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7" r:id="rId3"/>
    <p:sldId id="270" r:id="rId4"/>
    <p:sldId id="271" r:id="rId5"/>
    <p:sldId id="266" r:id="rId6"/>
    <p:sldId id="269" r:id="rId7"/>
    <p:sldId id="272" r:id="rId8"/>
    <p:sldId id="273" r:id="rId9"/>
    <p:sldId id="274" r:id="rId10"/>
    <p:sldId id="265" r:id="rId11"/>
  </p:sldIdLst>
  <p:sldSz cx="9144000" cy="5143500" type="screen16x9"/>
  <p:notesSz cx="6858000" cy="9144000"/>
  <p:embeddedFontLst>
    <p:embeddedFont>
      <p:font typeface="Segoe UI" pitchFamily="34" charset="0"/>
      <p:regular r:id="rId13"/>
      <p:bold r:id="rId14"/>
      <p:italic r:id="rId15"/>
      <p:boldItalic r:id="rId16"/>
    </p:embeddedFont>
    <p:embeddedFont>
      <p:font typeface="Roboto" charset="0"/>
      <p:regular r:id="rId17"/>
      <p:bold r:id="rId18"/>
      <p:italic r:id="rId19"/>
      <p:boldItalic r:id="rId20"/>
    </p:embeddedFont>
    <p:embeddedFont>
      <p:font typeface="Roboto Light" charset="0"/>
      <p:regular r:id="rId21"/>
      <p:bold r:id="rId22"/>
      <p:italic r:id="rId23"/>
      <p:boldItalic r:id="rId24"/>
    </p:embeddedFont>
    <p:embeddedFont>
      <p:font typeface="Roboto Medium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2880">
          <p15:clr>
            <a:srgbClr val="A4A3A4"/>
          </p15:clr>
        </p15:guide>
        <p15:guide id="2" orient="horz" pos="133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0232FC0-F76A-47D3-9EB9-A35F880EF960}">
  <a:tblStyle styleId="{70232FC0-F76A-47D3-9EB9-A35F880EF9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720" y="-84"/>
      </p:cViewPr>
      <p:guideLst>
        <p:guide orient="horz" pos="133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CD447-C2E2-4857-87B7-9BEFFC6F0E9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B66CB1-08D4-455F-B3FD-878D6D85440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Актуальный учебный контент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56E63226-00DE-43BF-863F-D3A3C3A53868}" type="parTrans" cxnId="{BB56B230-6019-4EF6-889A-39A423A71B50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CEF17FB4-ABDE-4298-B8BF-92B1A74013B2}" type="sibTrans" cxnId="{BB56B230-6019-4EF6-889A-39A423A71B50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BB79C305-DBDC-41D5-ADCD-94ECB3CFA078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Интерактивное адаптивное оценивание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38EEB0F2-9A9B-496B-98F3-22959E8A9DEF}" type="parTrans" cxnId="{F0362AB5-8654-4FBB-89CC-237B5C5FF2F8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CDC3E897-3BD9-4C1D-B4DE-9C22ADCA5C4B}" type="sibTrans" cxnId="{F0362AB5-8654-4FBB-89CC-237B5C5FF2F8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A0C425E4-8F09-4C1B-A7A2-639540E00DA3}">
      <dgm:prSet phldrT="[Текст]"/>
      <dgm:spPr/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Статистика цифровых следов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2CCFFFAA-3D89-4AA8-854E-C67B138479BD}" type="parTrans" cxnId="{BEC5F865-EED5-419D-9C23-25C59558DFD2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E44F96D1-CC47-4125-AB7B-858A7B4BE5A2}" type="sibTrans" cxnId="{BEC5F865-EED5-419D-9C23-25C59558DFD2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61343AC7-D868-44CD-996D-0A9E95F7CCE0}">
      <dgm:prSet phldrT="[Текст]"/>
      <dgm:spPr/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Сервисы для преподавания и обучения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6106479A-FDE4-438D-93FB-4D1539378A60}" type="parTrans" cxnId="{7246A414-F40A-4F0E-8E0A-E9CE1E24D674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BBEA4D55-AF83-44EB-AE24-D73BFBC13255}" type="sibTrans" cxnId="{7246A414-F40A-4F0E-8E0A-E9CE1E24D674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0AAE2959-FC6A-49F6-9AAA-2EA7CC4A2DDC}" type="pres">
      <dgm:prSet presAssocID="{C0BCD447-C2E2-4857-87B7-9BEFFC6F0E9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8CB36F-4BA3-42F3-B0AB-F85AB6BA772F}" type="pres">
      <dgm:prSet presAssocID="{C0BCD447-C2E2-4857-87B7-9BEFFC6F0E91}" presName="diamond" presStyleLbl="bgShp" presStyleIdx="0" presStyleCnt="1"/>
      <dgm:spPr/>
    </dgm:pt>
    <dgm:pt modelId="{854F1CB5-CF7D-4660-AFB8-3E483E998BE6}" type="pres">
      <dgm:prSet presAssocID="{C0BCD447-C2E2-4857-87B7-9BEFFC6F0E9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16340-10F7-4462-830F-6D2C8BBF07A2}" type="pres">
      <dgm:prSet presAssocID="{C0BCD447-C2E2-4857-87B7-9BEFFC6F0E9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F15D1-7E2D-4590-86BC-9B1A3F9ADFFD}" type="pres">
      <dgm:prSet presAssocID="{C0BCD447-C2E2-4857-87B7-9BEFFC6F0E9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598D0-8B68-44F1-89DB-ADFEB514C495}" type="pres">
      <dgm:prSet presAssocID="{C0BCD447-C2E2-4857-87B7-9BEFFC6F0E9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62AB5-8654-4FBB-89CC-237B5C5FF2F8}" srcId="{C0BCD447-C2E2-4857-87B7-9BEFFC6F0E91}" destId="{BB79C305-DBDC-41D5-ADCD-94ECB3CFA078}" srcOrd="1" destOrd="0" parTransId="{38EEB0F2-9A9B-496B-98F3-22959E8A9DEF}" sibTransId="{CDC3E897-3BD9-4C1D-B4DE-9C22ADCA5C4B}"/>
    <dgm:cxn modelId="{DEFC05C1-C711-444E-9514-C00021BF9673}" type="presOf" srcId="{A0C425E4-8F09-4C1B-A7A2-639540E00DA3}" destId="{E88F15D1-7E2D-4590-86BC-9B1A3F9ADFFD}" srcOrd="0" destOrd="0" presId="urn:microsoft.com/office/officeart/2005/8/layout/matrix3"/>
    <dgm:cxn modelId="{5318CFF1-5EDA-4E75-A387-A736B04599CC}" type="presOf" srcId="{C0BCD447-C2E2-4857-87B7-9BEFFC6F0E91}" destId="{0AAE2959-FC6A-49F6-9AAA-2EA7CC4A2DDC}" srcOrd="0" destOrd="0" presId="urn:microsoft.com/office/officeart/2005/8/layout/matrix3"/>
    <dgm:cxn modelId="{66A6328E-E7D1-4AE9-9E84-4AC6E4930EBD}" type="presOf" srcId="{BB79C305-DBDC-41D5-ADCD-94ECB3CFA078}" destId="{F7616340-10F7-4462-830F-6D2C8BBF07A2}" srcOrd="0" destOrd="0" presId="urn:microsoft.com/office/officeart/2005/8/layout/matrix3"/>
    <dgm:cxn modelId="{7246A414-F40A-4F0E-8E0A-E9CE1E24D674}" srcId="{C0BCD447-C2E2-4857-87B7-9BEFFC6F0E91}" destId="{61343AC7-D868-44CD-996D-0A9E95F7CCE0}" srcOrd="3" destOrd="0" parTransId="{6106479A-FDE4-438D-93FB-4D1539378A60}" sibTransId="{BBEA4D55-AF83-44EB-AE24-D73BFBC13255}"/>
    <dgm:cxn modelId="{BB56B230-6019-4EF6-889A-39A423A71B50}" srcId="{C0BCD447-C2E2-4857-87B7-9BEFFC6F0E91}" destId="{E0B66CB1-08D4-455F-B3FD-878D6D854404}" srcOrd="0" destOrd="0" parTransId="{56E63226-00DE-43BF-863F-D3A3C3A53868}" sibTransId="{CEF17FB4-ABDE-4298-B8BF-92B1A74013B2}"/>
    <dgm:cxn modelId="{597C660C-5EC7-42A0-92D1-54149507EB5A}" type="presOf" srcId="{E0B66CB1-08D4-455F-B3FD-878D6D854404}" destId="{854F1CB5-CF7D-4660-AFB8-3E483E998BE6}" srcOrd="0" destOrd="0" presId="urn:microsoft.com/office/officeart/2005/8/layout/matrix3"/>
    <dgm:cxn modelId="{BEC5F865-EED5-419D-9C23-25C59558DFD2}" srcId="{C0BCD447-C2E2-4857-87B7-9BEFFC6F0E91}" destId="{A0C425E4-8F09-4C1B-A7A2-639540E00DA3}" srcOrd="2" destOrd="0" parTransId="{2CCFFFAA-3D89-4AA8-854E-C67B138479BD}" sibTransId="{E44F96D1-CC47-4125-AB7B-858A7B4BE5A2}"/>
    <dgm:cxn modelId="{C1AC92A2-9874-40E6-8078-41B6720AEC26}" type="presOf" srcId="{61343AC7-D868-44CD-996D-0A9E95F7CCE0}" destId="{DB2598D0-8B68-44F1-89DB-ADFEB514C495}" srcOrd="0" destOrd="0" presId="urn:microsoft.com/office/officeart/2005/8/layout/matrix3"/>
    <dgm:cxn modelId="{5F37E575-35A2-46CB-85C8-3B6A6A3C00D8}" type="presParOf" srcId="{0AAE2959-FC6A-49F6-9AAA-2EA7CC4A2DDC}" destId="{588CB36F-4BA3-42F3-B0AB-F85AB6BA772F}" srcOrd="0" destOrd="0" presId="urn:microsoft.com/office/officeart/2005/8/layout/matrix3"/>
    <dgm:cxn modelId="{B7E3BBD6-1669-4A06-B6BE-9CDD7BA4360B}" type="presParOf" srcId="{0AAE2959-FC6A-49F6-9AAA-2EA7CC4A2DDC}" destId="{854F1CB5-CF7D-4660-AFB8-3E483E998BE6}" srcOrd="1" destOrd="0" presId="urn:microsoft.com/office/officeart/2005/8/layout/matrix3"/>
    <dgm:cxn modelId="{FB7394FF-073C-496C-959C-FEB2D3E21389}" type="presParOf" srcId="{0AAE2959-FC6A-49F6-9AAA-2EA7CC4A2DDC}" destId="{F7616340-10F7-4462-830F-6D2C8BBF07A2}" srcOrd="2" destOrd="0" presId="urn:microsoft.com/office/officeart/2005/8/layout/matrix3"/>
    <dgm:cxn modelId="{E3765EBC-2CEB-4089-B67F-E9567E4B2633}" type="presParOf" srcId="{0AAE2959-FC6A-49F6-9AAA-2EA7CC4A2DDC}" destId="{E88F15D1-7E2D-4590-86BC-9B1A3F9ADFFD}" srcOrd="3" destOrd="0" presId="urn:microsoft.com/office/officeart/2005/8/layout/matrix3"/>
    <dgm:cxn modelId="{9A76C02C-638E-4254-BE9C-8CC7CBC636C5}" type="presParOf" srcId="{0AAE2959-FC6A-49F6-9AAA-2EA7CC4A2DDC}" destId="{DB2598D0-8B68-44F1-89DB-ADFEB514C49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3D75D-E9BD-4C40-83F0-4CD5AA6326C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55AAC-5E52-4A9E-8A7A-2DF1D6727E44}">
      <dgm:prSet phldrT="[Текст]"/>
      <dgm:spPr/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учебного заведения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8895BAE5-F4E5-409B-8483-779C1C0FE732}" type="parTrans" cxnId="{5D71C8F6-9D09-489F-AA4D-2C8174118CEC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F6C04964-5C81-4242-B585-94C5CE0B7A27}" type="sibTrans" cxnId="{5D71C8F6-9D09-489F-AA4D-2C8174118CEC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CC14ADE8-3885-48C2-B545-9B9F532B2832}">
      <dgm:prSet phldrT="[Текст]"/>
      <dgm:spPr/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личная </a:t>
          </a:r>
          <a:br>
            <a:rPr lang="ru-RU" smtClean="0">
              <a:latin typeface="Segoe UI" pitchFamily="34" charset="0"/>
              <a:ea typeface="Roboto" charset="0"/>
              <a:cs typeface="Segoe UI" pitchFamily="34" charset="0"/>
            </a:rPr>
          </a:br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от </a:t>
          </a:r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349 </a:t>
          </a:r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руб.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C3941DCC-44DB-4351-B428-835B05B3CB3B}" type="parTrans" cxnId="{846C5A31-7059-481E-B25B-739A6FF2B031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9CA03136-A491-4A87-AB07-01809E9BF7E2}" type="sibTrans" cxnId="{846C5A31-7059-481E-B25B-739A6FF2B031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98C2FD76-A829-41D1-BB7E-E75044A3569D}" type="pres">
      <dgm:prSet presAssocID="{1E43D75D-E9BD-4C40-83F0-4CD5AA6326C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0FE27-252E-4459-AF65-855323727BFC}" type="pres">
      <dgm:prSet presAssocID="{1E43D75D-E9BD-4C40-83F0-4CD5AA6326C9}" presName="ribbon" presStyleLbl="node1" presStyleIdx="0" presStyleCnt="1"/>
      <dgm:spPr/>
    </dgm:pt>
    <dgm:pt modelId="{B8530C18-85CB-4327-8570-FDDA207F25F8}" type="pres">
      <dgm:prSet presAssocID="{1E43D75D-E9BD-4C40-83F0-4CD5AA6326C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95C5A-49BC-4D87-9D2F-49EFA3DB7F1D}" type="pres">
      <dgm:prSet presAssocID="{1E43D75D-E9BD-4C40-83F0-4CD5AA6326C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1C8F6-9D09-489F-AA4D-2C8174118CEC}" srcId="{1E43D75D-E9BD-4C40-83F0-4CD5AA6326C9}" destId="{01B55AAC-5E52-4A9E-8A7A-2DF1D6727E44}" srcOrd="0" destOrd="0" parTransId="{8895BAE5-F4E5-409B-8483-779C1C0FE732}" sibTransId="{F6C04964-5C81-4242-B585-94C5CE0B7A27}"/>
    <dgm:cxn modelId="{8DFFB0EA-FF4D-4B82-B7E9-AAB8929340D6}" type="presOf" srcId="{1E43D75D-E9BD-4C40-83F0-4CD5AA6326C9}" destId="{98C2FD76-A829-41D1-BB7E-E75044A3569D}" srcOrd="0" destOrd="0" presId="urn:microsoft.com/office/officeart/2005/8/layout/arrow6"/>
    <dgm:cxn modelId="{846C5A31-7059-481E-B25B-739A6FF2B031}" srcId="{1E43D75D-E9BD-4C40-83F0-4CD5AA6326C9}" destId="{CC14ADE8-3885-48C2-B545-9B9F532B2832}" srcOrd="1" destOrd="0" parTransId="{C3941DCC-44DB-4351-B428-835B05B3CB3B}" sibTransId="{9CA03136-A491-4A87-AB07-01809E9BF7E2}"/>
    <dgm:cxn modelId="{671D796A-53A9-472B-A4AB-577F7CBF8467}" type="presOf" srcId="{01B55AAC-5E52-4A9E-8A7A-2DF1D6727E44}" destId="{B8530C18-85CB-4327-8570-FDDA207F25F8}" srcOrd="0" destOrd="0" presId="urn:microsoft.com/office/officeart/2005/8/layout/arrow6"/>
    <dgm:cxn modelId="{A78CB955-1FE0-4AB5-9848-388723CD95A7}" type="presOf" srcId="{CC14ADE8-3885-48C2-B545-9B9F532B2832}" destId="{57995C5A-49BC-4D87-9D2F-49EFA3DB7F1D}" srcOrd="0" destOrd="0" presId="urn:microsoft.com/office/officeart/2005/8/layout/arrow6"/>
    <dgm:cxn modelId="{FE95754C-A726-4095-AF9B-5C825313D0D4}" type="presParOf" srcId="{98C2FD76-A829-41D1-BB7E-E75044A3569D}" destId="{37F0FE27-252E-4459-AF65-855323727BFC}" srcOrd="0" destOrd="0" presId="urn:microsoft.com/office/officeart/2005/8/layout/arrow6"/>
    <dgm:cxn modelId="{88410BEF-6B73-4423-8476-83C6334FEB36}" type="presParOf" srcId="{98C2FD76-A829-41D1-BB7E-E75044A3569D}" destId="{B8530C18-85CB-4327-8570-FDDA207F25F8}" srcOrd="1" destOrd="0" presId="urn:microsoft.com/office/officeart/2005/8/layout/arrow6"/>
    <dgm:cxn modelId="{0716BBA4-2247-4B45-A0BE-D8E804C419A9}" type="presParOf" srcId="{98C2FD76-A829-41D1-BB7E-E75044A3569D}" destId="{57995C5A-49BC-4D87-9D2F-49EFA3DB7F1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07513C-5E92-47AF-B6FD-71A924BC260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A7D37086-40E1-4378-A23D-BC8488FD891C}">
      <dgm:prSet phldrT="[Текст]"/>
      <dgm:spPr/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Подтверждение</a:t>
          </a:r>
          <a:r>
            <a:rPr lang="en-US" smtClean="0">
              <a:latin typeface="Segoe UI" pitchFamily="34" charset="0"/>
              <a:ea typeface="Roboto" charset="0"/>
              <a:cs typeface="Segoe UI" pitchFamily="34" charset="0"/>
            </a:rPr>
            <a:t> </a:t>
          </a:r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эл.почты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C2A85F8F-68B7-4434-A9F8-5F4EE759CED9}" type="parTrans" cxnId="{7D638573-73C0-4081-9518-486F209698AC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0B9F559E-607E-47B0-BE28-6433739BB27B}" type="sibTrans" cxnId="{7D638573-73C0-4081-9518-486F209698AC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4FE81344-4BA2-49F5-8216-08D275E6EEC7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smtClean="0">
              <a:solidFill>
                <a:schemeClr val="bg1"/>
              </a:solidFill>
              <a:latin typeface="Segoe UI" pitchFamily="34" charset="0"/>
              <a:ea typeface="Roboto" charset="0"/>
              <a:cs typeface="Segoe UI" pitchFamily="34" charset="0"/>
            </a:rPr>
            <a:t>ДОСТУП</a:t>
          </a:r>
          <a:endParaRPr lang="ru-RU" b="1">
            <a:solidFill>
              <a:schemeClr val="bg1"/>
            </a:solidFill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F6F51A34-EB3D-4CFC-B249-A757D5E32710}" type="parTrans" cxnId="{27761EE8-A9DB-49B7-ADF5-5CA47354247B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FC57AF2A-F02B-4F0D-95A3-809BF9DC9471}" type="sibTrans" cxnId="{27761EE8-A9DB-49B7-ADF5-5CA47354247B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332CD311-F4A4-4943-8515-2A49C01FAA1A}">
      <dgm:prSet phldrT="[Текст]"/>
      <dgm:spPr/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Регистрация на платформе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0CB62CEF-4BE0-4009-88C8-6DE96DEFB8C4}" type="parTrans" cxnId="{15E57260-5C85-4D37-BE4E-A6B981F5004E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8DF0DE0A-8208-4F6E-A753-8B73AD51EC25}" type="sibTrans" cxnId="{15E57260-5C85-4D37-BE4E-A6B981F5004E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C029A1B8-860B-4FD9-B6F8-B0B17F83BC35}">
      <dgm:prSet phldrT="[Текст]"/>
      <dgm:spPr/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Подтверждение роли в организации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72FCF901-B002-4BD5-9FC0-29397F1E30B2}" type="parTrans" cxnId="{A48B8510-17C5-419D-9B89-457DEDB8DDA3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42A50646-FA3F-4FE9-B132-DEC113E84F6C}" type="sibTrans" cxnId="{A48B8510-17C5-419D-9B89-457DEDB8DDA3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BEAC1609-378A-4D22-A13A-216C0BCF93FC}" type="pres">
      <dgm:prSet presAssocID="{A007513C-5E92-47AF-B6FD-71A924BC260A}" presName="Name0" presStyleCnt="0">
        <dgm:presLayoutVars>
          <dgm:dir/>
          <dgm:resizeHandles val="exact"/>
        </dgm:presLayoutVars>
      </dgm:prSet>
      <dgm:spPr/>
    </dgm:pt>
    <dgm:pt modelId="{78BF2CB6-5EE7-41FE-81C8-DCD467D80712}" type="pres">
      <dgm:prSet presAssocID="{332CD311-F4A4-4943-8515-2A49C01FAA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D44F0-9092-46FA-BAEE-2981BBBB17AE}" type="pres">
      <dgm:prSet presAssocID="{8DF0DE0A-8208-4F6E-A753-8B73AD51EC2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8E4FF33-9A9E-4FD4-930C-4C4E2D7E554E}" type="pres">
      <dgm:prSet presAssocID="{8DF0DE0A-8208-4F6E-A753-8B73AD51EC2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258EBBA-D9AD-4F90-B944-D4E2D87A4B69}" type="pres">
      <dgm:prSet presAssocID="{A7D37086-40E1-4378-A23D-BC8488FD89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F4464-696A-4677-AA60-EB5374C7BFB8}" type="pres">
      <dgm:prSet presAssocID="{0B9F559E-607E-47B0-BE28-6433739BB27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48C9B57-0752-435C-8124-76C87B2F22D0}" type="pres">
      <dgm:prSet presAssocID="{0B9F559E-607E-47B0-BE28-6433739BB27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B7FC216-08F0-473D-8460-0C9930754A06}" type="pres">
      <dgm:prSet presAssocID="{C029A1B8-860B-4FD9-B6F8-B0B17F83BC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44805-2E89-40BC-AC0C-4BEF5CFDA43A}" type="pres">
      <dgm:prSet presAssocID="{42A50646-FA3F-4FE9-B132-DEC113E84F6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5F87DE9-0D08-4B12-B520-8DFD8F133647}" type="pres">
      <dgm:prSet presAssocID="{42A50646-FA3F-4FE9-B132-DEC113E84F6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B45A8F1-6473-484D-A154-9B2A0C4A1291}" type="pres">
      <dgm:prSet presAssocID="{4FE81344-4BA2-49F5-8216-08D275E6EE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10449-6875-4EC8-AE23-6CD14EFF05EB}" type="presOf" srcId="{0B9F559E-607E-47B0-BE28-6433739BB27B}" destId="{B48C9B57-0752-435C-8124-76C87B2F22D0}" srcOrd="1" destOrd="0" presId="urn:microsoft.com/office/officeart/2005/8/layout/process1"/>
    <dgm:cxn modelId="{77452C6C-7868-4AA8-A6BB-06880552BC17}" type="presOf" srcId="{8DF0DE0A-8208-4F6E-A753-8B73AD51EC25}" destId="{08E4FF33-9A9E-4FD4-930C-4C4E2D7E554E}" srcOrd="1" destOrd="0" presId="urn:microsoft.com/office/officeart/2005/8/layout/process1"/>
    <dgm:cxn modelId="{05111EC8-2BAC-4E6C-99EA-FAC50B42BC9C}" type="presOf" srcId="{A7D37086-40E1-4378-A23D-BC8488FD891C}" destId="{7258EBBA-D9AD-4F90-B944-D4E2D87A4B69}" srcOrd="0" destOrd="0" presId="urn:microsoft.com/office/officeart/2005/8/layout/process1"/>
    <dgm:cxn modelId="{15E57260-5C85-4D37-BE4E-A6B981F5004E}" srcId="{A007513C-5E92-47AF-B6FD-71A924BC260A}" destId="{332CD311-F4A4-4943-8515-2A49C01FAA1A}" srcOrd="0" destOrd="0" parTransId="{0CB62CEF-4BE0-4009-88C8-6DE96DEFB8C4}" sibTransId="{8DF0DE0A-8208-4F6E-A753-8B73AD51EC25}"/>
    <dgm:cxn modelId="{BADD1DB2-26D7-4079-8B62-E9E05DD6D4BA}" type="presOf" srcId="{0B9F559E-607E-47B0-BE28-6433739BB27B}" destId="{C63F4464-696A-4677-AA60-EB5374C7BFB8}" srcOrd="0" destOrd="0" presId="urn:microsoft.com/office/officeart/2005/8/layout/process1"/>
    <dgm:cxn modelId="{2249D65C-8569-47B6-A2C2-9AED134B8F48}" type="presOf" srcId="{C029A1B8-860B-4FD9-B6F8-B0B17F83BC35}" destId="{DB7FC216-08F0-473D-8460-0C9930754A06}" srcOrd="0" destOrd="0" presId="urn:microsoft.com/office/officeart/2005/8/layout/process1"/>
    <dgm:cxn modelId="{3C80A61D-3673-4834-94B2-D8F152CBC4C0}" type="presOf" srcId="{8DF0DE0A-8208-4F6E-A753-8B73AD51EC25}" destId="{ABBD44F0-9092-46FA-BAEE-2981BBBB17AE}" srcOrd="0" destOrd="0" presId="urn:microsoft.com/office/officeart/2005/8/layout/process1"/>
    <dgm:cxn modelId="{0E00B9B6-E841-4847-BE1B-8E051F0868E0}" type="presOf" srcId="{A007513C-5E92-47AF-B6FD-71A924BC260A}" destId="{BEAC1609-378A-4D22-A13A-216C0BCF93FC}" srcOrd="0" destOrd="0" presId="urn:microsoft.com/office/officeart/2005/8/layout/process1"/>
    <dgm:cxn modelId="{BBFE76D3-8667-46C2-9EF4-E12C6EDBCFE2}" type="presOf" srcId="{42A50646-FA3F-4FE9-B132-DEC113E84F6C}" destId="{A2F44805-2E89-40BC-AC0C-4BEF5CFDA43A}" srcOrd="0" destOrd="0" presId="urn:microsoft.com/office/officeart/2005/8/layout/process1"/>
    <dgm:cxn modelId="{FD6CE18B-589C-4785-B353-0E5FC7E1DC9F}" type="presOf" srcId="{42A50646-FA3F-4FE9-B132-DEC113E84F6C}" destId="{E5F87DE9-0D08-4B12-B520-8DFD8F133647}" srcOrd="1" destOrd="0" presId="urn:microsoft.com/office/officeart/2005/8/layout/process1"/>
    <dgm:cxn modelId="{A3ECD34F-B90D-4554-BF22-916344A5E98E}" type="presOf" srcId="{332CD311-F4A4-4943-8515-2A49C01FAA1A}" destId="{78BF2CB6-5EE7-41FE-81C8-DCD467D80712}" srcOrd="0" destOrd="0" presId="urn:microsoft.com/office/officeart/2005/8/layout/process1"/>
    <dgm:cxn modelId="{7D638573-73C0-4081-9518-486F209698AC}" srcId="{A007513C-5E92-47AF-B6FD-71A924BC260A}" destId="{A7D37086-40E1-4378-A23D-BC8488FD891C}" srcOrd="1" destOrd="0" parTransId="{C2A85F8F-68B7-4434-A9F8-5F4EE759CED9}" sibTransId="{0B9F559E-607E-47B0-BE28-6433739BB27B}"/>
    <dgm:cxn modelId="{D6940084-5E28-460A-B5C9-07716D73E924}" type="presOf" srcId="{4FE81344-4BA2-49F5-8216-08D275E6EEC7}" destId="{AB45A8F1-6473-484D-A154-9B2A0C4A1291}" srcOrd="0" destOrd="0" presId="urn:microsoft.com/office/officeart/2005/8/layout/process1"/>
    <dgm:cxn modelId="{A48B8510-17C5-419D-9B89-457DEDB8DDA3}" srcId="{A007513C-5E92-47AF-B6FD-71A924BC260A}" destId="{C029A1B8-860B-4FD9-B6F8-B0B17F83BC35}" srcOrd="2" destOrd="0" parTransId="{72FCF901-B002-4BD5-9FC0-29397F1E30B2}" sibTransId="{42A50646-FA3F-4FE9-B132-DEC113E84F6C}"/>
    <dgm:cxn modelId="{27761EE8-A9DB-49B7-ADF5-5CA47354247B}" srcId="{A007513C-5E92-47AF-B6FD-71A924BC260A}" destId="{4FE81344-4BA2-49F5-8216-08D275E6EEC7}" srcOrd="3" destOrd="0" parTransId="{F6F51A34-EB3D-4CFC-B249-A757D5E32710}" sibTransId="{FC57AF2A-F02B-4F0D-95A3-809BF9DC9471}"/>
    <dgm:cxn modelId="{7D1929CB-C126-4128-BE8B-73B59B0CDFCC}" type="presParOf" srcId="{BEAC1609-378A-4D22-A13A-216C0BCF93FC}" destId="{78BF2CB6-5EE7-41FE-81C8-DCD467D80712}" srcOrd="0" destOrd="0" presId="urn:microsoft.com/office/officeart/2005/8/layout/process1"/>
    <dgm:cxn modelId="{2D70473E-314F-4546-B791-3F3E7A458A57}" type="presParOf" srcId="{BEAC1609-378A-4D22-A13A-216C0BCF93FC}" destId="{ABBD44F0-9092-46FA-BAEE-2981BBBB17AE}" srcOrd="1" destOrd="0" presId="urn:microsoft.com/office/officeart/2005/8/layout/process1"/>
    <dgm:cxn modelId="{E4339357-D3C4-4584-B21C-D51B38D82713}" type="presParOf" srcId="{ABBD44F0-9092-46FA-BAEE-2981BBBB17AE}" destId="{08E4FF33-9A9E-4FD4-930C-4C4E2D7E554E}" srcOrd="0" destOrd="0" presId="urn:microsoft.com/office/officeart/2005/8/layout/process1"/>
    <dgm:cxn modelId="{F2D8ADE5-BD58-4809-BFF3-EC222BB5A073}" type="presParOf" srcId="{BEAC1609-378A-4D22-A13A-216C0BCF93FC}" destId="{7258EBBA-D9AD-4F90-B944-D4E2D87A4B69}" srcOrd="2" destOrd="0" presId="urn:microsoft.com/office/officeart/2005/8/layout/process1"/>
    <dgm:cxn modelId="{E6CD8B87-06EC-43D6-929A-069EC8F29C31}" type="presParOf" srcId="{BEAC1609-378A-4D22-A13A-216C0BCF93FC}" destId="{C63F4464-696A-4677-AA60-EB5374C7BFB8}" srcOrd="3" destOrd="0" presId="urn:microsoft.com/office/officeart/2005/8/layout/process1"/>
    <dgm:cxn modelId="{F7F4A773-8616-4B45-AA5B-7C225D20D154}" type="presParOf" srcId="{C63F4464-696A-4677-AA60-EB5374C7BFB8}" destId="{B48C9B57-0752-435C-8124-76C87B2F22D0}" srcOrd="0" destOrd="0" presId="urn:microsoft.com/office/officeart/2005/8/layout/process1"/>
    <dgm:cxn modelId="{2949061A-BA72-4EA6-8C83-394BE237ACC5}" type="presParOf" srcId="{BEAC1609-378A-4D22-A13A-216C0BCF93FC}" destId="{DB7FC216-08F0-473D-8460-0C9930754A06}" srcOrd="4" destOrd="0" presId="urn:microsoft.com/office/officeart/2005/8/layout/process1"/>
    <dgm:cxn modelId="{BBEA1900-96A7-4C0E-AD6D-363B0D49A48A}" type="presParOf" srcId="{BEAC1609-378A-4D22-A13A-216C0BCF93FC}" destId="{A2F44805-2E89-40BC-AC0C-4BEF5CFDA43A}" srcOrd="5" destOrd="0" presId="urn:microsoft.com/office/officeart/2005/8/layout/process1"/>
    <dgm:cxn modelId="{28EC1975-0252-41CC-9FD4-0CA1EC76116B}" type="presParOf" srcId="{A2F44805-2E89-40BC-AC0C-4BEF5CFDA43A}" destId="{E5F87DE9-0D08-4B12-B520-8DFD8F133647}" srcOrd="0" destOrd="0" presId="urn:microsoft.com/office/officeart/2005/8/layout/process1"/>
    <dgm:cxn modelId="{CFC1B1F2-BE9B-4708-8677-9DFA2B6BCED7}" type="presParOf" srcId="{BEAC1609-378A-4D22-A13A-216C0BCF93FC}" destId="{AB45A8F1-6473-484D-A154-9B2A0C4A129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07513C-5E92-47AF-B6FD-71A924BC260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4FE81344-4BA2-49F5-8216-08D275E6EEC7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b="1" smtClean="0">
              <a:solidFill>
                <a:schemeClr val="bg1"/>
              </a:solidFill>
              <a:latin typeface="Segoe UI" pitchFamily="34" charset="0"/>
              <a:ea typeface="Roboto" charset="0"/>
              <a:cs typeface="Segoe UI" pitchFamily="34" charset="0"/>
            </a:rPr>
            <a:t>ДОСТУП</a:t>
          </a:r>
          <a:endParaRPr lang="ru-RU" sz="1400" b="1">
            <a:solidFill>
              <a:schemeClr val="bg1"/>
            </a:solidFill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F6F51A34-EB3D-4CFC-B249-A757D5E32710}" type="parTrans" cxnId="{27761EE8-A9DB-49B7-ADF5-5CA47354247B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FC57AF2A-F02B-4F0D-95A3-809BF9DC9471}" type="sibTrans" cxnId="{27761EE8-A9DB-49B7-ADF5-5CA47354247B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332CD311-F4A4-4943-8515-2A49C01FAA1A}">
      <dgm:prSet phldrT="[Текст]"/>
      <dgm:spPr/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Регистрация списком администратором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0CB62CEF-4BE0-4009-88C8-6DE96DEFB8C4}" type="parTrans" cxnId="{15E57260-5C85-4D37-BE4E-A6B981F5004E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8DF0DE0A-8208-4F6E-A753-8B73AD51EC25}" type="sibTrans" cxnId="{15E57260-5C85-4D37-BE4E-A6B981F5004E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29847575-37FF-4851-BA5C-23B5B3FF70F6}">
      <dgm:prSet phldrT="[Текст]"/>
      <dgm:spPr/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Подтверждение</a:t>
          </a:r>
          <a:r>
            <a:rPr lang="en-US" smtClean="0">
              <a:latin typeface="Segoe UI" pitchFamily="34" charset="0"/>
              <a:ea typeface="Roboto" charset="0"/>
              <a:cs typeface="Segoe UI" pitchFamily="34" charset="0"/>
            </a:rPr>
            <a:t> </a:t>
          </a:r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эл.почты пользователем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03D19C54-9816-4930-9353-C12B20288C6C}" type="parTrans" cxnId="{FF452EEB-F149-4062-8346-6A2D9F8BF792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2BA6F415-06C2-41FD-87D5-37F39DC5D7E1}" type="sibTrans" cxnId="{FF452EEB-F149-4062-8346-6A2D9F8BF792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EEF06F1C-7200-4024-A9FD-4E4BF9D94546}">
      <dgm:prSet phldrT="[Текст]"/>
      <dgm:spPr/>
      <dgm:t>
        <a:bodyPr/>
        <a:lstStyle/>
        <a:p>
          <a:r>
            <a:rPr lang="ru-RU" smtClean="0">
              <a:latin typeface="Segoe UI" pitchFamily="34" charset="0"/>
              <a:ea typeface="Roboto" charset="0"/>
              <a:cs typeface="Segoe UI" pitchFamily="34" charset="0"/>
            </a:rPr>
            <a:t>Получение прав администратора</a:t>
          </a:r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C0659DE4-56E7-486A-BAF3-1D3B218A9034}" type="parTrans" cxnId="{CE440DF8-C746-4C89-88A5-DD4032EE8BC1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27E547E4-841D-411C-9DAF-05DF642CDF0C}" type="sibTrans" cxnId="{CE440DF8-C746-4C89-88A5-DD4032EE8BC1}">
      <dgm:prSet/>
      <dgm:spPr/>
      <dgm:t>
        <a:bodyPr/>
        <a:lstStyle/>
        <a:p>
          <a:endParaRPr lang="ru-RU">
            <a:latin typeface="Segoe UI" pitchFamily="34" charset="0"/>
            <a:ea typeface="Roboto" charset="0"/>
            <a:cs typeface="Segoe UI" pitchFamily="34" charset="0"/>
          </a:endParaRPr>
        </a:p>
      </dgm:t>
    </dgm:pt>
    <dgm:pt modelId="{BEAC1609-378A-4D22-A13A-216C0BCF93FC}" type="pres">
      <dgm:prSet presAssocID="{A007513C-5E92-47AF-B6FD-71A924BC260A}" presName="Name0" presStyleCnt="0">
        <dgm:presLayoutVars>
          <dgm:dir/>
          <dgm:resizeHandles val="exact"/>
        </dgm:presLayoutVars>
      </dgm:prSet>
      <dgm:spPr/>
    </dgm:pt>
    <dgm:pt modelId="{74D79DA4-EF31-4676-B483-F78F5CFED66B}" type="pres">
      <dgm:prSet presAssocID="{EEF06F1C-7200-4024-A9FD-4E4BF9D945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F1F94-7E41-4FD3-8198-BF559A11281F}" type="pres">
      <dgm:prSet presAssocID="{27E547E4-841D-411C-9DAF-05DF642CDF0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8553FCA-888F-44CB-8ADA-89DEBC616646}" type="pres">
      <dgm:prSet presAssocID="{27E547E4-841D-411C-9DAF-05DF642CDF0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8BF2CB6-5EE7-41FE-81C8-DCD467D80712}" type="pres">
      <dgm:prSet presAssocID="{332CD311-F4A4-4943-8515-2A49C01FAA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D44F0-9092-46FA-BAEE-2981BBBB17AE}" type="pres">
      <dgm:prSet presAssocID="{8DF0DE0A-8208-4F6E-A753-8B73AD51EC2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8E4FF33-9A9E-4FD4-930C-4C4E2D7E554E}" type="pres">
      <dgm:prSet presAssocID="{8DF0DE0A-8208-4F6E-A753-8B73AD51EC2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0F1C6C5-A13F-44F7-BF8C-D9CC96319BB9}" type="pres">
      <dgm:prSet presAssocID="{29847575-37FF-4851-BA5C-23B5B3FF70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2AD03-BA47-4F06-AD08-1DED865C5B6F}" type="pres">
      <dgm:prSet presAssocID="{2BA6F415-06C2-41FD-87D5-37F39DC5D7E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F7BAC9E-FF68-434C-ABA1-924351F22396}" type="pres">
      <dgm:prSet presAssocID="{2BA6F415-06C2-41FD-87D5-37F39DC5D7E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B45A8F1-6473-484D-A154-9B2A0C4A1291}" type="pres">
      <dgm:prSet presAssocID="{4FE81344-4BA2-49F5-8216-08D275E6EE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61EE8-A9DB-49B7-ADF5-5CA47354247B}" srcId="{A007513C-5E92-47AF-B6FD-71A924BC260A}" destId="{4FE81344-4BA2-49F5-8216-08D275E6EEC7}" srcOrd="3" destOrd="0" parTransId="{F6F51A34-EB3D-4CFC-B249-A757D5E32710}" sibTransId="{FC57AF2A-F02B-4F0D-95A3-809BF9DC9471}"/>
    <dgm:cxn modelId="{51AF5C59-C02F-4138-B7F4-86C6B17EE844}" type="presOf" srcId="{8DF0DE0A-8208-4F6E-A753-8B73AD51EC25}" destId="{ABBD44F0-9092-46FA-BAEE-2981BBBB17AE}" srcOrd="0" destOrd="0" presId="urn:microsoft.com/office/officeart/2005/8/layout/process1"/>
    <dgm:cxn modelId="{F7C6B16D-2367-448F-A496-8467AE6EAB57}" type="presOf" srcId="{2BA6F415-06C2-41FD-87D5-37F39DC5D7E1}" destId="{EF7BAC9E-FF68-434C-ABA1-924351F22396}" srcOrd="1" destOrd="0" presId="urn:microsoft.com/office/officeart/2005/8/layout/process1"/>
    <dgm:cxn modelId="{7D5C3393-C730-40C7-B11A-AD8DA1306A0F}" type="presOf" srcId="{27E547E4-841D-411C-9DAF-05DF642CDF0C}" destId="{98553FCA-888F-44CB-8ADA-89DEBC616646}" srcOrd="1" destOrd="0" presId="urn:microsoft.com/office/officeart/2005/8/layout/process1"/>
    <dgm:cxn modelId="{D206990E-8470-4AC6-B12A-A192ED712BB2}" type="presOf" srcId="{27E547E4-841D-411C-9DAF-05DF642CDF0C}" destId="{888F1F94-7E41-4FD3-8198-BF559A11281F}" srcOrd="0" destOrd="0" presId="urn:microsoft.com/office/officeart/2005/8/layout/process1"/>
    <dgm:cxn modelId="{0179EDA4-E5BC-4A5E-9203-E24D00D85A68}" type="presOf" srcId="{EEF06F1C-7200-4024-A9FD-4E4BF9D94546}" destId="{74D79DA4-EF31-4676-B483-F78F5CFED66B}" srcOrd="0" destOrd="0" presId="urn:microsoft.com/office/officeart/2005/8/layout/process1"/>
    <dgm:cxn modelId="{CE440DF8-C746-4C89-88A5-DD4032EE8BC1}" srcId="{A007513C-5E92-47AF-B6FD-71A924BC260A}" destId="{EEF06F1C-7200-4024-A9FD-4E4BF9D94546}" srcOrd="0" destOrd="0" parTransId="{C0659DE4-56E7-486A-BAF3-1D3B218A9034}" sibTransId="{27E547E4-841D-411C-9DAF-05DF642CDF0C}"/>
    <dgm:cxn modelId="{F75DAEC5-280C-43A0-95D8-2F0D638DF8AB}" type="presOf" srcId="{A007513C-5E92-47AF-B6FD-71A924BC260A}" destId="{BEAC1609-378A-4D22-A13A-216C0BCF93FC}" srcOrd="0" destOrd="0" presId="urn:microsoft.com/office/officeart/2005/8/layout/process1"/>
    <dgm:cxn modelId="{BF89D70E-5835-4E5A-8C7C-76129CB4CE2F}" type="presOf" srcId="{2BA6F415-06C2-41FD-87D5-37F39DC5D7E1}" destId="{6492AD03-BA47-4F06-AD08-1DED865C5B6F}" srcOrd="0" destOrd="0" presId="urn:microsoft.com/office/officeart/2005/8/layout/process1"/>
    <dgm:cxn modelId="{1E275E20-4824-46DB-9F38-5698E18BE1F4}" type="presOf" srcId="{29847575-37FF-4851-BA5C-23B5B3FF70F6}" destId="{40F1C6C5-A13F-44F7-BF8C-D9CC96319BB9}" srcOrd="0" destOrd="0" presId="urn:microsoft.com/office/officeart/2005/8/layout/process1"/>
    <dgm:cxn modelId="{CCF5A065-023F-426D-ADAD-A84980552C22}" type="presOf" srcId="{4FE81344-4BA2-49F5-8216-08D275E6EEC7}" destId="{AB45A8F1-6473-484D-A154-9B2A0C4A1291}" srcOrd="0" destOrd="0" presId="urn:microsoft.com/office/officeart/2005/8/layout/process1"/>
    <dgm:cxn modelId="{FF452EEB-F149-4062-8346-6A2D9F8BF792}" srcId="{A007513C-5E92-47AF-B6FD-71A924BC260A}" destId="{29847575-37FF-4851-BA5C-23B5B3FF70F6}" srcOrd="2" destOrd="0" parTransId="{03D19C54-9816-4930-9353-C12B20288C6C}" sibTransId="{2BA6F415-06C2-41FD-87D5-37F39DC5D7E1}"/>
    <dgm:cxn modelId="{126BD268-8775-4EB6-9961-78572514CB01}" type="presOf" srcId="{332CD311-F4A4-4943-8515-2A49C01FAA1A}" destId="{78BF2CB6-5EE7-41FE-81C8-DCD467D80712}" srcOrd="0" destOrd="0" presId="urn:microsoft.com/office/officeart/2005/8/layout/process1"/>
    <dgm:cxn modelId="{387ABA55-DD1E-4148-95DB-9ED44A807033}" type="presOf" srcId="{8DF0DE0A-8208-4F6E-A753-8B73AD51EC25}" destId="{08E4FF33-9A9E-4FD4-930C-4C4E2D7E554E}" srcOrd="1" destOrd="0" presId="urn:microsoft.com/office/officeart/2005/8/layout/process1"/>
    <dgm:cxn modelId="{15E57260-5C85-4D37-BE4E-A6B981F5004E}" srcId="{A007513C-5E92-47AF-B6FD-71A924BC260A}" destId="{332CD311-F4A4-4943-8515-2A49C01FAA1A}" srcOrd="1" destOrd="0" parTransId="{0CB62CEF-4BE0-4009-88C8-6DE96DEFB8C4}" sibTransId="{8DF0DE0A-8208-4F6E-A753-8B73AD51EC25}"/>
    <dgm:cxn modelId="{FF5FA33D-3790-40F5-BFC1-4E2D57F4D0A9}" type="presParOf" srcId="{BEAC1609-378A-4D22-A13A-216C0BCF93FC}" destId="{74D79DA4-EF31-4676-B483-F78F5CFED66B}" srcOrd="0" destOrd="0" presId="urn:microsoft.com/office/officeart/2005/8/layout/process1"/>
    <dgm:cxn modelId="{203C0BDB-5368-4EA6-97C6-0BA7F2CEC01E}" type="presParOf" srcId="{BEAC1609-378A-4D22-A13A-216C0BCF93FC}" destId="{888F1F94-7E41-4FD3-8198-BF559A11281F}" srcOrd="1" destOrd="0" presId="urn:microsoft.com/office/officeart/2005/8/layout/process1"/>
    <dgm:cxn modelId="{73266F38-1349-487E-BD04-CC062BA255C3}" type="presParOf" srcId="{888F1F94-7E41-4FD3-8198-BF559A11281F}" destId="{98553FCA-888F-44CB-8ADA-89DEBC616646}" srcOrd="0" destOrd="0" presId="urn:microsoft.com/office/officeart/2005/8/layout/process1"/>
    <dgm:cxn modelId="{2A5F46AB-54D1-4BA0-91E1-69291E6F65AA}" type="presParOf" srcId="{BEAC1609-378A-4D22-A13A-216C0BCF93FC}" destId="{78BF2CB6-5EE7-41FE-81C8-DCD467D80712}" srcOrd="2" destOrd="0" presId="urn:microsoft.com/office/officeart/2005/8/layout/process1"/>
    <dgm:cxn modelId="{61849551-4031-48DE-96AE-1F718E47AC25}" type="presParOf" srcId="{BEAC1609-378A-4D22-A13A-216C0BCF93FC}" destId="{ABBD44F0-9092-46FA-BAEE-2981BBBB17AE}" srcOrd="3" destOrd="0" presId="urn:microsoft.com/office/officeart/2005/8/layout/process1"/>
    <dgm:cxn modelId="{30BD8589-E930-41D0-8DBB-2034016FE464}" type="presParOf" srcId="{ABBD44F0-9092-46FA-BAEE-2981BBBB17AE}" destId="{08E4FF33-9A9E-4FD4-930C-4C4E2D7E554E}" srcOrd="0" destOrd="0" presId="urn:microsoft.com/office/officeart/2005/8/layout/process1"/>
    <dgm:cxn modelId="{AC706195-309F-4C77-AD68-89FCAB8C3D5C}" type="presParOf" srcId="{BEAC1609-378A-4D22-A13A-216C0BCF93FC}" destId="{40F1C6C5-A13F-44F7-BF8C-D9CC96319BB9}" srcOrd="4" destOrd="0" presId="urn:microsoft.com/office/officeart/2005/8/layout/process1"/>
    <dgm:cxn modelId="{6840A6C9-1A51-4E6B-BB63-9A5E0453932B}" type="presParOf" srcId="{BEAC1609-378A-4D22-A13A-216C0BCF93FC}" destId="{6492AD03-BA47-4F06-AD08-1DED865C5B6F}" srcOrd="5" destOrd="0" presId="urn:microsoft.com/office/officeart/2005/8/layout/process1"/>
    <dgm:cxn modelId="{C79A8B74-ECC4-42AA-B17E-C5917A99EF78}" type="presParOf" srcId="{6492AD03-BA47-4F06-AD08-1DED865C5B6F}" destId="{EF7BAC9E-FF68-434C-ABA1-924351F22396}" srcOrd="0" destOrd="0" presId="urn:microsoft.com/office/officeart/2005/8/layout/process1"/>
    <dgm:cxn modelId="{67935E28-3541-4AF9-9D95-58BEF3662114}" type="presParOf" srcId="{BEAC1609-378A-4D22-A13A-216C0BCF93FC}" destId="{AB45A8F1-6473-484D-A154-9B2A0C4A129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8CB36F-4BA3-42F3-B0AB-F85AB6BA772F}">
      <dsp:nvSpPr>
        <dsp:cNvPr id="0" name=""/>
        <dsp:cNvSpPr/>
      </dsp:nvSpPr>
      <dsp:spPr>
        <a:xfrm>
          <a:off x="731519" y="0"/>
          <a:ext cx="3457303" cy="345730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F1CB5-CF7D-4660-AFB8-3E483E998BE6}">
      <dsp:nvSpPr>
        <dsp:cNvPr id="0" name=""/>
        <dsp:cNvSpPr/>
      </dsp:nvSpPr>
      <dsp:spPr>
        <a:xfrm>
          <a:off x="1059963" y="328443"/>
          <a:ext cx="1348348" cy="1348348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Segoe UI" pitchFamily="34" charset="0"/>
              <a:ea typeface="Roboto" charset="0"/>
              <a:cs typeface="Segoe UI" pitchFamily="34" charset="0"/>
            </a:rPr>
            <a:t>Актуальный учебный контент</a:t>
          </a:r>
          <a:endParaRPr lang="ru-RU" sz="12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1059963" y="328443"/>
        <a:ext cx="1348348" cy="1348348"/>
      </dsp:txXfrm>
    </dsp:sp>
    <dsp:sp modelId="{F7616340-10F7-4462-830F-6D2C8BBF07A2}">
      <dsp:nvSpPr>
        <dsp:cNvPr id="0" name=""/>
        <dsp:cNvSpPr/>
      </dsp:nvSpPr>
      <dsp:spPr>
        <a:xfrm>
          <a:off x="2512031" y="328443"/>
          <a:ext cx="1348348" cy="1348348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Segoe UI" pitchFamily="34" charset="0"/>
              <a:ea typeface="Roboto" charset="0"/>
              <a:cs typeface="Segoe UI" pitchFamily="34" charset="0"/>
            </a:rPr>
            <a:t>Интерактивное адаптивное оценивание</a:t>
          </a:r>
          <a:endParaRPr lang="ru-RU" sz="12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2512031" y="328443"/>
        <a:ext cx="1348348" cy="1348348"/>
      </dsp:txXfrm>
    </dsp:sp>
    <dsp:sp modelId="{E88F15D1-7E2D-4590-86BC-9B1A3F9ADFFD}">
      <dsp:nvSpPr>
        <dsp:cNvPr id="0" name=""/>
        <dsp:cNvSpPr/>
      </dsp:nvSpPr>
      <dsp:spPr>
        <a:xfrm>
          <a:off x="1059963" y="1780511"/>
          <a:ext cx="1348348" cy="13483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Segoe UI" pitchFamily="34" charset="0"/>
              <a:ea typeface="Roboto" charset="0"/>
              <a:cs typeface="Segoe UI" pitchFamily="34" charset="0"/>
            </a:rPr>
            <a:t>Статистика цифровых следов</a:t>
          </a:r>
          <a:endParaRPr lang="ru-RU" sz="12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1059963" y="1780511"/>
        <a:ext cx="1348348" cy="1348348"/>
      </dsp:txXfrm>
    </dsp:sp>
    <dsp:sp modelId="{DB2598D0-8B68-44F1-89DB-ADFEB514C495}">
      <dsp:nvSpPr>
        <dsp:cNvPr id="0" name=""/>
        <dsp:cNvSpPr/>
      </dsp:nvSpPr>
      <dsp:spPr>
        <a:xfrm>
          <a:off x="2512031" y="1780511"/>
          <a:ext cx="1348348" cy="13483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Segoe UI" pitchFamily="34" charset="0"/>
              <a:ea typeface="Roboto" charset="0"/>
              <a:cs typeface="Segoe UI" pitchFamily="34" charset="0"/>
            </a:rPr>
            <a:t>Сервисы для преподавания и обучения</a:t>
          </a:r>
          <a:endParaRPr lang="ru-RU" sz="12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2512031" y="1780511"/>
        <a:ext cx="1348348" cy="13483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F0FE27-252E-4459-AF65-855323727BFC}">
      <dsp:nvSpPr>
        <dsp:cNvPr id="0" name=""/>
        <dsp:cNvSpPr/>
      </dsp:nvSpPr>
      <dsp:spPr>
        <a:xfrm>
          <a:off x="0" y="679729"/>
          <a:ext cx="5889590" cy="235583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30C18-85CB-4327-8570-FDDA207F25F8}">
      <dsp:nvSpPr>
        <dsp:cNvPr id="0" name=""/>
        <dsp:cNvSpPr/>
      </dsp:nvSpPr>
      <dsp:spPr>
        <a:xfrm>
          <a:off x="706750" y="1092000"/>
          <a:ext cx="1943564" cy="11543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latin typeface="Segoe UI" pitchFamily="34" charset="0"/>
              <a:ea typeface="Roboto" charset="0"/>
              <a:cs typeface="Segoe UI" pitchFamily="34" charset="0"/>
            </a:rPr>
            <a:t>учебного заведения</a:t>
          </a:r>
          <a:endParaRPr lang="ru-RU" sz="30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706750" y="1092000"/>
        <a:ext cx="1943564" cy="1154359"/>
      </dsp:txXfrm>
    </dsp:sp>
    <dsp:sp modelId="{57995C5A-49BC-4D87-9D2F-49EFA3DB7F1D}">
      <dsp:nvSpPr>
        <dsp:cNvPr id="0" name=""/>
        <dsp:cNvSpPr/>
      </dsp:nvSpPr>
      <dsp:spPr>
        <a:xfrm>
          <a:off x="2944795" y="1468934"/>
          <a:ext cx="2296940" cy="11543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latin typeface="Segoe UI" pitchFamily="34" charset="0"/>
              <a:ea typeface="Roboto" charset="0"/>
              <a:cs typeface="Segoe UI" pitchFamily="34" charset="0"/>
            </a:rPr>
            <a:t>личная </a:t>
          </a:r>
          <a:br>
            <a:rPr lang="ru-RU" sz="3000" kern="1200" smtClean="0">
              <a:latin typeface="Segoe UI" pitchFamily="34" charset="0"/>
              <a:ea typeface="Roboto" charset="0"/>
              <a:cs typeface="Segoe UI" pitchFamily="34" charset="0"/>
            </a:rPr>
          </a:br>
          <a:r>
            <a:rPr lang="ru-RU" sz="3000" kern="1200" smtClean="0">
              <a:latin typeface="Segoe UI" pitchFamily="34" charset="0"/>
              <a:ea typeface="Roboto" charset="0"/>
              <a:cs typeface="Segoe UI" pitchFamily="34" charset="0"/>
            </a:rPr>
            <a:t>от </a:t>
          </a:r>
          <a:r>
            <a:rPr lang="ru-RU" sz="3000" kern="1200" smtClean="0">
              <a:latin typeface="Segoe UI" pitchFamily="34" charset="0"/>
              <a:ea typeface="Roboto" charset="0"/>
              <a:cs typeface="Segoe UI" pitchFamily="34" charset="0"/>
            </a:rPr>
            <a:t>349 </a:t>
          </a:r>
          <a:r>
            <a:rPr lang="ru-RU" sz="3000" kern="1200" smtClean="0">
              <a:latin typeface="Segoe UI" pitchFamily="34" charset="0"/>
              <a:ea typeface="Roboto" charset="0"/>
              <a:cs typeface="Segoe UI" pitchFamily="34" charset="0"/>
            </a:rPr>
            <a:t>руб.</a:t>
          </a:r>
          <a:endParaRPr lang="ru-RU" sz="30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2944795" y="1468934"/>
        <a:ext cx="2296940" cy="11543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BF2CB6-5EE7-41FE-81C8-DCD467D80712}">
      <dsp:nvSpPr>
        <dsp:cNvPr id="0" name=""/>
        <dsp:cNvSpPr/>
      </dsp:nvSpPr>
      <dsp:spPr>
        <a:xfrm>
          <a:off x="3377" y="1789230"/>
          <a:ext cx="1476725" cy="886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Segoe UI" pitchFamily="34" charset="0"/>
              <a:ea typeface="Roboto" charset="0"/>
              <a:cs typeface="Segoe UI" pitchFamily="34" charset="0"/>
            </a:rPr>
            <a:t>Регистрация на платформе</a:t>
          </a:r>
          <a:endParaRPr lang="ru-RU" sz="13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3377" y="1789230"/>
        <a:ext cx="1476725" cy="886035"/>
      </dsp:txXfrm>
    </dsp:sp>
    <dsp:sp modelId="{ABBD44F0-9092-46FA-BAEE-2981BBBB17AE}">
      <dsp:nvSpPr>
        <dsp:cNvPr id="0" name=""/>
        <dsp:cNvSpPr/>
      </dsp:nvSpPr>
      <dsp:spPr>
        <a:xfrm>
          <a:off x="1627775" y="2049134"/>
          <a:ext cx="313065" cy="36622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1627775" y="2049134"/>
        <a:ext cx="313065" cy="366227"/>
      </dsp:txXfrm>
    </dsp:sp>
    <dsp:sp modelId="{7258EBBA-D9AD-4F90-B944-D4E2D87A4B69}">
      <dsp:nvSpPr>
        <dsp:cNvPr id="0" name=""/>
        <dsp:cNvSpPr/>
      </dsp:nvSpPr>
      <dsp:spPr>
        <a:xfrm>
          <a:off x="2070792" y="1789230"/>
          <a:ext cx="1476725" cy="886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Segoe UI" pitchFamily="34" charset="0"/>
              <a:ea typeface="Roboto" charset="0"/>
              <a:cs typeface="Segoe UI" pitchFamily="34" charset="0"/>
            </a:rPr>
            <a:t>Подтверждение</a:t>
          </a:r>
          <a:r>
            <a:rPr lang="en-US" sz="1300" kern="1200" smtClean="0">
              <a:latin typeface="Segoe UI" pitchFamily="34" charset="0"/>
              <a:ea typeface="Roboto" charset="0"/>
              <a:cs typeface="Segoe UI" pitchFamily="34" charset="0"/>
            </a:rPr>
            <a:t> </a:t>
          </a:r>
          <a:r>
            <a:rPr lang="ru-RU" sz="1300" kern="1200" smtClean="0">
              <a:latin typeface="Segoe UI" pitchFamily="34" charset="0"/>
              <a:ea typeface="Roboto" charset="0"/>
              <a:cs typeface="Segoe UI" pitchFamily="34" charset="0"/>
            </a:rPr>
            <a:t>эл.почты</a:t>
          </a:r>
          <a:endParaRPr lang="ru-RU" sz="13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2070792" y="1789230"/>
        <a:ext cx="1476725" cy="886035"/>
      </dsp:txXfrm>
    </dsp:sp>
    <dsp:sp modelId="{C63F4464-696A-4677-AA60-EB5374C7BFB8}">
      <dsp:nvSpPr>
        <dsp:cNvPr id="0" name=""/>
        <dsp:cNvSpPr/>
      </dsp:nvSpPr>
      <dsp:spPr>
        <a:xfrm>
          <a:off x="3695190" y="2049134"/>
          <a:ext cx="313065" cy="36622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3695190" y="2049134"/>
        <a:ext cx="313065" cy="366227"/>
      </dsp:txXfrm>
    </dsp:sp>
    <dsp:sp modelId="{DB7FC216-08F0-473D-8460-0C9930754A06}">
      <dsp:nvSpPr>
        <dsp:cNvPr id="0" name=""/>
        <dsp:cNvSpPr/>
      </dsp:nvSpPr>
      <dsp:spPr>
        <a:xfrm>
          <a:off x="4138208" y="1789230"/>
          <a:ext cx="1476725" cy="886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Segoe UI" pitchFamily="34" charset="0"/>
              <a:ea typeface="Roboto" charset="0"/>
              <a:cs typeface="Segoe UI" pitchFamily="34" charset="0"/>
            </a:rPr>
            <a:t>Подтверждение роли в организации</a:t>
          </a:r>
          <a:endParaRPr lang="ru-RU" sz="13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4138208" y="1789230"/>
        <a:ext cx="1476725" cy="886035"/>
      </dsp:txXfrm>
    </dsp:sp>
    <dsp:sp modelId="{A2F44805-2E89-40BC-AC0C-4BEF5CFDA43A}">
      <dsp:nvSpPr>
        <dsp:cNvPr id="0" name=""/>
        <dsp:cNvSpPr/>
      </dsp:nvSpPr>
      <dsp:spPr>
        <a:xfrm>
          <a:off x="5762605" y="2049134"/>
          <a:ext cx="313065" cy="36622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5762605" y="2049134"/>
        <a:ext cx="313065" cy="366227"/>
      </dsp:txXfrm>
    </dsp:sp>
    <dsp:sp modelId="{AB45A8F1-6473-484D-A154-9B2A0C4A1291}">
      <dsp:nvSpPr>
        <dsp:cNvPr id="0" name=""/>
        <dsp:cNvSpPr/>
      </dsp:nvSpPr>
      <dsp:spPr>
        <a:xfrm>
          <a:off x="6205623" y="1789230"/>
          <a:ext cx="1476725" cy="88603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Segoe UI" pitchFamily="34" charset="0"/>
              <a:ea typeface="Roboto" charset="0"/>
              <a:cs typeface="Segoe UI" pitchFamily="34" charset="0"/>
            </a:rPr>
            <a:t>ДОСТУП</a:t>
          </a:r>
          <a:endParaRPr lang="ru-RU" sz="1300" b="1" kern="1200">
            <a:solidFill>
              <a:schemeClr val="bg1"/>
            </a:solidFill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6205623" y="1789230"/>
        <a:ext cx="1476725" cy="8860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79DA4-EF31-4676-B483-F78F5CFED66B}">
      <dsp:nvSpPr>
        <dsp:cNvPr id="0" name=""/>
        <dsp:cNvSpPr/>
      </dsp:nvSpPr>
      <dsp:spPr>
        <a:xfrm>
          <a:off x="3389" y="1787715"/>
          <a:ext cx="1481776" cy="889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Segoe UI" pitchFamily="34" charset="0"/>
              <a:ea typeface="Roboto" charset="0"/>
              <a:cs typeface="Segoe UI" pitchFamily="34" charset="0"/>
            </a:rPr>
            <a:t>Получение прав администратора</a:t>
          </a:r>
          <a:endParaRPr lang="ru-RU" sz="12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3389" y="1787715"/>
        <a:ext cx="1481776" cy="889065"/>
      </dsp:txXfrm>
    </dsp:sp>
    <dsp:sp modelId="{888F1F94-7E41-4FD3-8198-BF559A11281F}">
      <dsp:nvSpPr>
        <dsp:cNvPr id="0" name=""/>
        <dsp:cNvSpPr/>
      </dsp:nvSpPr>
      <dsp:spPr>
        <a:xfrm>
          <a:off x="1633343" y="2048507"/>
          <a:ext cx="314136" cy="36748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1633343" y="2048507"/>
        <a:ext cx="314136" cy="367480"/>
      </dsp:txXfrm>
    </dsp:sp>
    <dsp:sp modelId="{78BF2CB6-5EE7-41FE-81C8-DCD467D80712}">
      <dsp:nvSpPr>
        <dsp:cNvPr id="0" name=""/>
        <dsp:cNvSpPr/>
      </dsp:nvSpPr>
      <dsp:spPr>
        <a:xfrm>
          <a:off x="2077875" y="1787715"/>
          <a:ext cx="1481776" cy="889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Segoe UI" pitchFamily="34" charset="0"/>
              <a:ea typeface="Roboto" charset="0"/>
              <a:cs typeface="Segoe UI" pitchFamily="34" charset="0"/>
            </a:rPr>
            <a:t>Регистрация списком администратором</a:t>
          </a:r>
          <a:endParaRPr lang="ru-RU" sz="12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2077875" y="1787715"/>
        <a:ext cx="1481776" cy="889065"/>
      </dsp:txXfrm>
    </dsp:sp>
    <dsp:sp modelId="{ABBD44F0-9092-46FA-BAEE-2981BBBB17AE}">
      <dsp:nvSpPr>
        <dsp:cNvPr id="0" name=""/>
        <dsp:cNvSpPr/>
      </dsp:nvSpPr>
      <dsp:spPr>
        <a:xfrm>
          <a:off x="3707829" y="2048507"/>
          <a:ext cx="314136" cy="36748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3707829" y="2048507"/>
        <a:ext cx="314136" cy="367480"/>
      </dsp:txXfrm>
    </dsp:sp>
    <dsp:sp modelId="{40F1C6C5-A13F-44F7-BF8C-D9CC96319BB9}">
      <dsp:nvSpPr>
        <dsp:cNvPr id="0" name=""/>
        <dsp:cNvSpPr/>
      </dsp:nvSpPr>
      <dsp:spPr>
        <a:xfrm>
          <a:off x="4152362" y="1787715"/>
          <a:ext cx="1481776" cy="889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Segoe UI" pitchFamily="34" charset="0"/>
              <a:ea typeface="Roboto" charset="0"/>
              <a:cs typeface="Segoe UI" pitchFamily="34" charset="0"/>
            </a:rPr>
            <a:t>Подтверждение</a:t>
          </a:r>
          <a:r>
            <a:rPr lang="en-US" sz="1200" kern="1200" smtClean="0">
              <a:latin typeface="Segoe UI" pitchFamily="34" charset="0"/>
              <a:ea typeface="Roboto" charset="0"/>
              <a:cs typeface="Segoe UI" pitchFamily="34" charset="0"/>
            </a:rPr>
            <a:t> </a:t>
          </a:r>
          <a:r>
            <a:rPr lang="ru-RU" sz="1200" kern="1200" smtClean="0">
              <a:latin typeface="Segoe UI" pitchFamily="34" charset="0"/>
              <a:ea typeface="Roboto" charset="0"/>
              <a:cs typeface="Segoe UI" pitchFamily="34" charset="0"/>
            </a:rPr>
            <a:t>эл.почты пользователем</a:t>
          </a:r>
          <a:endParaRPr lang="ru-RU" sz="12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4152362" y="1787715"/>
        <a:ext cx="1481776" cy="889065"/>
      </dsp:txXfrm>
    </dsp:sp>
    <dsp:sp modelId="{6492AD03-BA47-4F06-AD08-1DED865C5B6F}">
      <dsp:nvSpPr>
        <dsp:cNvPr id="0" name=""/>
        <dsp:cNvSpPr/>
      </dsp:nvSpPr>
      <dsp:spPr>
        <a:xfrm>
          <a:off x="5782316" y="2048507"/>
          <a:ext cx="314136" cy="36748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5782316" y="2048507"/>
        <a:ext cx="314136" cy="367480"/>
      </dsp:txXfrm>
    </dsp:sp>
    <dsp:sp modelId="{AB45A8F1-6473-484D-A154-9B2A0C4A1291}">
      <dsp:nvSpPr>
        <dsp:cNvPr id="0" name=""/>
        <dsp:cNvSpPr/>
      </dsp:nvSpPr>
      <dsp:spPr>
        <a:xfrm>
          <a:off x="6226849" y="1787715"/>
          <a:ext cx="1481776" cy="88906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1"/>
              </a:solidFill>
              <a:latin typeface="Segoe UI" pitchFamily="34" charset="0"/>
              <a:ea typeface="Roboto" charset="0"/>
              <a:cs typeface="Segoe UI" pitchFamily="34" charset="0"/>
            </a:rPr>
            <a:t>ДОСТУП</a:t>
          </a:r>
          <a:endParaRPr lang="ru-RU" sz="1400" b="1" kern="1200">
            <a:solidFill>
              <a:schemeClr val="bg1"/>
            </a:solidFill>
            <a:latin typeface="Segoe UI" pitchFamily="34" charset="0"/>
            <a:ea typeface="Roboto" charset="0"/>
            <a:cs typeface="Segoe UI" pitchFamily="34" charset="0"/>
          </a:endParaRPr>
        </a:p>
      </dsp:txBody>
      <dsp:txXfrm>
        <a:off x="6226849" y="1787715"/>
        <a:ext cx="1481776" cy="889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21e444d3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21e444d3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21e444d3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21e444d3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21e444d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21e444d3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21e444d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21e444d3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21e444d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21e444d3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21e444d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21e444d3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21e444d3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21e444d3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21e444d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21e444d3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21e444d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21e444d3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21e444d3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21e444d3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7322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2" y="744575"/>
            <a:ext cx="64113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Font typeface="Roboto"/>
              <a:buNone/>
              <a:defRPr sz="2900" b="1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1791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Medium"/>
              <a:buNone/>
              <a:defRPr sz="20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454">
          <p15:clr>
            <a:srgbClr val="FA7B17"/>
          </p15:clr>
        </p15:guide>
        <p15:guide id="2" orient="horz" pos="469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608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47600" y="769500"/>
            <a:ext cx="58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47600" y="1751625"/>
            <a:ext cx="5833200" cy="30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485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551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000" y="73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20000" y="1508625"/>
            <a:ext cx="3591600" cy="30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08575"/>
            <a:ext cx="3999900" cy="30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27">
          <p15:clr>
            <a:srgbClr val="FA7B17"/>
          </p15:clr>
        </p15:guide>
        <p15:guide id="4" orient="horz" pos="227">
          <p15:clr>
            <a:srgbClr val="FA7B17"/>
          </p15:clr>
        </p15:guide>
        <p15:guide id="5" orient="horz" pos="3013">
          <p15:clr>
            <a:srgbClr val="FA7B17"/>
          </p15:clr>
        </p15:guide>
        <p15:guide id="6" pos="551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20000" y="73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31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edium"/>
              <a:buNone/>
              <a:defRPr sz="2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9375" y="1497775"/>
            <a:ext cx="6154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454">
          <p15:clr>
            <a:srgbClr val="EA4335"/>
          </p15:clr>
        </p15:guide>
        <p15:guide id="2" orient="horz" pos="461">
          <p15:clr>
            <a:srgbClr val="EA4335"/>
          </p15:clr>
        </p15:guide>
        <p15:guide id="3" pos="425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regis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urait.ru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rait.ru/help/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rait.ru/info/subscription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urait.ru/help/student_help#registraciya_i_dostup" TargetMode="External"/><Relationship Id="rId7" Type="http://schemas.openxmlformats.org/officeDocument/2006/relationships/hyperlink" Target="https://urait.ru/help/professor_help#registraciya_i_dostu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hyperlink" Target="https://urait.ru/help/librarian_help#upravlenie_polzovatelyami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rait.ru/help/librarian_help#upravlenie_polzovatelyami_kak_podtverdit_rol_polzovatelya" TargetMode="External"/><Relationship Id="rId11" Type="http://schemas.openxmlformats.org/officeDocument/2006/relationships/image" Target="../media/image15.gif"/><Relationship Id="rId5" Type="http://schemas.openxmlformats.org/officeDocument/2006/relationships/hyperlink" Target="https://urait.ru/help/librarian_help#upravlenie_polzovatelyami_registraciya_studentov_spiskom" TargetMode="External"/><Relationship Id="rId10" Type="http://schemas.openxmlformats.org/officeDocument/2006/relationships/image" Target="../media/image14.gif"/><Relationship Id="rId4" Type="http://schemas.openxmlformats.org/officeDocument/2006/relationships/hyperlink" Target="https://urait.ru/help/librarian_help#upravlenie_polzovatelyami_registraciya_prepodavatelei_spiskom" TargetMode="External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23.gif"/><Relationship Id="rId4" Type="http://schemas.openxmlformats.org/officeDocument/2006/relationships/image" Target="../media/image18.pn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28710" y="1383378"/>
            <a:ext cx="6411300" cy="1292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smtClean="0">
                <a:latin typeface="Segoe UI" pitchFamily="34" charset="0"/>
                <a:cs typeface="Segoe UI" pitchFamily="34" charset="0"/>
              </a:rPr>
              <a:t>Регистрация</a:t>
            </a:r>
            <a:br>
              <a:rPr lang="ru" sz="3600" smtClean="0">
                <a:latin typeface="Segoe UI" pitchFamily="34" charset="0"/>
                <a:cs typeface="Segoe UI" pitchFamily="34" charset="0"/>
              </a:rPr>
            </a:br>
            <a:r>
              <a:rPr lang="ru" sz="3600" smtClean="0">
                <a:latin typeface="Segoe UI" pitchFamily="34" charset="0"/>
                <a:cs typeface="Segoe UI" pitchFamily="34" charset="0"/>
              </a:rPr>
              <a:t>пользователей </a:t>
            </a:r>
            <a:r>
              <a:rPr lang="ru" sz="3600" smtClean="0">
                <a:latin typeface="Segoe UI" pitchFamily="34" charset="0"/>
                <a:cs typeface="Segoe UI" pitchFamily="34" charset="0"/>
              </a:rPr>
              <a:t>2023</a:t>
            </a:r>
            <a:endParaRPr sz="360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732025" y="751300"/>
            <a:ext cx="2977826" cy="423900"/>
          </a:xfrm>
          <a:prstGeom prst="roundRect">
            <a:avLst>
              <a:gd name="adj" fmla="val 16667"/>
            </a:avLst>
          </a:prstGeom>
          <a:solidFill>
            <a:srgbClr val="DF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mtClean="0">
                <a:latin typeface="Roboto Light"/>
                <a:ea typeface="Roboto Light"/>
                <a:cs typeface="Roboto Light"/>
                <a:sym typeface="Roboto Light"/>
              </a:rPr>
              <a:t>ОБУЧАЮЩАЯ ПРЕЗЕНТАЦИЯ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5876" y="4490503"/>
            <a:ext cx="1938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>
                <a:latin typeface="Segoe UI" pitchFamily="34" charset="0"/>
                <a:ea typeface="Roboto" charset="0"/>
                <a:cs typeface="Segoe UI" pitchFamily="34" charset="0"/>
                <a:hlinkClick r:id="rId3"/>
              </a:rPr>
              <a:t>https://urait.ru/register</a:t>
            </a:r>
            <a:r>
              <a:rPr lang="ru-RU" sz="1200" b="1" smtClean="0">
                <a:latin typeface="Segoe UI" pitchFamily="34" charset="0"/>
                <a:ea typeface="Roboto" charset="0"/>
                <a:cs typeface="Segoe UI" pitchFamily="34" charset="0"/>
              </a:rPr>
              <a:t> </a:t>
            </a:r>
            <a:endParaRPr lang="ru-RU" sz="1200" b="1">
              <a:latin typeface="Segoe UI" pitchFamily="34" charset="0"/>
              <a:ea typeface="Roboto" charset="0"/>
              <a:cs typeface="Segoe UI" pitchFamily="34" charset="0"/>
            </a:endParaRPr>
          </a:p>
        </p:txBody>
      </p:sp>
      <p:pic>
        <p:nvPicPr>
          <p:cNvPr id="20482" name="Picture 2" descr="http://qrcoder.ru/code/?https%3A%2F%2Furait.ru%2Fregister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379" y="2570344"/>
            <a:ext cx="1969317" cy="1969318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938" y="1413512"/>
            <a:ext cx="996995" cy="99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5897" y="348341"/>
            <a:ext cx="1341115" cy="39538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ctrTitle"/>
          </p:nvPr>
        </p:nvSpPr>
        <p:spPr>
          <a:xfrm>
            <a:off x="883904" y="1104995"/>
            <a:ext cx="6411300" cy="630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Служба клиентской поддержки</a:t>
            </a:r>
            <a:endParaRPr>
              <a:solidFill>
                <a:schemeClr val="bg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849388" y="1966634"/>
            <a:ext cx="4289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000" b="1" smtClean="0">
                <a:solidFill>
                  <a:srgbClr val="191919"/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+7 495 744-00-12 доб. 123</a:t>
            </a:r>
          </a:p>
          <a:p>
            <a:pPr lvl="0"/>
            <a:r>
              <a:rPr lang="fr-FR" sz="2000" b="1" smtClean="0">
                <a:solidFill>
                  <a:srgbClr val="191919"/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Email: </a:t>
            </a:r>
            <a:r>
              <a:rPr lang="fr-FR" sz="2000" b="1" smtClean="0">
                <a:solidFill>
                  <a:srgbClr val="191919"/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  <a:hlinkClick r:id="rId3"/>
              </a:rPr>
              <a:t>help@urait.ru</a:t>
            </a:r>
            <a:r>
              <a:rPr lang="ru-RU" sz="2000" b="1" smtClean="0">
                <a:solidFill>
                  <a:srgbClr val="191919"/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 </a:t>
            </a:r>
            <a:endParaRPr sz="2000" b="1">
              <a:solidFill>
                <a:srgbClr val="191919"/>
              </a:solidFill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5775" y="1594650"/>
            <a:ext cx="3867749" cy="40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qrcoder.ru/code/?https%3A%2F%2Furait.ru%2Fhelp%2F&amp;10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693" y="2949575"/>
            <a:ext cx="1641657" cy="16416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23910" y="3170009"/>
            <a:ext cx="355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Segoe UI" pitchFamily="34" charset="0"/>
                <a:ea typeface="Roboto" charset="0"/>
                <a:cs typeface="Segoe UI" pitchFamily="34" charset="0"/>
              </a:rPr>
              <a:t>Подробный раздел </a:t>
            </a:r>
          </a:p>
          <a:p>
            <a:r>
              <a:rPr lang="ru-RU" b="1" smtClean="0">
                <a:latin typeface="Segoe UI" pitchFamily="34" charset="0"/>
                <a:ea typeface="Roboto" charset="0"/>
                <a:cs typeface="Segoe UI" pitchFamily="34" charset="0"/>
                <a:hlinkClick r:id="rId6"/>
              </a:rPr>
              <a:t>Помощь</a:t>
            </a:r>
            <a:endParaRPr lang="ru-RU" b="1" smtClean="0">
              <a:latin typeface="Segoe UI" pitchFamily="34" charset="0"/>
              <a:ea typeface="Roboto" charset="0"/>
              <a:cs typeface="Segoe UI" pitchFamily="34" charset="0"/>
            </a:endParaRPr>
          </a:p>
        </p:txBody>
      </p:sp>
      <p:pic>
        <p:nvPicPr>
          <p:cNvPr id="7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5897" y="348341"/>
            <a:ext cx="1341115" cy="39538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75276" y="394945"/>
            <a:ext cx="64017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Преимущества и поля регистрации</a:t>
            </a:r>
            <a:endParaRPr b="1">
              <a:solidFill>
                <a:schemeClr val="bg1">
                  <a:lumMod val="50000"/>
                </a:schemeClr>
              </a:solidFill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314993"/>
          <a:ext cx="4920343" cy="345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8538" y="1327577"/>
            <a:ext cx="3678147" cy="336634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ject 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05897" y="348341"/>
            <a:ext cx="1341115" cy="39538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66651" y="463956"/>
            <a:ext cx="64017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Виды подписки</a:t>
            </a:r>
            <a:endParaRPr b="1">
              <a:solidFill>
                <a:schemeClr val="bg1">
                  <a:lumMod val="50000"/>
                </a:schemeClr>
              </a:solidFill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645221" y="446600"/>
          <a:ext cx="5889590" cy="371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9565" y="3567409"/>
            <a:ext cx="34366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ведущие организации РФ</a:t>
            </a:r>
          </a:p>
          <a:p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383/860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 вузов РФ (</a:t>
            </a:r>
            <a:r>
              <a:rPr lang="ru-RU" sz="1800" b="1" smtClean="0">
                <a:latin typeface="Segoe UI" pitchFamily="34" charset="0"/>
                <a:ea typeface="Roboto" charset="0"/>
                <a:cs typeface="Segoe UI" pitchFamily="34" charset="0"/>
              </a:rPr>
              <a:t>47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%) </a:t>
            </a:r>
          </a:p>
          <a:p>
            <a:r>
              <a:rPr lang="en-US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8</a:t>
            </a:r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26/3262 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колледжей РФ (</a:t>
            </a:r>
            <a:r>
              <a:rPr lang="ru-RU" sz="1800" b="1" smtClean="0">
                <a:latin typeface="Segoe UI" pitchFamily="34" charset="0"/>
                <a:ea typeface="Roboto" charset="0"/>
                <a:cs typeface="Segoe UI" pitchFamily="34" charset="0"/>
              </a:rPr>
              <a:t>24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%)</a:t>
            </a:r>
          </a:p>
          <a:p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3</a:t>
            </a:r>
            <a:r>
              <a:rPr lang="en-US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8</a:t>
            </a:r>
            <a:r>
              <a:rPr lang="ru-RU" sz="1800" b="1" smtClean="0">
                <a:solidFill>
                  <a:schemeClr val="accent6"/>
                </a:solidFill>
                <a:latin typeface="Segoe UI" pitchFamily="34" charset="0"/>
                <a:ea typeface="Roboto" charset="0"/>
                <a:cs typeface="Segoe UI" pitchFamily="34" charset="0"/>
              </a:rPr>
              <a:t> 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организаций ДПО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54756" y="4055074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Segoe UI" pitchFamily="34" charset="0"/>
                <a:ea typeface="Roboto" charset="0"/>
                <a:cs typeface="Segoe UI" pitchFamily="34" charset="0"/>
                <a:hlinkClick r:id="rId8"/>
              </a:rPr>
              <a:t>https://urait.ru/info/subscription</a:t>
            </a:r>
            <a:r>
              <a:rPr lang="ru-RU" b="1" smtClean="0">
                <a:latin typeface="Segoe UI" pitchFamily="34" charset="0"/>
                <a:ea typeface="Roboto" charset="0"/>
                <a:cs typeface="Segoe UI" pitchFamily="34" charset="0"/>
              </a:rPr>
              <a:t> </a:t>
            </a:r>
            <a:r>
              <a:rPr lang="ru-RU" smtClean="0">
                <a:latin typeface="Segoe UI" pitchFamily="34" charset="0"/>
                <a:ea typeface="Roboto" charset="0"/>
                <a:cs typeface="Segoe UI" pitchFamily="34" charset="0"/>
              </a:rPr>
              <a:t/>
            </a:r>
            <a:br>
              <a:rPr lang="ru-RU" smtClean="0">
                <a:latin typeface="Segoe UI" pitchFamily="34" charset="0"/>
                <a:ea typeface="Roboto" charset="0"/>
                <a:cs typeface="Segoe UI" pitchFamily="34" charset="0"/>
              </a:rPr>
            </a:br>
            <a:r>
              <a:rPr lang="ru-RU" smtClean="0">
                <a:latin typeface="Segoe UI" pitchFamily="34" charset="0"/>
                <a:ea typeface="Roboto" charset="0"/>
                <a:cs typeface="Segoe UI" pitchFamily="34" charset="0"/>
              </a:rPr>
              <a:t>мгновенное оформление</a:t>
            </a:r>
            <a:endParaRPr lang="ru-RU">
              <a:latin typeface="Segoe UI" pitchFamily="34" charset="0"/>
              <a:ea typeface="Roboto" charset="0"/>
              <a:cs typeface="Segoe UI" pitchFamily="34" charset="0"/>
            </a:endParaRPr>
          </a:p>
        </p:txBody>
      </p:sp>
      <p:pic>
        <p:nvPicPr>
          <p:cNvPr id="3074" name="Picture 2" descr="http://qrcoder.ru/code/?https%3A%2F%2Furait.ru%2Finfo%2Fsubscription&amp;4&amp;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01402" y="3690800"/>
            <a:ext cx="985249" cy="98524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ject 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05897" y="348341"/>
            <a:ext cx="1341115" cy="3953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4" descr="Иллюстрация young man chatting online в PNG и SV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9965" y="1678614"/>
            <a:ext cx="1832632" cy="169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66080" y="358631"/>
            <a:ext cx="6401700" cy="923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Проверка пользователем</a:t>
            </a:r>
            <a:br>
              <a:rPr lang="ru" b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</a:br>
            <a:r>
              <a:rPr lang="ru" b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подписки учебного заведения</a:t>
            </a:r>
            <a:endParaRPr b="1">
              <a:solidFill>
                <a:schemeClr val="bg1">
                  <a:lumMod val="50000"/>
                </a:schemeClr>
              </a:solidFill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8802" y="1941199"/>
            <a:ext cx="8003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smtClean="0">
                <a:latin typeface="Segoe UI" pitchFamily="34" charset="0"/>
                <a:cs typeface="Segoe UI" pitchFamily="34" charset="0"/>
              </a:rPr>
              <a:t>авторизуйтесь </a:t>
            </a:r>
            <a:r>
              <a:rPr lang="ru-RU" sz="2000" smtClean="0">
                <a:latin typeface="Segoe UI" pitchFamily="34" charset="0"/>
                <a:cs typeface="Segoe UI" pitchFamily="34" charset="0"/>
              </a:rPr>
              <a:t>на Образовательной платформе «Юрайт».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smtClean="0">
                <a:latin typeface="Segoe UI" pitchFamily="34" charset="0"/>
                <a:cs typeface="Segoe UI" pitchFamily="34" charset="0"/>
              </a:rPr>
              <a:t>наведите </a:t>
            </a:r>
            <a:r>
              <a:rPr lang="ru-RU" sz="2000" smtClean="0">
                <a:latin typeface="Segoe UI" pitchFamily="34" charset="0"/>
                <a:cs typeface="Segoe UI" pitchFamily="34" charset="0"/>
              </a:rPr>
              <a:t>курсор на значок профиля в правом верхнем углу.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smtClean="0">
                <a:latin typeface="Segoe UI" pitchFamily="34" charset="0"/>
                <a:cs typeface="Segoe UI" pitchFamily="34" charset="0"/>
              </a:rPr>
              <a:t>сверху </a:t>
            </a:r>
            <a:r>
              <a:rPr lang="ru-RU" sz="2000" smtClean="0">
                <a:latin typeface="Segoe UI" pitchFamily="34" charset="0"/>
                <a:cs typeface="Segoe UI" pitchFamily="34" charset="0"/>
              </a:rPr>
              <a:t>вы увидите информацию о наличии подписки у вашего учебного заведения.</a:t>
            </a:r>
            <a:endParaRPr lang="ru-RU" sz="200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5897" y="348341"/>
            <a:ext cx="1341115" cy="3953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Иллюстрация Женщина-рекрутер опирается на окно браузера, а мужчина показывает знак v внутри в PNG и 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578" y="3018971"/>
            <a:ext cx="1960336" cy="1960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57532" y="116213"/>
          <a:ext cx="768572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57121" y="420823"/>
            <a:ext cx="64017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Процедура регистрации</a:t>
            </a:r>
            <a:endParaRPr b="1">
              <a:solidFill>
                <a:schemeClr val="bg1">
                  <a:lumMod val="50000"/>
                </a:schemeClr>
              </a:solidFill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31652" y="2112442"/>
          <a:ext cx="7712015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Google Shape;55;p13"/>
          <p:cNvSpPr txBox="1">
            <a:spLocks/>
          </p:cNvSpPr>
          <p:nvPr/>
        </p:nvSpPr>
        <p:spPr>
          <a:xfrm>
            <a:off x="864938" y="335476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Segoe UI" pitchFamily="34" charset="0"/>
                <a:ea typeface="Roboto"/>
                <a:cs typeface="Segoe UI" pitchFamily="34" charset="0"/>
                <a:sym typeface="Roboto"/>
              </a:rPr>
              <a:t>через администратора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856313" y="131590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Segoe UI" pitchFamily="34" charset="0"/>
                <a:ea typeface="Roboto"/>
                <a:cs typeface="Segoe UI" pitchFamily="34" charset="0"/>
                <a:sym typeface="Roboto"/>
              </a:rPr>
              <a:t>самостоятельно пользователем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pic>
        <p:nvPicPr>
          <p:cNvPr id="8" name="object 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05897" y="348341"/>
            <a:ext cx="1341115" cy="39538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49395" y="489835"/>
            <a:ext cx="6638743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Подтверждение роли в организации</a:t>
            </a:r>
            <a:endParaRPr b="1">
              <a:solidFill>
                <a:schemeClr val="bg1">
                  <a:lumMod val="50000"/>
                </a:schemeClr>
              </a:solidFill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5897" y="348341"/>
            <a:ext cx="1341115" cy="3953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882769" y="1546513"/>
            <a:ext cx="77549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1 способ: </a:t>
            </a:r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через </a:t>
            </a:r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компьютер / сеть / Wi-Fi учебного заведения</a:t>
            </a:r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 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– авторизация на платформе 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из сети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 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организации.</a:t>
            </a:r>
          </a:p>
          <a:p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2 способ</a:t>
            </a:r>
            <a:r>
              <a:rPr lang="ru-RU" sz="1800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: </a:t>
            </a:r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по рабочей почте 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– указывается почта, которая содержит доменное имя организации, например ivanovna@mgu.ru.</a:t>
            </a:r>
          </a:p>
          <a:p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3 способ: через преподавателя 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– студенты находят своего преподавателя в списке и отправляют ему запрос.</a:t>
            </a:r>
          </a:p>
          <a:p>
            <a:r>
              <a:rPr lang="ru-RU" sz="1800" b="1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Roboto" charset="0"/>
                <a:cs typeface="Segoe UI" pitchFamily="34" charset="0"/>
              </a:rPr>
              <a:t>4 способ: через администратора </a:t>
            </a:r>
            <a:r>
              <a:rPr lang="ru-RU" sz="1800" smtClean="0">
                <a:latin typeface="Segoe UI" pitchFamily="34" charset="0"/>
                <a:ea typeface="Roboto" charset="0"/>
                <a:cs typeface="Segoe UI" pitchFamily="34" charset="0"/>
              </a:rPr>
              <a:t>– пользователи просят администратора учебного заведения подтвердить роль вручную.</a:t>
            </a:r>
            <a:endParaRPr lang="ru-RU" sz="1800">
              <a:latin typeface="Segoe UI" pitchFamily="34" charset="0"/>
              <a:ea typeface="Roboto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49396" y="567474"/>
            <a:ext cx="64017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Инструкции пользователям</a:t>
            </a:r>
            <a:endParaRPr b="1">
              <a:solidFill>
                <a:schemeClr val="bg1">
                  <a:lumMod val="50000"/>
                </a:schemeClr>
              </a:solidFill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3714" y="2094572"/>
            <a:ext cx="2318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latin typeface="Segoe UI" pitchFamily="34" charset="0"/>
                <a:ea typeface="Roboto" charset="0"/>
                <a:cs typeface="Segoe UI" pitchFamily="34" charset="0"/>
                <a:hlinkClick r:id="rId3"/>
              </a:rPr>
              <a:t>Самостоятельная регистрация </a:t>
            </a:r>
            <a:r>
              <a:rPr lang="ru-RU" sz="2000" smtClean="0">
                <a:latin typeface="Segoe UI" pitchFamily="34" charset="0"/>
                <a:ea typeface="Roboto" charset="0"/>
                <a:cs typeface="Segoe UI" pitchFamily="34" charset="0"/>
                <a:hlinkClick r:id="rId3"/>
              </a:rPr>
              <a:t>студента</a:t>
            </a:r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</p:txBody>
      </p:sp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5897" y="348341"/>
            <a:ext cx="1341115" cy="3953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42" name="Picture 2" descr="http://qrcoder.ru/code/?https%3A%2F%2Furait.ru%2Fhelp%2Fprofessor_help%23registraciya_i_dostup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9331" y="1997048"/>
            <a:ext cx="1562100" cy="1562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 descr="http://qrcoder.ru/code/?https%3A%2F%2Furait.ru%2Fhelp%2Fstudent_help%23registraciya_i_dostup&amp;4&amp;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182" y="2022926"/>
            <a:ext cx="1562100" cy="1562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08606" y="2074443"/>
            <a:ext cx="3218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latin typeface="Segoe UI" pitchFamily="34" charset="0"/>
                <a:ea typeface="Roboto" charset="0"/>
                <a:cs typeface="Segoe UI" pitchFamily="34" charset="0"/>
                <a:hlinkClick r:id="rId7"/>
              </a:rPr>
              <a:t>Самостоятельная </a:t>
            </a:r>
            <a:r>
              <a:rPr lang="ru-RU" sz="2000" smtClean="0">
                <a:latin typeface="Segoe UI" pitchFamily="34" charset="0"/>
                <a:ea typeface="Roboto" charset="0"/>
                <a:cs typeface="Segoe UI" pitchFamily="34" charset="0"/>
                <a:hlinkClick r:id="rId7"/>
              </a:rPr>
              <a:t>регистрация преподавателя</a:t>
            </a:r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</p:txBody>
      </p:sp>
      <p:pic>
        <p:nvPicPr>
          <p:cNvPr id="11" name="Picture 2" descr="Иллюстрация young woman sitting with laptop and stylus в PNG и 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2930" y="3216573"/>
            <a:ext cx="1324496" cy="1676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75279" y="403572"/>
            <a:ext cx="64017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Инструкции администраторам</a:t>
            </a:r>
            <a:endParaRPr b="1">
              <a:solidFill>
                <a:schemeClr val="bg1">
                  <a:lumMod val="50000"/>
                </a:schemeClr>
              </a:solidFill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5074" y="1325124"/>
            <a:ext cx="48985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latin typeface="Segoe UI" pitchFamily="34" charset="0"/>
                <a:ea typeface="Roboto" charset="0"/>
                <a:cs typeface="Segoe UI" pitchFamily="34" charset="0"/>
                <a:hlinkClick r:id="rId3"/>
              </a:rPr>
              <a:t>Управление пользователями</a:t>
            </a:r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  <a:p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  <a:p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  <a:p>
            <a:r>
              <a:rPr lang="ru-RU" sz="2000" smtClean="0">
                <a:latin typeface="Segoe UI" pitchFamily="34" charset="0"/>
                <a:ea typeface="Roboto" charset="0"/>
                <a:cs typeface="Segoe UI" pitchFamily="34" charset="0"/>
                <a:hlinkClick r:id="rId4"/>
              </a:rPr>
              <a:t>Регистрация преподавателей списком</a:t>
            </a:r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  <a:p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  <a:p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  <a:p>
            <a:r>
              <a:rPr lang="ru-RU" sz="2000" smtClean="0">
                <a:latin typeface="Segoe UI" pitchFamily="34" charset="0"/>
                <a:ea typeface="Roboto" charset="0"/>
                <a:cs typeface="Segoe UI" pitchFamily="34" charset="0"/>
                <a:hlinkClick r:id="rId5"/>
              </a:rPr>
              <a:t>Регистрация студентов списком</a:t>
            </a:r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  <a:p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  <a:p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  <a:p>
            <a:r>
              <a:rPr lang="ru-RU" sz="2000" smtClean="0">
                <a:latin typeface="Segoe UI" pitchFamily="34" charset="0"/>
                <a:ea typeface="Roboto" charset="0"/>
                <a:cs typeface="Segoe UI" pitchFamily="34" charset="0"/>
                <a:hlinkClick r:id="rId6"/>
              </a:rPr>
              <a:t>Подтверждение роли пользователей</a:t>
            </a:r>
            <a:endParaRPr lang="ru-RU" sz="2000" smtClean="0">
              <a:latin typeface="Segoe UI" pitchFamily="34" charset="0"/>
              <a:ea typeface="Roboto" charset="0"/>
              <a:cs typeface="Segoe UI" pitchFamily="34" charset="0"/>
            </a:endParaRPr>
          </a:p>
        </p:txBody>
      </p:sp>
      <p:pic>
        <p:nvPicPr>
          <p:cNvPr id="10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5897" y="348341"/>
            <a:ext cx="1341115" cy="3953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196" name="Picture 4" descr="http://qrcoder.ru/code/?https%3A%2F%2Furait.ru%2Fhelp%2Flibrarian_help%23upravlenie_polzovatelyami&amp;2&amp;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8820" y="1171065"/>
            <a:ext cx="931354" cy="9313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8" name="Picture 6" descr="http://qrcoder.ru/code/?https%3A%2F%2Furait.ru%2Fhelp%2Flibrarian_help%23upravlenie_polzovatelyami_registraciya_prepodavatelei_spiskom&amp;2&amp;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8820" y="2068962"/>
            <a:ext cx="933450" cy="9334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00" name="Picture 8" descr="http://qrcoder.ru/code/?https%3A%2F%2Furait.ru%2Fhelp%2Flibrarian_help%23upravlenie_polzovatelyami_registraciya_studentov_spiskom&amp;2&amp;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7446" y="2991988"/>
            <a:ext cx="922728" cy="9227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02" name="Picture 10" descr="http://qrcoder.ru/code/?https%3A%2F%2Furait.ru%2Fhelp%2Flibrarian_help%23upravlenie_polzovatelyami_kak_podtverdit_rol_polzovatelya&amp;2&amp;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8820" y="3906389"/>
            <a:ext cx="933450" cy="9334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Иллюстрация guy working on a computer в PNG и 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0259" y="1763861"/>
            <a:ext cx="1564721" cy="2023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76754" y="252131"/>
            <a:ext cx="6401700" cy="923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Roboto"/>
                <a:cs typeface="Segoe UI" pitchFamily="34" charset="0"/>
                <a:sym typeface="Roboto"/>
              </a:rPr>
              <a:t>Мобильное приложение Юрайт.Библиотека</a:t>
            </a:r>
            <a:endParaRPr b="1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Roboto"/>
              <a:cs typeface="Segoe UI" pitchFamily="34" charset="0"/>
              <a:sym typeface="Roboto"/>
            </a:endParaRPr>
          </a:p>
        </p:txBody>
      </p:sp>
      <p:pic>
        <p:nvPicPr>
          <p:cNvPr id="10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0200" y="1371237"/>
            <a:ext cx="2216301" cy="1114697"/>
          </a:xfrm>
          <a:prstGeom prst="rect">
            <a:avLst/>
          </a:prstGeom>
        </p:spPr>
      </p:pic>
      <p:pic>
        <p:nvPicPr>
          <p:cNvPr id="11" name="Picture 2" descr="https://aqua-service72.ru/wp-content/uploads/2020/08/app-sto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3332" y="1483304"/>
            <a:ext cx="2211909" cy="8658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5588" y="3705333"/>
            <a:ext cx="1912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latin typeface="Segoe UI" pitchFamily="34" charset="0"/>
                <a:ea typeface="Roboto" charset="0"/>
                <a:cs typeface="Segoe UI" pitchFamily="34" charset="0"/>
              </a:rPr>
              <a:t>онлайн-режим</a:t>
            </a:r>
            <a:endParaRPr lang="ru-RU" sz="1600" b="1" dirty="0" smtClean="0">
              <a:latin typeface="Segoe UI" pitchFamily="34" charset="0"/>
              <a:ea typeface="Roboto" charset="0"/>
              <a:cs typeface="Segoe UI" pitchFamily="34" charset="0"/>
            </a:endParaRPr>
          </a:p>
          <a:p>
            <a:pPr algn="ctr"/>
            <a:r>
              <a:rPr lang="ru-RU" sz="1600" b="1" smtClean="0">
                <a:latin typeface="Segoe UI" pitchFamily="34" charset="0"/>
                <a:ea typeface="Roboto" charset="0"/>
                <a:cs typeface="Segoe UI" pitchFamily="34" charset="0"/>
              </a:rPr>
              <a:t>офлайн-режим</a:t>
            </a:r>
            <a:endParaRPr lang="ru-RU" sz="1600" b="1" dirty="0">
              <a:latin typeface="Segoe UI" pitchFamily="34" charset="0"/>
              <a:ea typeface="Roboto" charset="0"/>
              <a:cs typeface="Segoe UI" pitchFamily="34" charset="0"/>
            </a:endParaRPr>
          </a:p>
        </p:txBody>
      </p:sp>
      <p:pic>
        <p:nvPicPr>
          <p:cNvPr id="1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5897" y="348341"/>
            <a:ext cx="1341115" cy="3953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6" descr="Иллюстрация Молодой азиат сидит со скрещенными ногами на смартфоне в PNG и 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697" y="1553872"/>
            <a:ext cx="1700004" cy="2091803"/>
          </a:xfrm>
          <a:prstGeom prst="rect">
            <a:avLst/>
          </a:prstGeom>
          <a:noFill/>
        </p:spPr>
      </p:pic>
      <p:pic>
        <p:nvPicPr>
          <p:cNvPr id="8194" name="Picture 2" descr="https://avatars.mds.yandex.net/i?id=92b855e32de548e83ba88a9e4c36cf1af2c74687-10209290-images-thumbs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8600" y="1648355"/>
            <a:ext cx="1778000" cy="592668"/>
          </a:xfrm>
          <a:prstGeom prst="rect">
            <a:avLst/>
          </a:prstGeom>
          <a:noFill/>
        </p:spPr>
      </p:pic>
      <p:pic>
        <p:nvPicPr>
          <p:cNvPr id="8196" name="Picture 4" descr="http://qrcoder.ru/code/?https%3A%2F%2Fapps.rustore.ru%2Fapp%2Fru.biblioonline.reader&amp;4&amp;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1300" y="2555874"/>
            <a:ext cx="1727199" cy="17271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8" name="Picture 6" descr="http://qrcoder.ru/code/?https%3A%2F%2Fapps.apple.com%2Fru%2Fapp%2F%25D1%258E%25D1%2580%25D0%25B0%25D0%25B9%25D1%2582-%25D0%25B1%25D0%25B8%25D0%25B1%25D0%25BB%25D0%25B8%25D0%25BE%25D1%2582%25D0%25B5%25D0%25BA%25D0%25B0%2Fid1403963954&amp;4&amp;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10375" y="2543175"/>
            <a:ext cx="1714500" cy="17145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00" name="Picture 8" descr="http://qrcoder.ru/code/?https%3A%2F%2Fplay.google.com%2Fstore%2Fapps%2Fdetails%3Fid%3Dru.biblioonline.reader%26hl%3Dru&amp;4&amp;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16475" y="2543175"/>
            <a:ext cx="1714500" cy="17145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225</Words>
  <Application>Microsoft Office PowerPoint</Application>
  <PresentationFormat>Экран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Segoe UI</vt:lpstr>
      <vt:lpstr>Roboto</vt:lpstr>
      <vt:lpstr>Roboto Light</vt:lpstr>
      <vt:lpstr>Roboto Medium</vt:lpstr>
      <vt:lpstr>Simple Light</vt:lpstr>
      <vt:lpstr>Регистрация пользователей 2023</vt:lpstr>
      <vt:lpstr>Преимущества и поля регистрации</vt:lpstr>
      <vt:lpstr>Виды подписки</vt:lpstr>
      <vt:lpstr>Проверка пользователем подписки учебного заведения</vt:lpstr>
      <vt:lpstr>Процедура регистрации</vt:lpstr>
      <vt:lpstr>Подтверждение роли в организации</vt:lpstr>
      <vt:lpstr>Инструкции пользователям</vt:lpstr>
      <vt:lpstr>Инструкции администраторам</vt:lpstr>
      <vt:lpstr>Мобильное приложение Юрайт.Библиотека</vt:lpstr>
      <vt:lpstr>Служба клиентской поддержки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2022</dc:title>
  <dc:creator>Александр А. Сафонов</dc:creator>
  <cp:lastModifiedBy>a.safonov</cp:lastModifiedBy>
  <cp:revision>9</cp:revision>
  <dcterms:modified xsi:type="dcterms:W3CDTF">2023-08-28T09:01:51Z</dcterms:modified>
</cp:coreProperties>
</file>