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3" r:id="rId2"/>
    <p:sldId id="256" r:id="rId3"/>
    <p:sldId id="258" r:id="rId4"/>
    <p:sldId id="257" r:id="rId5"/>
    <p:sldId id="259" r:id="rId6"/>
    <p:sldId id="260" r:id="rId7"/>
    <p:sldId id="264" r:id="rId8"/>
    <p:sldId id="265" r:id="rId9"/>
    <p:sldId id="266" r:id="rId10"/>
  </p:sldIdLst>
  <p:sldSz cx="6858000" cy="9144000" type="screen4x3"/>
  <p:notesSz cx="6794500" cy="9931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60" autoAdjust="0"/>
  </p:normalViewPr>
  <p:slideViewPr>
    <p:cSldViewPr>
      <p:cViewPr varScale="1">
        <p:scale>
          <a:sx n="46" d="100"/>
          <a:sy n="46" d="100"/>
        </p:scale>
        <p:origin x="-2414" y="-91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00050" y="1828800"/>
            <a:ext cx="5888736" cy="24384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00050" y="4304715"/>
            <a:ext cx="5891022" cy="23368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1219202"/>
            <a:ext cx="1543050" cy="6949017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1219202"/>
            <a:ext cx="4514850" cy="6949017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764" y="1755648"/>
            <a:ext cx="5829300" cy="1816608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7764" y="3606219"/>
            <a:ext cx="5829300" cy="2012949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473664"/>
            <a:ext cx="3030141" cy="879136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483769" y="2479677"/>
            <a:ext cx="3031331" cy="873124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42900" y="3352800"/>
            <a:ext cx="303014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3352800"/>
            <a:ext cx="303133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229350" cy="1524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" y="685803"/>
            <a:ext cx="2057400" cy="154940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14350" y="2235200"/>
            <a:ext cx="2057400" cy="6096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681287" y="2235200"/>
            <a:ext cx="3833813" cy="6096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2374315" y="1477436"/>
            <a:ext cx="3943350" cy="54864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6003101" y="7146359"/>
            <a:ext cx="116586" cy="207264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69329"/>
            <a:ext cx="1659636" cy="211016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771713"/>
            <a:ext cx="1657350" cy="290576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057900" y="8475134"/>
            <a:ext cx="457200" cy="486833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2614345" y="1599356"/>
            <a:ext cx="3463290" cy="524256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7144" y="7755467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3286125" y="8293101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7144" y="-9525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3286125" y="-9525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342900" y="2580640"/>
            <a:ext cx="6172200" cy="5852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000250" y="8475134"/>
            <a:ext cx="25146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5943600" y="8475134"/>
            <a:ext cx="5715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4263" y="269877"/>
            <a:ext cx="6885411" cy="865632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etrozavodsk.bezformata.ru/word/generalnaya-uborka/339913/" TargetMode="External"/><Relationship Id="rId2" Type="http://schemas.openxmlformats.org/officeDocument/2006/relationships/hyperlink" Target="http://petrozavodsk.bezformata.ru/word/chistoe-onego/11353437/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040928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«3 ЭТАЖ»</a:t>
            </a:r>
            <a:endParaRPr lang="ru-RU" b="1" i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1883701"/>
            <a:ext cx="6172200" cy="6549099"/>
          </a:xfrm>
        </p:spPr>
        <p:txBody>
          <a:bodyPr/>
          <a:lstStyle/>
          <a:p>
            <a:pPr algn="ctr">
              <a:buNone/>
            </a:pPr>
            <a:r>
              <a:rPr lang="ru-RU" b="1" i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В Этом выпуске </a:t>
            </a:r>
            <a:r>
              <a:rPr lang="ru-RU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:</a:t>
            </a:r>
          </a:p>
          <a:p>
            <a:pPr algn="ctr">
              <a:buFontTx/>
              <a:buChar char="-"/>
            </a:pPr>
            <a:r>
              <a:rPr lang="ru-RU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День Знаний</a:t>
            </a:r>
          </a:p>
          <a:p>
            <a:pPr algn="ctr">
              <a:buFontTx/>
              <a:buChar char="-"/>
            </a:pPr>
            <a:r>
              <a:rPr lang="ru-RU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Акция «Чистое </a:t>
            </a:r>
            <a:r>
              <a:rPr lang="ru-RU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Онего</a:t>
            </a:r>
            <a:r>
              <a:rPr lang="ru-RU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»</a:t>
            </a:r>
          </a:p>
          <a:p>
            <a:pPr algn="ctr">
              <a:buFontTx/>
              <a:buChar char="-"/>
            </a:pPr>
            <a:r>
              <a:rPr lang="ru-RU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«День Рождения колледжа»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	- «День здоровья»</a:t>
            </a:r>
          </a:p>
          <a:p>
            <a:pPr algn="ctr">
              <a:buFontTx/>
              <a:buChar char="-"/>
            </a:pPr>
            <a:endParaRPr lang="ru-RU" b="1" i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ctr">
              <a:buNone/>
            </a:pPr>
            <a:endParaRPr lang="ru-RU" b="1" i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 descr="39dc61b5be4445568e42861fcee671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8720" y="4637499"/>
            <a:ext cx="4968552" cy="412245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8730" y="539552"/>
            <a:ext cx="4480824" cy="672075"/>
          </a:xfrm>
        </p:spPr>
        <p:txBody>
          <a:bodyPr/>
          <a:lstStyle/>
          <a:p>
            <a:pPr algn="ctr"/>
            <a:r>
              <a:rPr lang="ru-RU" b="1" i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День знаний </a:t>
            </a:r>
            <a:endParaRPr lang="ru-RU" b="1" i="1" u="sng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134634" y="1307637"/>
            <a:ext cx="2700300" cy="7656851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1 сентября 2017 г. в колледже прошла торжественная линейка, посвященная Дню знаний. Ведущими  мероприятия были </a:t>
            </a:r>
            <a:r>
              <a:rPr lang="ru-RU" sz="1600" i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Алеева</a:t>
            </a:r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Алина, студентка второго курса и студентка третьего курса , Именной стипендиат Республики Карелия -</a:t>
            </a:r>
            <a:r>
              <a:rPr lang="ru-RU" sz="1600" i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Сюкалина</a:t>
            </a:r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ru-RU" sz="1600" i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Ульяна</a:t>
            </a:r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.                                                                                                    </a:t>
            </a:r>
          </a:p>
          <a:p>
            <a:pPr algn="ctr"/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На линейке присутствовали  первокурсники,  студенты 2 и 3 курса, преподаватели , сотрудники колледжа и почетные гости, а именно: полковник милиции, вице-председатель Совета ветеранов МВД и внутренних войск по Республике Карелия  Стёпин Геннадий Иванович, директор Муниципальной школы №6 Сиротин Владимир Геннадьевич, старший лейтенант Управления Федеральной Службы безопасности по РК Расторгуев Степан Валерьевич, исполняющая обязанности начальника Бюджетного Управления Министерства Финансов РК </a:t>
            </a:r>
            <a:r>
              <a:rPr lang="ru-RU" sz="1600" i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Гехт</a:t>
            </a:r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Александра Николаевна.                          </a:t>
            </a:r>
          </a:p>
        </p:txBody>
      </p:sp>
      <p:pic>
        <p:nvPicPr>
          <p:cNvPr id="5" name="Содержимое 4" descr="DSC0282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639283">
            <a:off x="3991597" y="2160794"/>
            <a:ext cx="3727726" cy="1750058"/>
          </a:xfrm>
        </p:spPr>
      </p:pic>
      <p:pic>
        <p:nvPicPr>
          <p:cNvPr id="6" name="Рисунок 5" descr="DSC028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4944" y="5041388"/>
            <a:ext cx="3933056" cy="3914650"/>
          </a:xfrm>
          <a:prstGeom prst="rect">
            <a:avLst/>
          </a:prstGeom>
        </p:spPr>
      </p:pic>
      <p:pic>
        <p:nvPicPr>
          <p:cNvPr id="8" name="Рисунок 7" descr="DSC028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80928" y="2267745"/>
            <a:ext cx="2132855" cy="252782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1115616"/>
            <a:ext cx="3651970" cy="6912768"/>
          </a:xfrm>
        </p:spPr>
        <p:txBody>
          <a:bodyPr>
            <a:normAutofit/>
          </a:bodyPr>
          <a:lstStyle/>
          <a:p>
            <a:pPr algn="ctr"/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Всех студентов с началом учебного года поздравили: директор Карельского филиала ЧУ ПО  ЮПК </a:t>
            </a:r>
          </a:p>
          <a:p>
            <a:pPr algn="ctr"/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Михеева Галина Александровна и   завуч  </a:t>
            </a:r>
            <a:r>
              <a:rPr lang="ru-RU" sz="3200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Куванина</a:t>
            </a: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Татьяна Дмитриевна. </a:t>
            </a:r>
          </a:p>
          <a:p>
            <a:pPr algn="ctr"/>
            <a:endParaRPr lang="ru-RU" sz="3200" dirty="0"/>
          </a:p>
        </p:txBody>
      </p:sp>
      <p:pic>
        <p:nvPicPr>
          <p:cNvPr id="5" name="Содержимое 4" descr="DSC0282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01008" y="467544"/>
            <a:ext cx="2664296" cy="4431275"/>
          </a:xfrm>
        </p:spPr>
      </p:pic>
      <p:pic>
        <p:nvPicPr>
          <p:cNvPr id="6" name="Рисунок 5" descr="DSC028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916256" y="5396779"/>
            <a:ext cx="4625888" cy="259228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648" y="0"/>
            <a:ext cx="2402886" cy="172819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Акция «Чистое </a:t>
            </a:r>
            <a:r>
              <a:rPr lang="ru-RU" sz="4000" dirty="0" err="1" smtClean="0">
                <a:solidFill>
                  <a:schemeClr val="accent1">
                    <a:lumMod val="75000"/>
                  </a:schemeClr>
                </a:solidFill>
              </a:rPr>
              <a:t>Онего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691680"/>
            <a:ext cx="2276872" cy="6624736"/>
          </a:xfrm>
        </p:spPr>
        <p:txBody>
          <a:bodyPr>
            <a:noAutofit/>
          </a:bodyPr>
          <a:lstStyle/>
          <a:p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Студенты первого курса и кураторы групп 9 сентября 2017 года приняли участие в экологической акции "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 tooltip="Чистое Онего"/>
              </a:rPr>
              <a:t>Чистое </a:t>
            </a:r>
            <a:r>
              <a:rPr lang="ru-RU" sz="2000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 tooltip="Чистое Онего"/>
              </a:rPr>
              <a:t>Онего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" по уборке побережья Онежского озера.</a:t>
            </a:r>
          </a:p>
          <a:p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Акция организована активистами Общероссийского Народного фронта в рамках проекта «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 tooltip="Генеральная уборка"/>
              </a:rPr>
              <a:t>Генеральная уборка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sz="2400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B1wDshBe00c (1).jpg"/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rcRect l="6003" r="6003"/>
          <a:stretch>
            <a:fillRect/>
          </a:stretch>
        </p:blipFill>
        <p:spPr>
          <a:xfrm rot="420000">
            <a:off x="2558009" y="966636"/>
            <a:ext cx="4320989" cy="5164227"/>
          </a:xfrm>
        </p:spPr>
      </p:pic>
      <p:pic>
        <p:nvPicPr>
          <p:cNvPr id="1026" name="Picture 2" descr="F:\Новая папка\Чистое Онего 09.09.2017\TdFZbuqOqs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50539">
            <a:off x="2843806" y="4858701"/>
            <a:ext cx="3779125" cy="38455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648" y="323528"/>
            <a:ext cx="2952328" cy="1318074"/>
          </a:xfrm>
        </p:spPr>
        <p:txBody>
          <a:bodyPr>
            <a:normAutofit/>
          </a:bodyPr>
          <a:lstStyle/>
          <a:p>
            <a:pPr algn="ctr"/>
            <a:r>
              <a:rPr lang="ru-RU" sz="2400" i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День Рождения колледжа и День учителя !</a:t>
            </a:r>
            <a:endParaRPr lang="ru-RU" sz="2400" i="1" u="sng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32656" y="1619672"/>
            <a:ext cx="3168352" cy="6552728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 Октября 2017 года в ЧУ ПО Юридический полицейский колледж состоялся концерт, посвященный 18-летию Карельского филиала. В этот знаменательный день с поздравлениями выступили: коллектив народного танца «Карельский сувенир» и коллектив индийского танца «</a:t>
            </a:r>
            <a:r>
              <a:rPr lang="ru-RU" sz="2400" b="1" i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Индира</a:t>
            </a:r>
            <a:r>
              <a:rPr lang="ru-RU" sz="24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», а также порадовали творческими номерами студенты колледжа</a:t>
            </a:r>
            <a:r>
              <a:rPr lang="ru-RU" sz="2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b="1" i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20171002_18230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9734" r="9734"/>
          <a:stretch>
            <a:fillRect/>
          </a:stretch>
        </p:blipFill>
        <p:spPr>
          <a:xfrm rot="420000">
            <a:off x="3579091" y="336115"/>
            <a:ext cx="2803431" cy="3816349"/>
          </a:xfrm>
        </p:spPr>
      </p:pic>
      <p:pic>
        <p:nvPicPr>
          <p:cNvPr id="2050" name="Picture 2" descr="D:\Мои документы\ВР КОЛЛЕДЖА\Дарья\Сайт и группа вк\ДР колледжа\DSC029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89840">
            <a:off x="3557354" y="4438283"/>
            <a:ext cx="3091516" cy="31659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493833"/>
            <a:ext cx="6182444" cy="33375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6673" y="1043608"/>
            <a:ext cx="2808311" cy="1440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0" y="971600"/>
            <a:ext cx="3373041" cy="729280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1284096468_handmade_bouquet_13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0" y="-2"/>
            <a:ext cx="6864084" cy="9144002"/>
          </a:xfrm>
        </p:spPr>
      </p:pic>
      <p:sp>
        <p:nvSpPr>
          <p:cNvPr id="11" name="TextBox 10"/>
          <p:cNvSpPr txBox="1"/>
          <p:nvPr/>
        </p:nvSpPr>
        <p:spPr>
          <a:xfrm>
            <a:off x="836712" y="1259632"/>
            <a:ext cx="5472608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завершении концерта прошло награждение участников конкурса «Осенняя композиция».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Студенты всех групп изготовили оригинальные композиции из листьев, шишек, веток деревьев. Члены жюри не смогли выбрать самую лучшую работу, потому что все ребята подошли творчески к заданию, и все композиции получились очень яркими и оригинальными!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0688" y="938784"/>
            <a:ext cx="5894412" cy="1112936"/>
          </a:xfrm>
        </p:spPr>
        <p:txBody>
          <a:bodyPr>
            <a:normAutofit fontScale="90000"/>
          </a:bodyPr>
          <a:lstStyle/>
          <a:p>
            <a:r>
              <a:rPr lang="ru-RU" b="1" i="1" u="sng" dirty="0" smtClean="0">
                <a:solidFill>
                  <a:schemeClr val="accent1">
                    <a:lumMod val="75000"/>
                  </a:schemeClr>
                </a:solidFill>
              </a:rPr>
              <a:t>День Здоровья в колледже !</a:t>
            </a:r>
            <a:endParaRPr lang="ru-RU" b="1" i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0648" y="2051720"/>
            <a:ext cx="3028950" cy="591312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такое «День здоровья»?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Обычный день 12.10.2017</a:t>
            </a:r>
          </a:p>
          <a:p>
            <a:pPr>
              <a:buNone/>
            </a:pPr>
            <a:endParaRPr lang="ru-RU" b="1" i="1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Перед лекциями студенты собрались на стадионе колледжа, под энергичную музыку размялись, приняли участие в беговых эстафетах, в которых победила..?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Правильно !!!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Дружба;)</a:t>
            </a:r>
            <a:endParaRPr lang="ru-RU" b="1" i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2CaYm05BXP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284984" y="2123728"/>
            <a:ext cx="3573016" cy="4355976"/>
          </a:xfrm>
        </p:spPr>
      </p:pic>
      <p:pic>
        <p:nvPicPr>
          <p:cNvPr id="1026" name="Picture 2" descr="D:\Мои документы\ВР КОЛЛЕДЖА\Дарья\День Здоровья 2017\s6ioGq6IZw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0988" y="5916149"/>
            <a:ext cx="3537012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1" y="4211960"/>
            <a:ext cx="3068960" cy="2880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0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Приседали под знаменитый трек «</a:t>
            </a:r>
            <a:r>
              <a:rPr lang="en-US" sz="30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Bring-sally-Up</a:t>
            </a:r>
            <a:r>
              <a:rPr lang="ru-RU" sz="30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000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NTs49stEfyc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 rot="418754">
            <a:off x="2813921" y="2490653"/>
            <a:ext cx="3784607" cy="4501596"/>
          </a:xfrm>
        </p:spPr>
      </p:pic>
      <p:pic>
        <p:nvPicPr>
          <p:cNvPr id="1026" name="Picture 2" descr="D:\Мои документы\ВР КОЛЛЕДЖА\Дарья\День Здоровья 2017\IAsKuGJxVD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39776">
            <a:off x="410977" y="636948"/>
            <a:ext cx="3853485" cy="2890114"/>
          </a:xfrm>
          <a:prstGeom prst="rect">
            <a:avLst/>
          </a:prstGeom>
          <a:noFill/>
        </p:spPr>
      </p:pic>
      <p:pic>
        <p:nvPicPr>
          <p:cNvPr id="1027" name="Picture 3" descr="D:\Мои документы\ВР КОЛЛЕДЖА\Дарья\День Здоровья 2017\P0BNkwJKx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732240"/>
            <a:ext cx="2939819" cy="2204864"/>
          </a:xfrm>
          <a:prstGeom prst="rect">
            <a:avLst/>
          </a:prstGeom>
          <a:noFill/>
        </p:spPr>
      </p:pic>
      <p:pic>
        <p:nvPicPr>
          <p:cNvPr id="1028" name="Picture 4" descr="D:\Мои документы\ВР КОЛЛЕДЖА\Дарья\День Здоровья 2017\_BDN9xXh9S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17573" y="5724128"/>
            <a:ext cx="3840427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205801"/>
            <a:ext cx="596642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0" y="1475656"/>
            <a:ext cx="3373041" cy="707677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завершении -  чаепитие с булочками.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День прошёл весело, дружно и уютно, ведь мы -  маленькая семья! 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ЧУ ПО Юридический полицейский колледж! </a:t>
            </a:r>
          </a:p>
          <a:p>
            <a:pPr algn="ctr">
              <a:buNone/>
            </a:pPr>
            <a:r>
              <a:rPr lang="ru-RU" sz="2800" b="1" i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Читайте в группе </a:t>
            </a:r>
            <a:r>
              <a:rPr lang="ru-RU" sz="2800" b="1" i="1" u="sng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вк</a:t>
            </a:r>
            <a:r>
              <a:rPr lang="ru-RU" sz="2800" b="1" i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i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https</a:t>
            </a:r>
            <a:r>
              <a:rPr lang="ru-RU" sz="2800" b="1" i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i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//vk.com/club153643928</a:t>
            </a:r>
            <a:endParaRPr lang="ru-RU" sz="2800" b="1" i="1" u="sng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20171012_154712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 rot="375324">
            <a:off x="3292381" y="1147184"/>
            <a:ext cx="3399583" cy="3233420"/>
          </a:xfrm>
        </p:spPr>
      </p:pic>
      <p:pic>
        <p:nvPicPr>
          <p:cNvPr id="2051" name="Picture 3" descr="C:\Documents and Settings\Admin\Рабочий стол\День здоровья\20171012_1546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8329" y="4716016"/>
            <a:ext cx="3379671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378</TotalTime>
  <Words>389</Words>
  <Application>Microsoft Office PowerPoint</Application>
  <PresentationFormat>Экран (4:3)</PresentationFormat>
  <Paragraphs>31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«3 ЭТАЖ»</vt:lpstr>
      <vt:lpstr>День знаний </vt:lpstr>
      <vt:lpstr>Слайд 3</vt:lpstr>
      <vt:lpstr>Акция «Чистое Онего»</vt:lpstr>
      <vt:lpstr>День Рождения колледжа и День учителя !</vt:lpstr>
      <vt:lpstr>Слайд 6</vt:lpstr>
      <vt:lpstr>День Здоровья в колледже !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42</cp:revision>
  <dcterms:modified xsi:type="dcterms:W3CDTF">2017-10-17T12:18:06Z</dcterms:modified>
</cp:coreProperties>
</file>