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6" r:id="rId11"/>
    <p:sldId id="267" r:id="rId12"/>
  </p:sldIdLst>
  <p:sldSz cx="6858000" cy="9144000" type="screen4x3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1D91"/>
    <a:srgbClr val="D4E8EC"/>
    <a:srgbClr val="DDEE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2146" y="5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fon_1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656" r="2656"/>
          <a:stretch>
            <a:fillRect/>
          </a:stretch>
        </p:blipFill>
        <p:spPr>
          <a:xfrm>
            <a:off x="0" y="2"/>
            <a:ext cx="6909263" cy="921234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4754" y="539552"/>
            <a:ext cx="4482498" cy="7690048"/>
          </a:xfr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sz="28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3 Этаж» </a:t>
            </a:r>
          </a:p>
          <a:p>
            <a:pPr algn="ctr"/>
            <a:r>
              <a:rPr lang="ru-RU" sz="22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Ноябрь – декабрь 2017</a:t>
            </a:r>
          </a:p>
          <a:p>
            <a:pPr algn="ctr"/>
            <a:r>
              <a:rPr lang="ru-RU" sz="28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этом выпуске:</a:t>
            </a:r>
            <a:endParaRPr lang="ru-RU" sz="28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«Путь в профессию в районах Карелии»</a:t>
            </a:r>
          </a:p>
          <a:p>
            <a:pPr algn="ctr">
              <a:buFontTx/>
              <a:buChar char="-"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Экскурсия в музей МВД</a:t>
            </a:r>
          </a:p>
          <a:p>
            <a:pPr algn="ctr">
              <a:buFontTx/>
              <a:buChar char="-"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День сотрудника ОВД, конференция</a:t>
            </a:r>
          </a:p>
          <a:p>
            <a:pPr algn="ctr">
              <a:buFontTx/>
              <a:buChar char="-"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«Профессии настоящих мужчин»</a:t>
            </a:r>
            <a:endParaRPr lang="ru-RU" sz="28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Юридический тест среди студентов третьего курса</a:t>
            </a:r>
          </a:p>
          <a:p>
            <a:pPr algn="ctr">
              <a:buFontTx/>
              <a:buChar char="-"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матери </a:t>
            </a:r>
          </a:p>
          <a:p>
            <a:pPr algn="ctr">
              <a:buFontTx/>
              <a:buChar char="-"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Интеллектуальная игра по уголовному праву и криминалистике</a:t>
            </a:r>
          </a:p>
          <a:p>
            <a:pPr algn="ctr">
              <a:buFontTx/>
              <a:buChar char="-"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Последний звонок</a:t>
            </a:r>
          </a:p>
          <a:p>
            <a:pPr algn="ctr">
              <a:buFontTx/>
              <a:buChar char="-"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Новый год</a:t>
            </a:r>
            <a:endParaRPr lang="ru-RU" sz="28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5013176" y="6087593"/>
          <a:ext cx="1844823" cy="3056406"/>
        </p:xfrm>
        <a:graphic>
          <a:graphicData uri="http://schemas.openxmlformats.org/presentationml/2006/ole">
            <p:oleObj spid="_x0000_s9221" r:id="rId4" imgW="2359080" imgH="3886200" progId="">
              <p:embed/>
            </p:oleObj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5013177" y="6087594"/>
          <a:ext cx="1844823" cy="3056406"/>
        </p:xfrm>
        <a:graphic>
          <a:graphicData uri="http://schemas.openxmlformats.org/presentationml/2006/ole">
            <p:oleObj spid="_x0000_s9223" r:id="rId5" imgW="2359080" imgH="3886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fon_16.jpg"/>
          <p:cNvPicPr>
            <a:picLocks noChangeAspect="1"/>
          </p:cNvPicPr>
          <p:nvPr/>
        </p:nvPicPr>
        <p:blipFill>
          <a:blip r:embed="rId2" cstate="print"/>
          <a:srcRect l="2656" r="2656"/>
          <a:stretch>
            <a:fillRect/>
          </a:stretch>
        </p:blipFill>
        <p:spPr>
          <a:xfrm>
            <a:off x="0" y="2"/>
            <a:ext cx="6909263" cy="9212349"/>
          </a:xfrm>
          <a:prstGeom prst="rect">
            <a:avLst/>
          </a:prstGeom>
        </p:spPr>
      </p:pic>
      <p:pic>
        <p:nvPicPr>
          <p:cNvPr id="4" name="Picture 3" descr="D:\Мои документы\ВР КОЛЛЕДЖА\Дарья\Новый год 2018\фото\DSC03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71600"/>
            <a:ext cx="4722351" cy="3541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D:\Мои документы\ВР КОЛЛЕДЖА\Дарья\Новый год 2018\фото\DSC03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6647" y="5827985"/>
            <a:ext cx="4421353" cy="3316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лако 7"/>
          <p:cNvSpPr/>
          <p:nvPr/>
        </p:nvSpPr>
        <p:spPr>
          <a:xfrm>
            <a:off x="0" y="0"/>
            <a:ext cx="2996952" cy="111561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Последний звонок групп 1115 и 1215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293096" y="0"/>
            <a:ext cx="2564904" cy="4032448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этом году наши выпускники приятно  удивили всех преподавателей вручением грамот с шуточными номинациями!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0" y="5148064"/>
            <a:ext cx="2708920" cy="4248472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Студенты очень серьёзно отнеслись к подготовке  творческих номеров, которые останутся на долгую память в нашем колледже…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F:\фото\DSC031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656" y="3347864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F:\фото\DSC031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3016" y="3851920"/>
            <a:ext cx="3036425" cy="2277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fon_16.jpg"/>
          <p:cNvPicPr>
            <a:picLocks noChangeAspect="1"/>
          </p:cNvPicPr>
          <p:nvPr/>
        </p:nvPicPr>
        <p:blipFill>
          <a:blip r:embed="rId2" cstate="print"/>
          <a:srcRect l="2656" r="2656"/>
          <a:stretch>
            <a:fillRect/>
          </a:stretch>
        </p:blipFill>
        <p:spPr>
          <a:xfrm>
            <a:off x="0" y="2"/>
            <a:ext cx="6909263" cy="9212349"/>
          </a:xfrm>
          <a:prstGeom prst="rect">
            <a:avLst/>
          </a:prstGeom>
        </p:spPr>
      </p:pic>
      <p:sp>
        <p:nvSpPr>
          <p:cNvPr id="4" name="Облако 3"/>
          <p:cNvSpPr/>
          <p:nvPr/>
        </p:nvSpPr>
        <p:spPr>
          <a:xfrm>
            <a:off x="0" y="-252536"/>
            <a:ext cx="3212976" cy="144016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Новый Год! Информационная программа «Новости»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1" name="Picture 1" descr="F:\фото\DSC03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5064" y="179512"/>
            <a:ext cx="2575957" cy="2229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F:\фото\DSC031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1691680"/>
            <a:ext cx="3050406" cy="3212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F:\фото\DSC031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8144" y="5148064"/>
            <a:ext cx="3729856" cy="3203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F:\фото\DSC031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99272" y="2699792"/>
            <a:ext cx="2558728" cy="2710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Блок-схема: перфолента 9"/>
          <p:cNvSpPr/>
          <p:nvPr/>
        </p:nvSpPr>
        <p:spPr>
          <a:xfrm>
            <a:off x="4005064" y="1835696"/>
            <a:ext cx="2852936" cy="1728192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Телешоу «Голос».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Группа ПД 1316, с трогательным творческим номером!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0" y="4499992"/>
            <a:ext cx="3429000" cy="1008112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«Минута славы» Для талантливой группы ПД 1117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3140968" y="7740352"/>
            <a:ext cx="3717032" cy="1224136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Смешное выступление «Давай поженимся!» Группа ПД 1217 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0648" y="5580112"/>
            <a:ext cx="2592288" cy="35638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Новый 2018 Год колледж встретил необычными творческими номерами , в рамках шоу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«1 канала».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F:\фото\DSC030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60848" y="611560"/>
            <a:ext cx="2140836" cy="208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on_16.jpg"/>
          <p:cNvPicPr>
            <a:picLocks noChangeAspect="1"/>
          </p:cNvPicPr>
          <p:nvPr/>
        </p:nvPicPr>
        <p:blipFill>
          <a:blip r:embed="rId2" cstate="print"/>
          <a:srcRect l="2656" r="2656"/>
          <a:stretch>
            <a:fillRect/>
          </a:stretch>
        </p:blipFill>
        <p:spPr>
          <a:xfrm>
            <a:off x="-51263" y="-68349"/>
            <a:ext cx="6909263" cy="9212349"/>
          </a:xfrm>
          <a:prstGeom prst="rect">
            <a:avLst/>
          </a:prstGeom>
        </p:spPr>
      </p:pic>
      <p:pic>
        <p:nvPicPr>
          <p:cNvPr id="8193" name="Picture 1" descr="D:\Мои документы\ВР КОЛЛЕДЖА\Дарья\Ярмарка профессий 2017\Путь в профессию 2017\Путь в пр Нармина\v0lcASIf7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720" y="1115616"/>
            <a:ext cx="5229200" cy="5105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лако 7"/>
          <p:cNvSpPr/>
          <p:nvPr/>
        </p:nvSpPr>
        <p:spPr>
          <a:xfrm>
            <a:off x="836712" y="0"/>
            <a:ext cx="5112568" cy="100811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«Путь в Профессию» 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260648" y="6084168"/>
            <a:ext cx="6192688" cy="305983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Сотрудники и студенты КФ ЧУ ПО ЮПК приняли участие в Ярмарках профессий в насёленных пунктах: Пудож, Олонец, Кемь, Лоухи, Сортавала, Беломорск, Пряжа, Кондопога, Костомукша, где рассказали об условиях поступления в колледж карельским школьникам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fon_16.jpg"/>
          <p:cNvPicPr>
            <a:picLocks noChangeAspect="1"/>
          </p:cNvPicPr>
          <p:nvPr/>
        </p:nvPicPr>
        <p:blipFill>
          <a:blip r:embed="rId2" cstate="print"/>
          <a:srcRect l="2656" r="2656"/>
          <a:stretch>
            <a:fillRect/>
          </a:stretch>
        </p:blipFill>
        <p:spPr>
          <a:xfrm>
            <a:off x="-51263" y="0"/>
            <a:ext cx="6909263" cy="9212349"/>
          </a:xfrm>
          <a:prstGeom prst="rect">
            <a:avLst/>
          </a:prstGeom>
        </p:spPr>
      </p:pic>
      <p:pic>
        <p:nvPicPr>
          <p:cNvPr id="23554" name="Picture 2" descr="D:\Мои документы\ВР КОЛЛЕДЖА\Дарья\музей МВД\uGMACNJrW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979712"/>
            <a:ext cx="4572001" cy="3424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D:\Мои документы\ВР КОЛЛЕДЖА\Дарья\музей МВД\wxy5CDEmdl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572000"/>
            <a:ext cx="3136206" cy="4187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лако 7"/>
          <p:cNvSpPr/>
          <p:nvPr/>
        </p:nvSpPr>
        <p:spPr>
          <a:xfrm>
            <a:off x="620688" y="251520"/>
            <a:ext cx="5328592" cy="144016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 Министерства Внутренних Дел Республики Карелия</a:t>
            </a:r>
          </a:p>
        </p:txBody>
      </p:sp>
      <p:sp>
        <p:nvSpPr>
          <p:cNvPr id="9" name="Двойная волна 8"/>
          <p:cNvSpPr/>
          <p:nvPr/>
        </p:nvSpPr>
        <p:spPr>
          <a:xfrm>
            <a:off x="0" y="5148064"/>
            <a:ext cx="3861048" cy="3995936"/>
          </a:xfrm>
          <a:prstGeom prst="doubleWave">
            <a:avLst>
              <a:gd name="adj1" fmla="val 12500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информативной лекции ребятам была предоставлена возможность сфотографироваться с экспонатами музея.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4653136" y="1259632"/>
            <a:ext cx="2204864" cy="3456384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год студенты первого курса посещают музей МВД</a:t>
            </a:r>
            <a:endParaRPr lang="ru-RU" sz="24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on_16.jpg"/>
          <p:cNvPicPr>
            <a:picLocks noChangeAspect="1"/>
          </p:cNvPicPr>
          <p:nvPr/>
        </p:nvPicPr>
        <p:blipFill>
          <a:blip r:embed="rId2" cstate="print"/>
          <a:srcRect l="2656" r="2656"/>
          <a:stretch>
            <a:fillRect/>
          </a:stretch>
        </p:blipFill>
        <p:spPr>
          <a:xfrm>
            <a:off x="0" y="-68349"/>
            <a:ext cx="6909263" cy="9212349"/>
          </a:xfrm>
          <a:prstGeom prst="rect">
            <a:avLst/>
          </a:prstGeom>
        </p:spPr>
      </p:pic>
      <p:pic>
        <p:nvPicPr>
          <p:cNvPr id="6145" name="Picture 1" descr="F:\Новая папка\День ОВД 08.11.2017\Копия n8G-d5T62T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27584"/>
            <a:ext cx="4536503" cy="436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653136" y="2638818"/>
            <a:ext cx="2204864" cy="61863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э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тот праздничный день в колледже состоялась встреча - конференция с  сотрудниками и ветеранами различных подразделений МВД Карелии. Почётные гости рассказали о службе в органах, студенты задали интересующие вопросы.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Обучающиеся колледжа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подготовили праздничный концерт для гостей и сотрудников ЧУ ПО ЮПК!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0" y="0"/>
            <a:ext cx="6525344" cy="9716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706563" algn="l"/>
              </a:tabLst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сотрудника органов внутренних дел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Логоти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80159" y="0"/>
            <a:ext cx="2377841" cy="2555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Горизонтальный свиток 10"/>
          <p:cNvSpPr/>
          <p:nvPr/>
        </p:nvSpPr>
        <p:spPr>
          <a:xfrm>
            <a:off x="0" y="3779912"/>
            <a:ext cx="4581128" cy="5976664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b="1" i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b="1" i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b="1" i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</a:rPr>
              <a:t>Почетные гости колледжа:</a:t>
            </a:r>
          </a:p>
          <a:p>
            <a:pPr algn="ctr"/>
            <a:r>
              <a:rPr lang="ru-RU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Гавриленко Наталья Владимировна –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подполковник полиции, заместитель начальника отдела по работе с личным составом УМВД по г.Петрозаводску,</a:t>
            </a:r>
          </a:p>
          <a:p>
            <a:pPr algn="ctr"/>
            <a:r>
              <a:rPr lang="ru-RU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Степин Геннадий Иванович-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полковник полиции в отставке Вице- председатель Совета ветеранов ОВД по РК</a:t>
            </a:r>
          </a:p>
          <a:p>
            <a:pPr algn="ctr"/>
            <a:r>
              <a:rPr lang="ru-RU" i="1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Сенчуков</a:t>
            </a:r>
            <a:r>
              <a:rPr lang="ru-RU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Станислав Владимирович –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полковник полиции, заместитель начальника ЭКЦ МВД по РК</a:t>
            </a:r>
          </a:p>
          <a:p>
            <a:pPr algn="ctr"/>
            <a:r>
              <a:rPr lang="ru-RU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Романова Юлия Анатольевна –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майор полиции, психолог Управления по работе с личным составом МВД по РК.</a:t>
            </a:r>
          </a:p>
          <a:p>
            <a:pPr algn="ctr"/>
            <a:endParaRPr lang="ru-RU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on_16.jpg"/>
          <p:cNvPicPr>
            <a:picLocks noChangeAspect="1"/>
          </p:cNvPicPr>
          <p:nvPr/>
        </p:nvPicPr>
        <p:blipFill>
          <a:blip r:embed="rId2" cstate="print"/>
          <a:srcRect l="2656" r="2656"/>
          <a:stretch>
            <a:fillRect/>
          </a:stretch>
        </p:blipFill>
        <p:spPr>
          <a:xfrm>
            <a:off x="0" y="2"/>
            <a:ext cx="6909263" cy="9212349"/>
          </a:xfrm>
          <a:prstGeom prst="rect">
            <a:avLst/>
          </a:prstGeom>
        </p:spPr>
      </p:pic>
      <p:pic>
        <p:nvPicPr>
          <p:cNvPr id="5121" name="Picture 1" descr="D:\Мои документы\ВР КОЛЛЕДЖА\Дарья\Профессия Настоящих мужчин 2017\a2htj7VY9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07904"/>
            <a:ext cx="2502278" cy="309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Облако 11"/>
          <p:cNvSpPr/>
          <p:nvPr/>
        </p:nvSpPr>
        <p:spPr>
          <a:xfrm>
            <a:off x="737320" y="6228184"/>
            <a:ext cx="6120680" cy="291581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Мероприятие направлено на формирование   у молодёжи интереса к профессиям силовых структур.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620688" y="0"/>
            <a:ext cx="5976664" cy="233975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rgbClr val="0D1D91"/>
                </a:solidFill>
                <a:latin typeface="Times New Roman" pitchFamily="18" charset="0"/>
                <a:cs typeface="Times New Roman" pitchFamily="18" charset="0"/>
              </a:rPr>
              <a:t>Профориентационное</a:t>
            </a:r>
            <a:r>
              <a:rPr lang="ru-RU" sz="2800" b="1" i="1" dirty="0" smtClean="0">
                <a:solidFill>
                  <a:srgbClr val="0D1D91"/>
                </a:solidFill>
                <a:latin typeface="Times New Roman" pitchFamily="18" charset="0"/>
                <a:cs typeface="Times New Roman" pitchFamily="18" charset="0"/>
              </a:rPr>
              <a:t> мероприятие </a:t>
            </a:r>
          </a:p>
          <a:p>
            <a:pPr algn="ctr"/>
            <a:r>
              <a:rPr lang="ru-RU" sz="2800" b="1" i="1" u="sng" dirty="0" smtClean="0">
                <a:solidFill>
                  <a:srgbClr val="0D1D91"/>
                </a:solidFill>
                <a:latin typeface="Times New Roman" pitchFamily="18" charset="0"/>
                <a:cs typeface="Times New Roman" pitchFamily="18" charset="0"/>
              </a:rPr>
              <a:t>«Профессии настоящих мужчин»</a:t>
            </a:r>
            <a:endParaRPr lang="ru-RU" sz="2800" b="1" i="1" u="sng" dirty="0">
              <a:solidFill>
                <a:srgbClr val="0D1D9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1" name="Picture 1" descr="F:\Новая папка\Профессия Настоящих мужчин 2017\rkOpbZARdY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3176" y="1619672"/>
            <a:ext cx="2398949" cy="3203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 descr="F:\Новая папка\Профессия Настоящих мужчин 2017\RJvthrSqfs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4864" y="2771800"/>
            <a:ext cx="295232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on_16.jpg"/>
          <p:cNvPicPr>
            <a:picLocks noChangeAspect="1"/>
          </p:cNvPicPr>
          <p:nvPr/>
        </p:nvPicPr>
        <p:blipFill>
          <a:blip r:embed="rId2" cstate="print"/>
          <a:srcRect l="2656" r="2656"/>
          <a:stretch>
            <a:fillRect/>
          </a:stretch>
        </p:blipFill>
        <p:spPr>
          <a:xfrm>
            <a:off x="0" y="2"/>
            <a:ext cx="6909263" cy="9212349"/>
          </a:xfrm>
          <a:prstGeom prst="rect">
            <a:avLst/>
          </a:prstGeom>
        </p:spPr>
      </p:pic>
      <p:pic>
        <p:nvPicPr>
          <p:cNvPr id="5" name="Picture 3" descr="D:\Мои документы\ВР КОЛЛЕДЖА\Дарья\Профессия Настоящих мужчин 2017\ota9-gfMqH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520"/>
            <a:ext cx="4149080" cy="4704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7" name="Picture 1" descr="D:\Мои документы\ВР КОЛЛЕДЖА\Дарья\Профессия Настоящих мужчин 2017\aMq5b2E_L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1008" y="4417173"/>
            <a:ext cx="3356992" cy="4726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0" y="5004048"/>
            <a:ext cx="3140968" cy="38884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Данная выставка станет хорошим толчком к «Профессии настоящих мужчин» для  студентов ЧУ ПО Юридический полицейский колледж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3016" y="0"/>
            <a:ext cx="3284984" cy="46440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сцене Национального театра выступили почетные гости мероприятия - Генералы вооруженных сил Российской Федерации. </a:t>
            </a:r>
            <a:b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Было очень точно сказано о современной молодёжи: </a:t>
            </a:r>
            <a:b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Что такое "золотая молодёжь" для вас ? Те, кто праздно проводит свои дни и ничем не занимается? А  для нас " золотая молодежь" - это те, кто готов служить Нашей Родине!" 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 аплодировал стоя!</a:t>
            </a:r>
            <a:b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3782838_zootopia_p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2936" y="4718597"/>
            <a:ext cx="3624063" cy="2718047"/>
          </a:xfrm>
        </p:spPr>
      </p:pic>
      <p:pic>
        <p:nvPicPr>
          <p:cNvPr id="4" name="Рисунок 3" descr="fon_16.jpg"/>
          <p:cNvPicPr>
            <a:picLocks noChangeAspect="1"/>
          </p:cNvPicPr>
          <p:nvPr/>
        </p:nvPicPr>
        <p:blipFill>
          <a:blip r:embed="rId3" cstate="print"/>
          <a:srcRect l="2656" r="2656"/>
          <a:stretch>
            <a:fillRect/>
          </a:stretch>
        </p:blipFill>
        <p:spPr>
          <a:xfrm>
            <a:off x="0" y="-68349"/>
            <a:ext cx="6909263" cy="9212349"/>
          </a:xfrm>
          <a:prstGeom prst="rect">
            <a:avLst/>
          </a:prstGeom>
        </p:spPr>
      </p:pic>
      <p:sp>
        <p:nvSpPr>
          <p:cNvPr id="6" name="Облако 5"/>
          <p:cNvSpPr/>
          <p:nvPr/>
        </p:nvSpPr>
        <p:spPr>
          <a:xfrm>
            <a:off x="836712" y="251520"/>
            <a:ext cx="5400600" cy="259228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Юридический тест</a:t>
            </a:r>
          </a:p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студентов третьего курса</a:t>
            </a:r>
            <a:b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2" descr="D:\Мои документы\ВР КОЛЛЕДЖА\Дарья\Юридический тест\53cjMdqrps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712" y="4211960"/>
            <a:ext cx="5608572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Овальная выноска 9"/>
          <p:cNvSpPr/>
          <p:nvPr/>
        </p:nvSpPr>
        <p:spPr>
          <a:xfrm>
            <a:off x="2924944" y="2915816"/>
            <a:ext cx="3933056" cy="244827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D:\Мои документы\ВР КОЛЛЕДЖА\Дарья\3782838_zootopia_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7573" y="2987824"/>
            <a:ext cx="3840427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3782838_zootopia_p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2936" y="4718597"/>
            <a:ext cx="3624063" cy="2718047"/>
          </a:xfrm>
        </p:spPr>
      </p:pic>
      <p:pic>
        <p:nvPicPr>
          <p:cNvPr id="4" name="Рисунок 3" descr="fon_16.jpg"/>
          <p:cNvPicPr>
            <a:picLocks noChangeAspect="1"/>
          </p:cNvPicPr>
          <p:nvPr/>
        </p:nvPicPr>
        <p:blipFill>
          <a:blip r:embed="rId3" cstate="print"/>
          <a:srcRect l="2656" r="2656"/>
          <a:stretch>
            <a:fillRect/>
          </a:stretch>
        </p:blipFill>
        <p:spPr>
          <a:xfrm>
            <a:off x="0" y="-68349"/>
            <a:ext cx="6909263" cy="9212349"/>
          </a:xfrm>
          <a:prstGeom prst="rect">
            <a:avLst/>
          </a:prstGeom>
        </p:spPr>
      </p:pic>
      <p:sp>
        <p:nvSpPr>
          <p:cNvPr id="6" name="Облако 5"/>
          <p:cNvSpPr/>
          <p:nvPr/>
        </p:nvSpPr>
        <p:spPr>
          <a:xfrm>
            <a:off x="332656" y="251520"/>
            <a:ext cx="3528392" cy="158417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Благотворительная акция и концерт в доме Ветеранов ко Дню матери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2770" name="Picture 2" descr="D:\Мои документы\ВР КОЛЛЕДЖА\Дарья\День матери\29.11.2017 День матери в Доме ветеранов\af1Av1xe1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79712"/>
            <a:ext cx="403805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 descr="D:\Мои документы\ВР КОЛЛЕДЖА\Дарья\День матери\29.11.2017 День матери в Доме ветеранов\l1cLHF8n6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8849" y="0"/>
            <a:ext cx="3089151" cy="2786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D:\Мои документы\ВР КОЛЛЕДЖА\Дарья\День матери\29.11.2017 День матери в Доме ветеранов\cHEU8WEb5E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33664" y="2915816"/>
            <a:ext cx="3024336" cy="3276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Горизонтальный свиток 11"/>
          <p:cNvSpPr/>
          <p:nvPr/>
        </p:nvSpPr>
        <p:spPr>
          <a:xfrm>
            <a:off x="-243408" y="3851920"/>
            <a:ext cx="7101408" cy="5688632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32656" y="4605553"/>
            <a:ext cx="583264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22.11.2017 по 29.11.2017 сотрудники и студенты Карельского филиала Юридического полицейского колледжа собирали гуманитарную помощь для Дома ветеранов на пр. Комсомольский, д.4-а.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акции приняли участие ВСЕ ГРУППЫ колледжа!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Студенты самостоятельно сервировали стол для чаепития, помогали спускаться инвалидам - колясочникам, пели, читали стихи.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Визит в дом ветеранов затронул душу каждого...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Уважаемым ветеранам долгих и весёлых лет жизни!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убедились, что возраст не имеет границ после зажигательных танцев и песен проживающих в пансионате!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Огромная благодарность ребятам, которые приняли участие в акции и концерте!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fon_16.jpg"/>
          <p:cNvPicPr>
            <a:picLocks noChangeAspect="1"/>
          </p:cNvPicPr>
          <p:nvPr/>
        </p:nvPicPr>
        <p:blipFill>
          <a:blip r:embed="rId2" cstate="print"/>
          <a:srcRect l="2656" r="2656"/>
          <a:stretch>
            <a:fillRect/>
          </a:stretch>
        </p:blipFill>
        <p:spPr>
          <a:xfrm>
            <a:off x="0" y="-68349"/>
            <a:ext cx="6909263" cy="9212349"/>
          </a:xfrm>
          <a:prstGeom prst="rect">
            <a:avLst/>
          </a:prstGeom>
        </p:spPr>
      </p:pic>
      <p:sp>
        <p:nvSpPr>
          <p:cNvPr id="4" name="Облако 3"/>
          <p:cNvSpPr/>
          <p:nvPr/>
        </p:nvSpPr>
        <p:spPr>
          <a:xfrm>
            <a:off x="692696" y="0"/>
            <a:ext cx="5904656" cy="212372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Интеллектуальная игра по уголовному праву и криминалистике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среди вторых курсов</a:t>
            </a: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221088" y="3513948"/>
            <a:ext cx="2636912" cy="56323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Ежегодно в Карельском филиале ЮПК проходит одно из самых значимых интеллектуальных мероприятий колледжа, которое проводит заведующая учебной частью и преподаватель специальных дисциплин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Куванина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Татьяна Дмитриевна. Конкурс проводится среди студентов 2-х курсов специальности Правоохранительная деятельность</a:t>
            </a: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 этом году при активной поддержке зрительного зала, одержала победу группа ПД  1316!!!!</a:t>
            </a:r>
            <a:endParaRPr kumimoji="0" lang="ru-RU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27651" name="Picture 3" descr="C:\Documents and Settings\Admin\Рабочий стол\ЗАОЧНОЕ\ОСП\Доклады\1114\image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72" y="1835696"/>
            <a:ext cx="3707904" cy="2777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eTMKr7XTn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221088" y="2123728"/>
            <a:ext cx="2636912" cy="144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3" name="Picture 1" descr="F:\image (4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51920"/>
            <a:ext cx="403805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 descr="F:\image (3)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4664" y="6501381"/>
            <a:ext cx="3528392" cy="2642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504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84</cp:revision>
  <dcterms:modified xsi:type="dcterms:W3CDTF">2018-01-19T12:46:19Z</dcterms:modified>
</cp:coreProperties>
</file>