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2620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957" autoAdjust="0"/>
  </p:normalViewPr>
  <p:slideViewPr>
    <p:cSldViewPr>
      <p:cViewPr varScale="1">
        <p:scale>
          <a:sx n="62" d="100"/>
          <a:sy n="62" d="100"/>
        </p:scale>
        <p:origin x="-213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HCWo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13" name="TextBox 12"/>
          <p:cNvSpPr txBox="1"/>
          <p:nvPr/>
        </p:nvSpPr>
        <p:spPr>
          <a:xfrm>
            <a:off x="188640" y="0"/>
            <a:ext cx="6408712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Газета «3 этаж»</a:t>
            </a:r>
          </a:p>
          <a:p>
            <a:pPr algn="ctr"/>
            <a:r>
              <a:rPr lang="ru-RU" sz="2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(январь-май 2018)</a:t>
            </a:r>
          </a:p>
          <a:p>
            <a:pPr algn="ctr"/>
            <a:r>
              <a:rPr lang="ru-RU" sz="36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выпуске</a:t>
            </a:r>
            <a:r>
              <a:rPr lang="ru-RU" sz="36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600" b="1" i="1" u="sng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*Случайный вальс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*Донорские уроки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*Встреча с заместителем директора Дома Ветеранов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*Кастинг «Оригинальный жанр»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*День влюбленных ЗАГС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*Основание волонтёрского отряда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*Выпуск 2018  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*Мисс и Мистер ЮПК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*Конкурс чтецов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*Малые Олимпийские игры 2018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*День Ветеранов ОВД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*Субботник </a:t>
            </a:r>
            <a:endParaRPr lang="ru-RU" sz="2800" b="1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*Бессмертный полк</a:t>
            </a:r>
          </a:p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День Донора </a:t>
            </a:r>
          </a:p>
          <a:p>
            <a:endParaRPr lang="ru-RU" sz="3200" b="1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ЗАОЧНОЕ\ОСП\Доклады\1114\image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160" y="5220072"/>
            <a:ext cx="1772816" cy="158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5301208" y="1187624"/>
          <a:ext cx="1155700" cy="1695450"/>
        </p:xfrm>
        <a:graphic>
          <a:graphicData uri="http://schemas.openxmlformats.org/presentationml/2006/ole">
            <p:oleObj spid="_x0000_s5121" r:id="rId5" imgW="2808780" imgH="4627007" progId="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3933056" cy="406794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Общественные работы во внеурочное время не потеряли своей актуальности в наши дни. С советских времен осталось такое понятие, как</a:t>
            </a: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«субботник», когда жители привлекаются к работам по наведению порядка</a:t>
            </a: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площадях и улицах своего населенного пункта весной после таяния снега.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9040" y="2771800"/>
            <a:ext cx="3068960" cy="25922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ЮПК субботники проводятся два раза в год, что не только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воспитывает и дисциплинирует студентов, но и является причиной для</a:t>
            </a: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веселья и сплочения коллектива!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ои документы\ВР КОЛЛЕДЖА\Дарья\сайт и группа вк\Субботник 28ю04ю2018\image (17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955" y="251520"/>
            <a:ext cx="3302045" cy="240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Мои документы\ВР КОЛЛЕДЖА\Дарья\сайт и группа вк\Субботник 28ю04ю2018\image (16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92080"/>
            <a:ext cx="4221088" cy="32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Мои документы\ВР КОЛЛЕДЖА\Дарья\сайт и группа вк\Субботник 28ю04ю2018\image (19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080" y="5311332"/>
            <a:ext cx="2708920" cy="365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613" y="5004048"/>
            <a:ext cx="3824486" cy="2868364"/>
          </a:xfrm>
        </p:spPr>
      </p:pic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3573016" cy="39959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Донорская кровь нужна нашим согражданам всегда, каждый час, каждую минуту! </a:t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14.05.2018  Республиканская станция переливания крови приняла 20 студентов наших студентов.</a:t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всем, кто принял участие в данной акции!</a:t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Огромная благодарность охранному предприятию " Северная дельта ", за предоставленный транспорт для ребят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Мои документы\ВР КОЛЛЕДЖА\Дарья\День Донора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951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Мои документы\ВР КОЛЛЕДЖА\Дарья\День Донора\image (3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1048" y="2699792"/>
            <a:ext cx="2420888" cy="30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D:\Мои документы\ВР КОЛЛЕДЖА\Дарья\сайт и группа вк\9 мая\image (2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1920"/>
            <a:ext cx="3408379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D:\Мои документы\ВР КОЛЛЕДЖА\Дарья\сайт и группа вк\9 мая\image (19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4700" y="5868144"/>
            <a:ext cx="3343300" cy="31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6372200"/>
            <a:ext cx="364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-7186354"/>
            <a:ext cx="3428999" cy="165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туденты Карельского филиала ЧУ ПО Юридический полицейский колледж приняли участие в акции Бессмертный полк, от площади Ленина обучающиеся прошли по улицам города, поздравляя Ветеранов с этим Великим праздником!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ЗАОЧНОЕ\ОСП\Доклады\1114\image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2339752"/>
            <a:ext cx="451155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260648" y="0"/>
            <a:ext cx="6192688" cy="2664296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 ПД 1117 вместе с куратором приняли участие во Всероссийской акции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«Случайный вальс», приуроченной к 75-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Сталинградской битвы.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Студенты исполнили песню, видео которой в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набрало более 1000 просмотров.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908720" y="4355976"/>
            <a:ext cx="5472608" cy="1728192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групп  ПД 1117 и 1217 приняли участие в Республиканском конкурсе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 Увлекательная информатика»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5931148"/>
            <a:ext cx="5328633" cy="321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ЗАОЧНОЕ\ОСП\Доклады\1114\image (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251520"/>
            <a:ext cx="2634630" cy="351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Рабочий стол\ЗАОЧНОЕ\ОСП\Доклады\1114\image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9040" y="251520"/>
            <a:ext cx="2708920" cy="361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Admin\Рабочий стол\ЗАОЧНОЕ\ОСП\Доклады\1114\image (5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995936"/>
            <a:ext cx="3280222" cy="4379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3501008" y="3995936"/>
            <a:ext cx="3356992" cy="4752528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ЧУ ПО Юридический полицейский колледж КФ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состоялся ряд встреч: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заместителем директора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Дома- интерната и лидерами Волонтёрского Донорского движения в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Петрозаводске. </a:t>
            </a:r>
          </a:p>
          <a:p>
            <a:pPr algn="ctr"/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2996952" y="2411760"/>
          <a:ext cx="1289050" cy="2214563"/>
        </p:xfrm>
        <a:graphic>
          <a:graphicData uri="http://schemas.openxmlformats.org/presentationml/2006/ole">
            <p:oleObj spid="_x0000_s3077" r:id="rId7" imgW="2808780" imgH="4627007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251520"/>
            <a:ext cx="3522442" cy="263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67544"/>
            <a:ext cx="3212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Студенты первого курса</a:t>
            </a:r>
          </a:p>
          <a:p>
            <a:pPr algn="ctr"/>
            <a:r>
              <a:rPr lang="ru-RU" sz="2800" b="1" i="1" u="sng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 ПД 1217 на главной сцене </a:t>
            </a:r>
            <a:r>
              <a:rPr lang="ru-RU" sz="2800" b="1" i="1" u="sng" dirty="0" err="1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ПетрГУ</a:t>
            </a:r>
            <a:endParaRPr lang="ru-RU" sz="2800" b="1" i="1" u="sng" dirty="0">
              <a:solidFill>
                <a:srgbClr val="262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0" y="3563888"/>
            <a:ext cx="3168352" cy="4752528"/>
          </a:xfrm>
          <a:prstGeom prst="flowChartPunchedTape">
            <a:avLst/>
          </a:prstGeom>
          <a:solidFill>
            <a:srgbClr val="FFFFFF"/>
          </a:solidFill>
          <a:ln>
            <a:solidFill>
              <a:srgbClr val="262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«Мисс и Мистер Юридический полицейский колледж!»</a:t>
            </a:r>
          </a:p>
          <a:p>
            <a:pPr algn="ctr"/>
            <a:r>
              <a:rPr lang="ru-RU" sz="2000" b="1" i="1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В данном конкурсе одержали победу студентка группы</a:t>
            </a:r>
          </a:p>
          <a:p>
            <a:pPr algn="ctr"/>
            <a:r>
              <a:rPr lang="ru-RU" sz="2000" b="1" i="1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 ПД 1116 Титова Галина и </a:t>
            </a:r>
            <a:r>
              <a:rPr lang="ru-RU" sz="2000" b="1" i="1" dirty="0" err="1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Артемий</a:t>
            </a:r>
            <a:r>
              <a:rPr lang="ru-RU" sz="2000" b="1" i="1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Лесонен</a:t>
            </a:r>
            <a:r>
              <a:rPr lang="ru-RU" sz="2000" b="1" i="1" dirty="0" smtClean="0">
                <a:solidFill>
                  <a:srgbClr val="262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000" b="1" i="1" dirty="0">
              <a:solidFill>
                <a:srgbClr val="262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F:\Мисс и Мистер ЮПК 2018\DSC02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3455" y="3563888"/>
            <a:ext cx="356454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Picture 4" descr="C:\Documents and Settings\Admin\Рабочий стол\ЗАОЧНОЕ\ОСП\Доклады\1114\image (9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2411760"/>
            <a:ext cx="3647306" cy="205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Documents and Settings\Admin\Рабочий стол\ЗАОЧНОЕ\ОСП\Доклады\1114\image (1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4572000"/>
            <a:ext cx="4705457" cy="352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Рабочий стол\ЗАОЧНОЕ\ОСП\Доклады\1114\image (1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096" y="1979712"/>
            <a:ext cx="2361595" cy="315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перфолента 9"/>
          <p:cNvSpPr/>
          <p:nvPr/>
        </p:nvSpPr>
        <p:spPr>
          <a:xfrm>
            <a:off x="404664" y="0"/>
            <a:ext cx="5760640" cy="2267744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Волонтёры нашего колледжа собирали благотворительную помощь для Дома ветеранов, регулярно вели лекции по программе «Юридическая грамотность для ветеранов».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ЗАОЧНОЕ\ОСП\Доклады\1114\image (10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998" y="5868144"/>
            <a:ext cx="2097002" cy="279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1021009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44378"/>
            <a:ext cx="2133600" cy="2026920"/>
          </a:xfrm>
        </p:spPr>
      </p:pic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404664" y="0"/>
            <a:ext cx="6120680" cy="360040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 занятиями всем «молодоженам» раздали сердца с номерами , далее им пришлось немного потрудиться и найти сердце возлюбленного с таким же номером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многие молодожены знакомились сразу на церемонии бракосочетания) 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и прошёл</a:t>
            </a:r>
          </a:p>
          <a:p>
            <a:pPr algn="ctr"/>
            <a:r>
              <a:rPr lang="ru-RU" sz="2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День Святого Валентина в нашем колледже!!!</a:t>
            </a:r>
            <a:endParaRPr lang="ru-RU" sz="2000" b="1" i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ЗАОЧНОЕ\ОСП\Доклады\1114\image (14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4864" y="5868144"/>
            <a:ext cx="2634557" cy="327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Admin\Рабочий стол\ЗАОЧНОЕ\ОСП\Доклады\1114\image (1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112" y="3347864"/>
            <a:ext cx="2232248" cy="284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Admin\Рабочий стол\ЗАОЧНОЕ\ОСП\Доклады\1114\image (13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59444"/>
            <a:ext cx="2348880" cy="298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D:\Мои документы\ВР КОЛЛЕДЖА\Дарья\11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7112" y="6372200"/>
            <a:ext cx="2201495" cy="238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021009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880" y="3635896"/>
            <a:ext cx="213360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D:\Мои документы\ВР КОЛЛЕДЖА\Дарья\225861-6dddb-53972904-m750x740-u4f9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876256"/>
            <a:ext cx="231769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476672" y="0"/>
            <a:ext cx="6048672" cy="1728192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 2018 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документы\ВР КОЛЛЕДЖА\Дарья\Выпуск 2018\фото\IMG_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1691680"/>
            <a:ext cx="3675546" cy="245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Мои документы\ВР КОЛЛЕДЖА\Дарья\Выпуск 2018\фото 1\DSC02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44" y="5967020"/>
            <a:ext cx="4235798" cy="317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Мои документы\ВР КОЛЛЕДЖА\Дарья\Выпуск 2018\фото\IMG_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95936"/>
            <a:ext cx="3789040" cy="312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260648" y="7308304"/>
            <a:ext cx="2664296" cy="1512168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ПД 1215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60648" y="2267744"/>
            <a:ext cx="2664296" cy="1512168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ПД 3114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933056" y="4355976"/>
            <a:ext cx="2664296" cy="1512168"/>
          </a:xfrm>
          <a:prstGeom prst="flowChartPunched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ПД 1115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8194" name="Picture 2" descr="D:\Мои документы\ВР КОЛЛЕДЖА\Дарья\Малые Олимпийские игры\фото\DSC02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467" y="6660232"/>
            <a:ext cx="3023533" cy="2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Мои документы\ВР КОЛЛЕДЖА\Дарья\Малые Олимпийские игры\фото\DSC02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940152"/>
            <a:ext cx="38402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Мои документы\ВР КОЛЛЕДЖА\Дарья\Малые Олимпийские игры\фото\DSC02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5" y="395536"/>
            <a:ext cx="3212976" cy="240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D:\Мои документы\ВР КОЛЛЕДЖА\Дарья\Малые Олимпийские игры\фото\DSC02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43808"/>
            <a:ext cx="3861048" cy="289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23528"/>
            <a:ext cx="4005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протяжении шести лет в спортивном зале Юридического колледжа проводятся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Малые Олимпийские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 среди студентов всех курсов.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429000" y="2699792"/>
            <a:ext cx="3429000" cy="4104456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играх участвовали три команды ПД 1117 , </a:t>
            </a:r>
          </a:p>
          <a:p>
            <a:pPr algn="ctr"/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ПД 1217 и сборная второго курса!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1" descr="HCW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0" y="-468560"/>
            <a:ext cx="6858000" cy="4968552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отдаем дань уважения и благодарности  всем, кто посвятил свою жизнь службе – защите граждан, обеспечению законности и борьбе с преступностью в стране! </a:t>
            </a: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день ветеранов ОВД, студенты поздравили директора ЧУ ПО Юридический полицейский колледж Карельский Филиал</a:t>
            </a: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Галину Александровну, полковника милиции в отставке, которая прослужила в органах внутренних дел более двадцати шести лет.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День ветеранов ОВД\image (1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03078" y="5610090"/>
            <a:ext cx="341694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F:\День ветеранов ОВД\image (1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480" y="10620672"/>
            <a:ext cx="22736672" cy="17052504"/>
          </a:xfrm>
          <a:prstGeom prst="rect">
            <a:avLst/>
          </a:prstGeom>
          <a:noFill/>
        </p:spPr>
      </p:pic>
      <p:pic>
        <p:nvPicPr>
          <p:cNvPr id="9221" name="Picture 5" descr="F:\День ветеранов ОВД\image (1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88620" y="4212547"/>
            <a:ext cx="4726319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2">
      <a:dk1>
        <a:srgbClr val="FFAFD1"/>
      </a:dk1>
      <a:lt1>
        <a:srgbClr val="FFCFE3"/>
      </a:lt1>
      <a:dk2>
        <a:srgbClr val="FFAFD1"/>
      </a:dk2>
      <a:lt2>
        <a:srgbClr val="FF4393"/>
      </a:lt2>
      <a:accent1>
        <a:srgbClr val="FF388C"/>
      </a:accent1>
      <a:accent2>
        <a:srgbClr val="FF87BA"/>
      </a:accent2>
      <a:accent3>
        <a:srgbClr val="FF87BA"/>
      </a:accent3>
      <a:accent4>
        <a:srgbClr val="FFAFD1"/>
      </a:accent4>
      <a:accent5>
        <a:srgbClr val="FFC6DC"/>
      </a:accent5>
      <a:accent6>
        <a:srgbClr val="D519FF"/>
      </a:accent6>
      <a:hlink>
        <a:srgbClr val="FFD7E8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717</TotalTime>
  <Words>409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74</cp:revision>
  <dcterms:modified xsi:type="dcterms:W3CDTF">2018-06-07T07:14:05Z</dcterms:modified>
</cp:coreProperties>
</file>