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71" r:id="rId5"/>
    <p:sldId id="270" r:id="rId6"/>
    <p:sldId id="269" r:id="rId7"/>
    <p:sldId id="268" r:id="rId8"/>
    <p:sldId id="267" r:id="rId9"/>
    <p:sldId id="265" r:id="rId10"/>
    <p:sldId id="262" r:id="rId11"/>
    <p:sldId id="274" r:id="rId12"/>
    <p:sldId id="264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79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534726" cy="106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Газета </a:t>
            </a:r>
          </a:p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«Третий Этаж»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Monotype Corsiva" pitchFamily="66" charset="0"/>
              </a:rPr>
              <a:t>Сентябрь,Октябрь,Ноябрь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,Декабрь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2019  г. </a:t>
            </a:r>
          </a:p>
          <a:p>
            <a:pPr algn="ctr"/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этом выпуске: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День Знаний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«Старт в профессию»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Профессии настоящих мужчин 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Юбилей колледжа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Кинолекторий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Экскурсии в Музей МВД РК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Дни Донора 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День Юриста 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Возложение цветов к Мемориалу «Колокол Скорби»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Молодежный студенческий форум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Визит в Приют для собак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Новогодний концерт </a:t>
            </a:r>
          </a:p>
          <a:p>
            <a:pPr marL="457200" indent="-457200"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457200" indent="-45720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Мы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Вконтакте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https://vk.com/jurkolkf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4994" y="443542"/>
            <a:ext cx="31323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Студенческий Совет Карельского филиала Юридического полицейского колледжа на «Молодежном форуме» в Петрозаводском автотранспортом техникуме. Мероприятие организовано в рамках Открытого регионального чемпионата "Молодые профессионалы (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Worldskills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Russia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)" Республики Карелия.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Участники форума за два дня прошли большой блок обучения по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командообразованию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 выявлению лидерских качеств!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DE2aHi4LkE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-171400" y="0"/>
            <a:ext cx="3672408" cy="361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l9397T7RQ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-201551" y="4860032"/>
            <a:ext cx="705955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pic>
        <p:nvPicPr>
          <p:cNvPr id="3" name="Рисунок 2" descr="QdU9OloQdw4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-189402" y="0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mVv45VsWUw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3861049" y="0"/>
            <a:ext cx="2852936" cy="380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TS3E5VIeLE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>
            <a:off x="4779151" y="4379979"/>
            <a:ext cx="2078850" cy="493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r6CfO6J59c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tretch>
            <a:fillRect/>
          </a:stretch>
        </p:blipFill>
        <p:spPr>
          <a:xfrm>
            <a:off x="-243408" y="5148064"/>
            <a:ext cx="2996952" cy="399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48880" y="3227851"/>
            <a:ext cx="31726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Выходные в Приюте для  собак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               «Дорога Домой»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Ребята погуляли с четвероногими друзьями,             привезли в приют рис,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гречу , корм, воду.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 Собаки — очень коммуникабельные животные,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поэтому им очень нужно  внимание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!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28" y="3035829"/>
            <a:ext cx="618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4" name="Picture 6" descr="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094" y="916517"/>
            <a:ext cx="114300" cy="20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85592" y="1"/>
            <a:ext cx="36724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Новогодний концерт !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Искрометными шутками и поздравлениями, театрализованное новогоднее представление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открыли ведущие праздника. Дед Мороз - студент первого курса группы ПД 4319 Васильев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 Матвей и Снегурочка - студентка второго курса Сафонова Елена.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</a:br>
            <a:r>
              <a:rPr lang="ru-RU" dirty="0" smtClean="0">
                <a:latin typeface="Monotype Corsiva" pitchFamily="66" charset="0"/>
                <a:cs typeface="Arial" charset="0"/>
              </a:rPr>
              <a:t/>
            </a:r>
            <a:br>
              <a:rPr lang="ru-RU" dirty="0" smtClean="0">
                <a:latin typeface="Monotype Corsiva" pitchFamily="66" charset="0"/>
                <a:cs typeface="Arial" charset="0"/>
              </a:rPr>
            </a:br>
            <a:endParaRPr lang="ru-RU" dirty="0" smtClean="0">
              <a:latin typeface="Monotype Corsiva" pitchFamily="66" charset="0"/>
              <a:cs typeface="Arial" charset="0"/>
            </a:endParaRPr>
          </a:p>
        </p:txBody>
      </p:sp>
      <p:pic>
        <p:nvPicPr>
          <p:cNvPr id="13" name="Рисунок 12" descr="d569zm-EcmU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3510042" y="2747798"/>
            <a:ext cx="3347959" cy="396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k4oLOgWg4Us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 rot="20857996">
            <a:off x="4751046" y="6093397"/>
            <a:ext cx="2240868" cy="265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LXb6CD_Lhpw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 rot="337756">
            <a:off x="84935" y="2696376"/>
            <a:ext cx="2805604" cy="332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rSCe60dLduM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tretch>
            <a:fillRect/>
          </a:stretch>
        </p:blipFill>
        <p:spPr>
          <a:xfrm rot="21254361">
            <a:off x="75966" y="6021413"/>
            <a:ext cx="2456892" cy="291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rSCe60dLduM.jp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tretch>
            <a:fillRect/>
          </a:stretch>
        </p:blipFill>
        <p:spPr>
          <a:xfrm>
            <a:off x="2510898" y="6361229"/>
            <a:ext cx="2348880" cy="278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WPoRTPlVymE.jpg"/>
          <p:cNvPicPr>
            <a:picLocks noChangeAspect="1"/>
          </p:cNvPicPr>
          <p:nvPr/>
        </p:nvPicPr>
        <p:blipFill>
          <a:blip r:embed="rId8" cstate="print">
            <a:lum bright="20000" contrast="20000"/>
          </a:blip>
          <a:stretch>
            <a:fillRect/>
          </a:stretch>
        </p:blipFill>
        <p:spPr>
          <a:xfrm>
            <a:off x="0" y="1"/>
            <a:ext cx="3025413" cy="358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yjIBG24Wt4M.jpg"/>
          <p:cNvPicPr>
            <a:picLocks noChangeAspect="1"/>
          </p:cNvPicPr>
          <p:nvPr/>
        </p:nvPicPr>
        <p:blipFill>
          <a:blip r:embed="rId9" cstate="print">
            <a:lum bright="20000" contrast="20000"/>
          </a:blip>
          <a:stretch>
            <a:fillRect/>
          </a:stretch>
        </p:blipFill>
        <p:spPr>
          <a:xfrm>
            <a:off x="2780928" y="3707904"/>
            <a:ext cx="1727589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pic>
        <p:nvPicPr>
          <p:cNvPr id="1026" name="Picture 2" descr="D:\UK35\Мои документы\ВР КОЛЛЕДЖА\Дарья\Газета 3 Этаж\НОВАЯ за 2019 ГОД\tgUdZfzP0Ok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8640" y="971600"/>
            <a:ext cx="6264696" cy="363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2706" y="25152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День Знаний – 2019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12" y="4499992"/>
            <a:ext cx="469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Профориентационная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выставка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«Старт в Профессию»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D:\UK35\Мои документы\ВР КОЛЛЕДЖА\Дарья\Газета 3 Этаж\НОВАЯ за 2019 ГОД\Cjyb8HYa9FI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052736" y="5436096"/>
            <a:ext cx="4974358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pic>
        <p:nvPicPr>
          <p:cNvPr id="3" name="Рисунок 2" descr="EcdAWO0p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5364088"/>
            <a:ext cx="4320480" cy="360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jJpJvhYJ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6305">
            <a:off x="3186101" y="1259632"/>
            <a:ext cx="3671899" cy="285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243408" y="0"/>
            <a:ext cx="340237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  <a:t>В Петрозаводске состоялась очередная ежегодная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  <a:t>профориентационная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  <a:t> выставка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  <a:t> «Профессии настоящих мужчин»              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  <a:t>Рекордное количество (более 4-х тысяч) соискателей мужественных профессий посетило это мероприятие  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  <a:t>Вновь студенты и выпускники встретились с представителями организаций силовых структур и профильных военных образовательных учреждений Министерства обороны и получили исчерпывающую наглядную информацию об условиях поступления в учебные заведения, а также порядке прохождения военной и специальной службы  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charset="0"/>
            </a:endParaRPr>
          </a:p>
        </p:txBody>
      </p:sp>
      <p:pic>
        <p:nvPicPr>
          <p:cNvPr id="6146" name="Picture 2" descr="🇷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7350" y="-1464733"/>
            <a:ext cx="114300" cy="203200"/>
          </a:xfrm>
          <a:prstGeom prst="rect">
            <a:avLst/>
          </a:prstGeom>
          <a:noFill/>
        </p:spPr>
      </p:pic>
      <p:pic>
        <p:nvPicPr>
          <p:cNvPr id="6147" name="Picture 3" descr="👨‍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8788" y="-1464733"/>
            <a:ext cx="114300" cy="203200"/>
          </a:xfrm>
          <a:prstGeom prst="rect">
            <a:avLst/>
          </a:prstGeom>
          <a:noFill/>
        </p:spPr>
      </p:pic>
      <p:pic>
        <p:nvPicPr>
          <p:cNvPr id="6148" name="Picture 4" descr="🚔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0225" y="-1464733"/>
            <a:ext cx="114300" cy="203200"/>
          </a:xfrm>
          <a:prstGeom prst="rect">
            <a:avLst/>
          </a:prstGeom>
          <a:noFill/>
        </p:spPr>
      </p:pic>
      <p:pic>
        <p:nvPicPr>
          <p:cNvPr id="6149" name="Picture 5" descr="🚒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91663" y="-1464733"/>
            <a:ext cx="114300" cy="203200"/>
          </a:xfrm>
          <a:prstGeom prst="rect">
            <a:avLst/>
          </a:prstGeom>
          <a:noFill/>
        </p:spPr>
      </p:pic>
      <p:pic>
        <p:nvPicPr>
          <p:cNvPr id="6150" name="Picture 6" descr="⚓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63100" y="-1464733"/>
            <a:ext cx="114300" cy="203200"/>
          </a:xfrm>
          <a:prstGeom prst="rect">
            <a:avLst/>
          </a:prstGeom>
          <a:noFill/>
        </p:spPr>
      </p:pic>
      <p:pic>
        <p:nvPicPr>
          <p:cNvPr id="6151" name="Picture 7" descr="✈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34538" y="-1464733"/>
            <a:ext cx="114300" cy="203200"/>
          </a:xfrm>
          <a:prstGeom prst="rect">
            <a:avLst/>
          </a:prstGeom>
          <a:noFill/>
        </p:spPr>
      </p:pic>
      <p:pic>
        <p:nvPicPr>
          <p:cNvPr id="6152" name="Picture 8" descr="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05975" y="-1464733"/>
            <a:ext cx="114300" cy="203200"/>
          </a:xfrm>
          <a:prstGeom prst="rect">
            <a:avLst/>
          </a:prstGeom>
          <a:noFill/>
        </p:spPr>
      </p:pic>
      <p:pic>
        <p:nvPicPr>
          <p:cNvPr id="6153" name="Picture 9" descr="💥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98719" y="-732367"/>
            <a:ext cx="114300" cy="20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15415" y="33269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Карельский филиал ЧУ ПО Юридический полицейский колледж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отметил свой Двадцатилетний Юбилей 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Нас приехали поздравить представители головного учреждения из города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Тула 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из Якутского, Калужского и Смоленского филиалов  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Почётным грамотами наградили преподавателей Министерство внутренних дел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charset="0"/>
              </a:rPr>
              <a:t>Республики Карелия и Министерство образования Республики Карелия! </a:t>
            </a:r>
          </a:p>
        </p:txBody>
      </p:sp>
      <p:pic>
        <p:nvPicPr>
          <p:cNvPr id="2050" name="Picture 2" descr="🇷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2066" y="-182033"/>
            <a:ext cx="114300" cy="203200"/>
          </a:xfrm>
          <a:prstGeom prst="rect">
            <a:avLst/>
          </a:prstGeom>
          <a:noFill/>
        </p:spPr>
      </p:pic>
      <p:pic>
        <p:nvPicPr>
          <p:cNvPr id="2051" name="Picture 3" descr="D:\UK35\Мои документы\ВР КОЛЛЕДЖА\Дарья\Газета 3 Этаж\НОВАЯ за 2019 ГОД\mks2zPeLBBg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2627784"/>
            <a:ext cx="3284984" cy="253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UK35\Мои документы\ВР КОЛЛЕДЖА\Дарья\Газета 3 Этаж\НОВАЯ за 2019 ГОД\lW2804Ysqjk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5436096"/>
            <a:ext cx="3816424" cy="298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UK35\Мои документы\ВР КОЛЛЕДЖА\Дарья\Газета 3 Этаж\НОВАЯ за 2019 ГОД\kWZsBjf20yk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 flipH="1">
            <a:off x="2996952" y="6012160"/>
            <a:ext cx="3600400" cy="285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UK35\Мои документы\ВР КОЛЛЕДЖА\Дарья\Газета 3 Этаж\НОВАЯ за 2019 ГОД\IiIgVTKsNxo.jpg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356992" y="2699792"/>
            <a:ext cx="3240360" cy="306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34" y="155510"/>
            <a:ext cx="65347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"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ТОЛЬКО ВПЕРЕД, СПЕЦНАЗ!"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25 октября 2019 года в кинотеатре «Премьер» специалисты Зонального центра по патриотическому воспитанию молодёжи провели кинолекторий на тему «Только вперед, спецназ!», посвященный Дню подразделений специального назначения для учащихся школ и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ССУЗов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. 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Бойцы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ОМОНа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провели показательные выступления, в которых продемонстрировали боевые приёмы борьбы по обезвреживанию вооружённого преступника. В данном мероприятии приняли участие первый и второй курс.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3" name="Picture 1" descr="D:\UK35\Мои документы\ВР КОЛЛЕДЖА\Дарья\Газета 3 Этаж\НОВАЯ за 2019 ГОД\LUiHT1eb8xQ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4716016"/>
            <a:ext cx="3140967" cy="407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UK35\Мои документы\ВР КОЛЛЕДЖА\Дарья\Газета 3 Этаж\НОВАЯ за 2019 ГОД\IpddzANrkNI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212976" y="4427984"/>
            <a:ext cx="342900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pic>
        <p:nvPicPr>
          <p:cNvPr id="4097" name="Picture 1" descr="D:\UK35\Мои документы\ВР КОЛЛЕДЖА\Дарья\Газета 3 Этаж\НОВАЯ за 2019 ГОД\81Ji5cMT8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5416" y="3779912"/>
            <a:ext cx="3528392" cy="356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UK35\Мои документы\ВР КОЛЛЕДЖА\Дарья\Газета 3 Этаж\НОВАЯ за 2019 ГОД\hE7tipRxI6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0928" y="4572000"/>
            <a:ext cx="4077072" cy="418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135396" y="251520"/>
            <a:ext cx="297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Экскурсии в Музей истории Культурного центра МВД Республики Карелия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maNX6E9HdX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0968" y="323528"/>
            <a:ext cx="3312368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pic>
        <p:nvPicPr>
          <p:cNvPr id="3" name="Рисунок 2" descr="KKT1ChMIl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666" y="395536"/>
            <a:ext cx="18828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UK35\Мои документы\ВР КОЛЛЕДЖА\Дарья\Газета 3 Этаж\НОВАЯ за 2019 ГОД\K6hAD7ZA6P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048" y="251520"/>
            <a:ext cx="2996951" cy="367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K35\Мои документы\ВР КОЛЛЕДЖА\Дарья\Газета 3 Этаж\НОВАЯ за 2019 ГОД\ABBNwC7T6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4727509"/>
            <a:ext cx="5976663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38790" y="-59451"/>
            <a:ext cx="23222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charset="0"/>
              </a:rPr>
              <a:t>Мы снова на Станции Переливания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charset="0"/>
              </a:rPr>
              <a:t>Крови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charset="0"/>
              </a:rPr>
              <a:t>Каждый участник акции получил сладкие угощения и памятные подарки!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024" y="3203848"/>
            <a:ext cx="2996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В этот праздничный день студенты второго курса группы Правоохранительная деятельность 4118 - 4218 – Мартынова Таисия и Ананьина Алина провели викторину по вопросам специальных дисциплин. Правильно ответившие на вопросы студенты, получили наклейки с логотипом колледжа.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WMo34DoBngc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692696" y="6368324"/>
            <a:ext cx="1874748" cy="277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_5F_dnLtrw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3284984" y="6516216"/>
            <a:ext cx="3248980" cy="262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243408" y="0"/>
            <a:ext cx="3591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 честь всероссийского праздника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День юриста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 Карельском филиале ЮПК прошла встреча с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Беньяминовой Светланой Александровной - Председателем Конституционного Суда Республики Карелия.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Светлана Александровна рассказала об особенностях Конституционного Суда в Республике Карелия, о делах которые уже рассмотрены.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Студенты второго и третьего курса задали интересующие вопросы.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17gFQ66joSg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>
            <a:off x="3501008" y="179512"/>
            <a:ext cx="3356992" cy="275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0gHEP5QHYA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tretch>
            <a:fillRect/>
          </a:stretch>
        </p:blipFill>
        <p:spPr>
          <a:xfrm>
            <a:off x="0" y="3563888"/>
            <a:ext cx="3717032" cy="323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694563_fos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39" y="0"/>
            <a:ext cx="706373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928" y="155510"/>
            <a:ext cx="40770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Памятное мероприятие</a:t>
            </a:r>
            <a:br>
              <a:rPr lang="ru-RU" sz="2400" b="1" i="1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Состоялось памятное мероприятие, посвященное 25- </a:t>
            </a:r>
            <a:r>
              <a:rPr lang="ru-RU" sz="24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летию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 начала боевых действий в Чеченской Республике.</a:t>
            </a:r>
            <a:b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Студенты первого и второго курса Карельского филиала ЮПК почтили память погибших минутой молчания и возложили цветы к Мемориалу «Колокол Скорби» 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E6enksv7t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5416" y="539552"/>
            <a:ext cx="3168352" cy="32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zrngc98Y0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2168" y="4427984"/>
            <a:ext cx="6930168" cy="47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225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UK35</dc:creator>
  <cp:lastModifiedBy>Admin</cp:lastModifiedBy>
  <cp:revision>52</cp:revision>
  <dcterms:created xsi:type="dcterms:W3CDTF">2019-12-23T11:08:01Z</dcterms:created>
  <dcterms:modified xsi:type="dcterms:W3CDTF">2019-12-25T10:09:01Z</dcterms:modified>
</cp:coreProperties>
</file>