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5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9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6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8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7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AECF-222D-499E-93A3-21DF8C9A7FE4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0A21-74FB-4224-BCEF-8C9C7CF4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фото ПДД\выставка рисун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2420888"/>
            <a:ext cx="2736304" cy="19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Мероприятия по ПДД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1800" y="1600200"/>
            <a:ext cx="3024336" cy="4525963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/>
              <a:t>В рамках месячника безопасности дорожного движения  в школе были проведены :</a:t>
            </a:r>
          </a:p>
          <a:p>
            <a:r>
              <a:rPr lang="ru-RU" sz="1400" b="1" dirty="0" smtClean="0"/>
              <a:t>- инструктажи с обучающимися 1-9 классов ;</a:t>
            </a:r>
          </a:p>
          <a:p>
            <a:r>
              <a:rPr lang="ru-RU" sz="1400" b="1" dirty="0" smtClean="0"/>
              <a:t>- обновлена информация в Уголках безопасности в классах;</a:t>
            </a:r>
          </a:p>
          <a:p>
            <a:r>
              <a:rPr lang="ru-RU" sz="1400" b="1" dirty="0" smtClean="0"/>
              <a:t>- проведены  занятия: в 3 классе -  «Азбука безопасности на дорогах», в 4 классе – викторина «Веселый светофор», в 7 классе – час общения «Знаю ли я ПДД?», в 1 классе – «Посвящение в пешеходы».</a:t>
            </a:r>
          </a:p>
          <a:p>
            <a:r>
              <a:rPr lang="ru-RU" sz="1400" b="1" dirty="0" smtClean="0"/>
              <a:t>- учащимися 1-7 классов изготовлены индивидуальные маршрутные листы и размещены в их дневниках;</a:t>
            </a:r>
          </a:p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pic>
        <p:nvPicPr>
          <p:cNvPr id="1026" name="Picture 2" descr="C:\Users\HP\Desktop\фото ПДД\Викторина по ПДД в 4 класс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1838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фото ПДД\инструктаж по ПДД в 8 класс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3064978" cy="19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фото ПДД\Уголок Безопаснос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3314"/>
            <a:ext cx="2160240" cy="30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P\Desktop\фото ПДД\индивидуальный план безопасного маршрута Дом - Школа  -Дом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r="4313"/>
          <a:stretch/>
        </p:blipFill>
        <p:spPr bwMode="auto">
          <a:xfrm>
            <a:off x="257382" y="4027168"/>
            <a:ext cx="2602375" cy="16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Мероприятия по ПДД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1420" y="1535112"/>
            <a:ext cx="3008732" cy="455818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-Организованы выставки рисунков среди обучающихся 1-4 классов «Правила движения строго соблюдай!» и «Мы и дорога»;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Воспитателем ГПД проведены игровые занятия по правилам дорожного движения.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фото ПДД\выставка рисунков Правила движения строго соблюдай!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2777"/>
            <a:ext cx="36237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HP\Desktop\фото ПДД\Подвижные игры по ПДД в группе продленного дня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" b="20567"/>
          <a:stretch/>
        </p:blipFill>
        <p:spPr bwMode="auto">
          <a:xfrm>
            <a:off x="5940152" y="4005064"/>
            <a:ext cx="3108806" cy="21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P\Desktop\фото ПДД\выставка рисунко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r="10676" b="939"/>
          <a:stretch/>
        </p:blipFill>
        <p:spPr bwMode="auto">
          <a:xfrm>
            <a:off x="6361112" y="1196752"/>
            <a:ext cx="25243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HP\Desktop\фото ПДД\классный час в 3 классе Азбука безопасности на дороге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679900" cy="20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122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Мероприятия по ПДД</vt:lpstr>
      <vt:lpstr>Мероприятия по ПДД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</cp:revision>
  <dcterms:created xsi:type="dcterms:W3CDTF">2018-09-19T20:47:49Z</dcterms:created>
  <dcterms:modified xsi:type="dcterms:W3CDTF">2018-09-19T21:38:07Z</dcterms:modified>
</cp:coreProperties>
</file>