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72" r:id="rId10"/>
    <p:sldId id="270" r:id="rId11"/>
    <p:sldId id="271" r:id="rId12"/>
    <p:sldId id="269" r:id="rId13"/>
    <p:sldId id="268" r:id="rId14"/>
    <p:sldId id="267" r:id="rId15"/>
    <p:sldId id="266" r:id="rId16"/>
    <p:sldId id="275" r:id="rId17"/>
    <p:sldId id="276" r:id="rId18"/>
    <p:sldId id="273" r:id="rId19"/>
    <p:sldId id="274" r:id="rId20"/>
    <p:sldId id="263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90C34-0265-44FB-B76A-2798663CCB8C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76CD-8123-4AA5-9078-BA7A33373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640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F76CD-8123-4AA5-9078-BA7A333731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929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192" y="1812927"/>
            <a:ext cx="419709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6088" y="1812927"/>
            <a:ext cx="41899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6291682" y="993076"/>
            <a:ext cx="2462851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" y="-16"/>
            <a:ext cx="12336461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0940D31-C765-47B7-85F8-BFD1E5CB47A5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8" y="1"/>
            <a:ext cx="12096467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  «Щербининская ООШ»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 работа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на тему </a:t>
            </a:r>
          </a:p>
          <a:p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«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Фразеологизмы- языковые самородки»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Автор: Столбова Александра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обучающаяся 6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Руководитель: Иванова И.А.,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учитель русского языка и литературы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ст. Чуприяновка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2018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5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5659"/>
            <a:ext cx="121920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фразеологизмы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несвободные,                       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устойчивые сочетания слов. В них нельзя заменить одно слово другим. Фразеологизмы придают языку яркую эмоциональную окраску. Фразеологизмы изучает наука фразеология.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373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5659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фразеологизмов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 в пятки ушла – стало страшно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Задеть за живое – заставить переживать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Водить за нос – обманывать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Души не чаять – сильно любить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 на буксир – передавать свой опыт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 в душу – дружно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373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5659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Фразеологизмы про собак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 descr="zXKPUPzo6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985" y="1083211"/>
            <a:ext cx="6350000" cy="5598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73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5659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Собаку съел – человек, опытный в каком-либо деле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 вешать – обвинять кого-либо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собак нарезанных – очень много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 descr="UsWDyZa9nY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2185" y="3362178"/>
            <a:ext cx="5683347" cy="34958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73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550" y="245659"/>
            <a:ext cx="9566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Фразеологизмы про кошек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B-4EIyJ0Bq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6763" y="1139483"/>
            <a:ext cx="7202659" cy="5134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73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277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чёрную кошку в тёмной комнате - заниматься бесполезным делом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кошка с собакой - постоянно ссориться, жить не в согласии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 наплакал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мало,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ничего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Кошки на душе скребут–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тревожно, тоскливо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Купить кота в мешке – не знать, что купил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 descr="19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1" y="4614203"/>
            <a:ext cx="5425440" cy="2243797"/>
          </a:xfrm>
          <a:prstGeom prst="rect">
            <a:avLst/>
          </a:prstGeom>
        </p:spPr>
      </p:pic>
      <p:pic>
        <p:nvPicPr>
          <p:cNvPr id="4" name="Рисунок 3" descr="j7Dmg1rXw4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7219" y="3987971"/>
            <a:ext cx="2583766" cy="2870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73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 про лошадей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 descr="thumb2-ff589025ef283e8263b1d0e605b98f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3448" y="940854"/>
            <a:ext cx="8989695" cy="5621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73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400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Тёмная лошадка- человек, о котором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известно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Конь не валялся-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сделано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не на ту лошадь- проиграть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конём- решительный поступок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Вкалывать как лошадь- напряжённо работать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Лошадиное здоровье- очень крепкое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Троянский конь- хитрая ловушка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 descr="1016578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8357" y="3961932"/>
            <a:ext cx="3657600" cy="2676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73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Фразеологизмы про птиц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 descr="Bird-Mobile-Wallpaper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1174" y="1041009"/>
            <a:ext cx="9040837" cy="5085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73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75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 ворон- быть рассеянным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курица лапой- не аккуратно, грязно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Журавль в небе- нечто невозможное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Ухватить синицу за хвост- поймать удачу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Расправить крылья- жить радостно, от души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Глухой как тетерев-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слышать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 гуся вода- безразлично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 descr="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941" y="4677508"/>
            <a:ext cx="4525108" cy="2180492"/>
          </a:xfrm>
          <a:prstGeom prst="rect">
            <a:avLst/>
          </a:prstGeom>
        </p:spPr>
      </p:pic>
      <p:pic>
        <p:nvPicPr>
          <p:cNvPr id="4" name="Рисунок 3" descr="_original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8518" y="4053645"/>
            <a:ext cx="4206533" cy="2804355"/>
          </a:xfrm>
          <a:prstGeom prst="rect">
            <a:avLst/>
          </a:prstGeom>
        </p:spPr>
      </p:pic>
      <p:pic>
        <p:nvPicPr>
          <p:cNvPr id="5" name="Рисунок 4" descr="269669-72859-50884738-m750x740-uc88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46638" y="0"/>
            <a:ext cx="2345361" cy="1899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73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621893"/>
            <a:ext cx="930790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Обоснование </a:t>
            </a:r>
            <a:r>
              <a:rPr lang="ru-RU" sz="4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выбора темы </a:t>
            </a:r>
            <a:r>
              <a:rPr lang="ru-RU" sz="4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sz="4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выбрала тему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 потому,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она интересная, но  мало людей знают 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что-то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устойчивых оборотах( фразеологизмах).Этой темой  редко интересуются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7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5302" y="499114"/>
            <a:ext cx="1079083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Вывод.</a:t>
            </a:r>
            <a:r>
              <a:rPr lang="ru-RU" sz="4400" b="1" dirty="0"/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считаю, что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проект может быть многим полезен. Он  может пригодиться для будущей учебы и работы, а также для интеллектуального развития любого человека.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считаю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актуальным. Мой проект можно использовать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уроках (особенно  на уроках русского языка и литературы) и в обычной жизни.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7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5302" y="485047"/>
            <a:ext cx="107908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3" name="Рисунок 2" descr="cDtIA2GmJ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046" y="1406769"/>
            <a:ext cx="11099409" cy="5043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66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423" y="535293"/>
            <a:ext cx="11286069" cy="40318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3200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3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предмет </a:t>
            </a:r>
            <a:r>
              <a:rPr lang="ru-RU" sz="3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проекта, цели </a:t>
            </a:r>
            <a:r>
              <a:rPr lang="ru-RU" sz="3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en-US" sz="3200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en-US" sz="32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фразеологизмы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3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узнать,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фразеологизмы, научиться их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определять в текстах , а также  использовать их  в своей речи для ее обогащения.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7355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562" y="206457"/>
            <a:ext cx="1191943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выполнения работы 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воспользовалась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 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методами: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учеников нашей школы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изучила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систематизировала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источники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поработала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ресурсами Интернета.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22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823" y="502654"/>
            <a:ext cx="105724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 моего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следующий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1.Анализ анкеты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4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2.Основная часть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4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3.Вывод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6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349" y="313899"/>
            <a:ext cx="3743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анкеты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6205395"/>
              </p:ext>
            </p:extLst>
          </p:nvPr>
        </p:nvGraphicFramePr>
        <p:xfrm>
          <a:off x="136477" y="1156395"/>
          <a:ext cx="11873555" cy="54405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70748"/>
                <a:gridCol w="3002507"/>
                <a:gridCol w="2715905"/>
                <a:gridCol w="3084395"/>
              </a:tblGrid>
              <a:tr h="149127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такое фразеологизмы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Знают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знают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Затрудняются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ответить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6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человека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113">
                <a:tc row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3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536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"/>
            <a:ext cx="107902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анализа анкеты я выяснила: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ольшая часть учеников знает, что такое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часть респондентов- не знает,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затруднилась с ответом –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оже третья часть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опрашиваемых.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hildren_01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7242" y="3249636"/>
            <a:ext cx="5791201" cy="3433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15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5659"/>
            <a:ext cx="1219200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происхождения фразеологизмов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Фразеологизмы существуют на протяжении всей истории языка. Уже с конца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века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объяснялись в специальных сборниках и толковых словарях под различными названиями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крылатые выражения, афоризмы,</a:t>
            </a:r>
          </a:p>
          <a:p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идиомы, пословицы и поговорки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Ещё М. В. Ломоносов,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составляя план словаря русского литературного языка,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указывал, что в него должны войти обороты и выражения.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373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"/>
            <a:ext cx="12192000" cy="1271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употребляющихся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фразеологических оборотов составляют устойчивые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 слов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исконно-русского происхождения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возникли в русском языке или унаследованы из более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древнего языка.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Русская фразеология- народная смекалка и мудрость.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в русских фразеологизмах бойкий российский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ум, фантазия, трудовой и житейский опыт. По мнению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И.Буслаева, фразеологизмы- это своеобразные микро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миры, содержащие в себе нравственный закон и здравый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смысл, выражения в кратком изречении, которые завещали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предки в руководство потомкам. 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373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396</TotalTime>
  <Words>635</Words>
  <Application>Microsoft Office PowerPoint</Application>
  <PresentationFormat>Произвольный</PresentationFormat>
  <Paragraphs>200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Valya</dc:creator>
  <cp:lastModifiedBy>NewUser</cp:lastModifiedBy>
  <cp:revision>46</cp:revision>
  <dcterms:created xsi:type="dcterms:W3CDTF">2018-03-27T11:39:57Z</dcterms:created>
  <dcterms:modified xsi:type="dcterms:W3CDTF">2018-09-25T13:13:06Z</dcterms:modified>
</cp:coreProperties>
</file>