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71" r:id="rId9"/>
    <p:sldId id="272" r:id="rId10"/>
    <p:sldId id="266" r:id="rId11"/>
    <p:sldId id="267" r:id="rId12"/>
    <p:sldId id="273" r:id="rId13"/>
    <p:sldId id="269" r:id="rId14"/>
    <p:sldId id="270" r:id="rId15"/>
    <p:sldId id="275" r:id="rId16"/>
    <p:sldId id="276" r:id="rId17"/>
    <p:sldId id="274" r:id="rId18"/>
    <p:sldId id="263" r:id="rId19"/>
    <p:sldId id="277" r:id="rId20"/>
    <p:sldId id="278" r:id="rId21"/>
    <p:sldId id="279" r:id="rId22"/>
    <p:sldId id="280" r:id="rId23"/>
    <p:sldId id="26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>
      <p:cViewPr>
        <p:scale>
          <a:sx n="78" d="100"/>
          <a:sy n="78" d="100"/>
        </p:scale>
        <p:origin x="-749" y="-1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0D31-C765-47B7-85F8-BFD1E5CB47A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940D31-C765-47B7-85F8-BFD1E5CB47A5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1F92DF-129E-4E6B-A8A8-9C4FB6D7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34" y="0"/>
            <a:ext cx="1209646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  «Щербининская ООШ»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Проектная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Что такое псевдонимы? 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Иванова И.А.,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учитель русского языка и литературы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Чуприяновка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2018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3296" y="585217"/>
            <a:ext cx="6274816" cy="5711636"/>
          </a:xfrm>
        </p:spPr>
        <p:txBody>
          <a:bodyPr/>
          <a:lstStyle/>
          <a:p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36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В. Алов</a:t>
            </a:r>
            <a:r>
              <a:rPr lang="ru-RU" sz="3600" dirty="0" smtClean="0"/>
              <a:t>- </a:t>
            </a:r>
            <a:r>
              <a:rPr lang="ru-RU" dirty="0" smtClean="0"/>
              <a:t>так подписал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685" y="2304288"/>
            <a:ext cx="548640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своё </a:t>
            </a:r>
            <a:r>
              <a:rPr lang="ru-RU" sz="2800" dirty="0"/>
              <a:t>первое произведение – романтическую поэму «</a:t>
            </a:r>
            <a:r>
              <a:rPr lang="ru-RU" sz="2800" dirty="0" err="1"/>
              <a:t>Ганц</a:t>
            </a:r>
            <a:r>
              <a:rPr lang="ru-RU" sz="2800" dirty="0"/>
              <a:t> Кюхельгартен» </a:t>
            </a:r>
            <a:r>
              <a:rPr lang="ru-RU" sz="3600" dirty="0"/>
              <a:t>– </a:t>
            </a:r>
            <a:r>
              <a:rPr lang="ru-RU" sz="3600" dirty="0" smtClean="0"/>
              <a:t>Н.В.Гоголь.</a:t>
            </a:r>
          </a:p>
          <a:p>
            <a:pPr>
              <a:lnSpc>
                <a:spcPct val="90000"/>
              </a:lnSpc>
              <a:defRPr/>
            </a:pPr>
            <a:endParaRPr lang="ru-RU" sz="2800" dirty="0"/>
          </a:p>
          <a:p>
            <a:pPr>
              <a:lnSpc>
                <a:spcPct val="90000"/>
              </a:lnSpc>
              <a:defRPr/>
            </a:pPr>
            <a:r>
              <a:rPr lang="ru-RU" sz="2800" dirty="0"/>
              <a:t>    К сожалению, опасение быть подвергнутым резкой критике оправдалось.</a:t>
            </a:r>
          </a:p>
        </p:txBody>
      </p:sp>
      <p:pic>
        <p:nvPicPr>
          <p:cNvPr id="6" name="Picture 4" descr="Гого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7313612" y="2034362"/>
            <a:ext cx="3152775" cy="36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33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9760" y="1085089"/>
            <a:ext cx="8753856" cy="4376927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8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  <a:p>
            <a:pPr>
              <a:buNone/>
              <a:defRPr/>
            </a:pPr>
            <a:r>
              <a:rPr lang="ru-RU" sz="8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Ленин</a:t>
            </a:r>
            <a:endParaRPr lang="ru-RU" sz="8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353569"/>
            <a:ext cx="6656832" cy="577259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sz="3600" dirty="0"/>
              <a:t> </a:t>
            </a:r>
            <a:r>
              <a:rPr lang="ru-RU" sz="2800" dirty="0"/>
              <a:t>Настоящее имя </a:t>
            </a:r>
            <a:r>
              <a:rPr lang="ru-RU" sz="35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Ленина</a:t>
            </a:r>
            <a:r>
              <a:rPr lang="ru-RU" sz="3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500" dirty="0" smtClean="0"/>
              <a:t>–</a:t>
            </a:r>
            <a:r>
              <a:rPr lang="ru-RU" sz="2800" dirty="0" smtClean="0"/>
              <a:t>                               </a:t>
            </a:r>
            <a:r>
              <a:rPr lang="ru-RU" sz="3300" dirty="0" smtClean="0"/>
              <a:t>Владимир </a:t>
            </a:r>
            <a:r>
              <a:rPr lang="ru-RU" sz="3300" dirty="0"/>
              <a:t>Ильич Ульянов.</a:t>
            </a:r>
            <a:endParaRPr lang="ru-RU" sz="2800" dirty="0"/>
          </a:p>
          <a:p>
            <a:pPr>
              <a:buNone/>
              <a:defRPr/>
            </a:pPr>
            <a:r>
              <a:rPr lang="ru-RU" sz="2800" dirty="0"/>
              <a:t>    </a:t>
            </a:r>
            <a:r>
              <a:rPr lang="ru-RU" sz="2800" dirty="0" smtClean="0"/>
              <a:t>          </a:t>
            </a:r>
          </a:p>
          <a:p>
            <a:pPr>
              <a:buNone/>
              <a:defRPr/>
            </a:pPr>
            <a:r>
              <a:rPr lang="ru-RU" sz="2800" dirty="0" smtClean="0"/>
              <a:t>              По </a:t>
            </a:r>
            <a:r>
              <a:rPr lang="ru-RU" sz="2800" dirty="0"/>
              <a:t>мнению </a:t>
            </a:r>
            <a:r>
              <a:rPr lang="ru-RU" sz="2800" dirty="0" smtClean="0"/>
              <a:t>историка                        </a:t>
            </a:r>
            <a:r>
              <a:rPr lang="ru-RU" sz="2800" dirty="0"/>
              <a:t>Логинова, </a:t>
            </a:r>
            <a:r>
              <a:rPr lang="ru-RU" sz="2800" dirty="0" smtClean="0"/>
              <a:t>правдоподобной                         </a:t>
            </a:r>
            <a:r>
              <a:rPr lang="ru-RU" sz="2800" dirty="0"/>
              <a:t>представляется версия</a:t>
            </a:r>
            <a:r>
              <a:rPr lang="ru-RU" sz="2800" dirty="0" smtClean="0"/>
              <a:t>,                            </a:t>
            </a:r>
            <a:r>
              <a:rPr lang="ru-RU" sz="2800" dirty="0"/>
              <a:t>связанная с </a:t>
            </a:r>
            <a:r>
              <a:rPr lang="ru-RU" sz="2800" dirty="0" smtClean="0"/>
              <a:t>использованием                            </a:t>
            </a:r>
            <a:r>
              <a:rPr lang="ru-RU" sz="2800" dirty="0"/>
              <a:t>паспорта реально</a:t>
            </a:r>
            <a:r>
              <a:rPr lang="ru-RU" sz="3600" dirty="0"/>
              <a:t> </a:t>
            </a:r>
            <a:r>
              <a:rPr lang="ru-RU" sz="2800" dirty="0" smtClean="0"/>
              <a:t>существо-                            </a:t>
            </a:r>
            <a:r>
              <a:rPr lang="ru-RU" sz="2800" dirty="0" err="1"/>
              <a:t>вавшего</a:t>
            </a:r>
            <a:r>
              <a:rPr lang="ru-RU" sz="2800" dirty="0"/>
              <a:t> Николая Ленина. </a:t>
            </a:r>
          </a:p>
          <a:p>
            <a:pPr>
              <a:buNone/>
              <a:defRPr/>
            </a:pPr>
            <a:endParaRPr lang="ru-RU" sz="2800" dirty="0" smtClean="0"/>
          </a:p>
          <a:p>
            <a:pPr>
              <a:buNone/>
              <a:defRPr/>
            </a:pPr>
            <a:r>
              <a:rPr lang="ru-RU" sz="2800" dirty="0" smtClean="0"/>
              <a:t>По </a:t>
            </a:r>
            <a:r>
              <a:rPr lang="ru-RU" sz="2800" dirty="0"/>
              <a:t>семейной версии Ульяновых, псевдоним </a:t>
            </a:r>
            <a:r>
              <a:rPr lang="ru-RU" sz="2800" dirty="0" smtClean="0"/>
              <a:t>происходит </a:t>
            </a:r>
            <a:r>
              <a:rPr lang="ru-RU" sz="2800" dirty="0"/>
              <a:t>от названия реки Лена.</a:t>
            </a:r>
            <a:endParaRPr lang="ru-RU" dirty="0"/>
          </a:p>
        </p:txBody>
      </p:sp>
      <p:pic>
        <p:nvPicPr>
          <p:cNvPr id="7" name="Picture 5" descr="лени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" b="4347"/>
          <a:stretch>
            <a:fillRect/>
          </a:stretch>
        </p:blipFill>
        <p:spPr bwMode="auto">
          <a:xfrm>
            <a:off x="7400545" y="1426464"/>
            <a:ext cx="4145280" cy="393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7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14016" y="1097281"/>
            <a:ext cx="7888224" cy="342595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13800" dirty="0" smtClean="0"/>
              <a:t>                                                   Сталин</a:t>
            </a:r>
            <a:endParaRPr lang="ru-RU" sz="13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6304" y="402336"/>
            <a:ext cx="6083808" cy="612038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   </a:t>
            </a:r>
            <a:r>
              <a:rPr lang="ru-RU" dirty="0" smtClean="0"/>
              <a:t>    П</a:t>
            </a:r>
            <a:r>
              <a:rPr lang="ru-RU" sz="2000" dirty="0" smtClean="0"/>
              <a:t>осле 1905-07 гг. многие  большевики взяли себе "крепкие", "жесткие", "военные" псевдонимы. В этом же ряду "крепких" псевдонимов  рассматривается и псевдоним </a:t>
            </a:r>
            <a:r>
              <a:rPr lang="ru-RU" sz="3000" i="1" dirty="0" smtClean="0"/>
              <a:t>Сталин</a:t>
            </a:r>
            <a:r>
              <a:rPr lang="ru-RU" sz="2000" i="1" dirty="0" smtClean="0"/>
              <a:t> </a:t>
            </a:r>
            <a:r>
              <a:rPr lang="ru-RU" sz="2000" dirty="0" smtClean="0"/>
              <a:t>(настоящая фамилия – </a:t>
            </a:r>
            <a:r>
              <a:rPr lang="ru-RU" sz="2000" b="1" u="sng" dirty="0" smtClean="0"/>
              <a:t>Джугашвили)</a:t>
            </a:r>
            <a:r>
              <a:rPr lang="ru-RU" sz="2000" dirty="0" smtClean="0"/>
              <a:t>. 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           Большое впечатление на молодого Сталина произвели книги грузинского писателя А.Казбеги. Один из его героев - неустрашимый </a:t>
            </a:r>
            <a:r>
              <a:rPr lang="ru-RU" sz="2000" dirty="0" err="1" smtClean="0"/>
              <a:t>Коба</a:t>
            </a:r>
            <a:r>
              <a:rPr lang="ru-RU" sz="2000" dirty="0" smtClean="0"/>
              <a:t> - стал и героем для молодого Сталина, он даже начал называть  себя</a:t>
            </a:r>
            <a:r>
              <a:rPr lang="ru-RU" sz="2000" i="1" dirty="0" smtClean="0"/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Кобой</a:t>
            </a:r>
            <a:r>
              <a:rPr lang="ru-RU" sz="2000" dirty="0" smtClean="0"/>
              <a:t>. Это имя было его   первой партийной кличкой, которых у   Ста-                   </a:t>
            </a:r>
            <a:r>
              <a:rPr lang="ru-RU" sz="2000" dirty="0" err="1" smtClean="0"/>
              <a:t>лина</a:t>
            </a:r>
            <a:r>
              <a:rPr lang="ru-RU" sz="2000" dirty="0" smtClean="0"/>
              <a:t> было немало -    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                      "Иванович", "Василий",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                      "Васильев".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           Но остались   имя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Коба</a:t>
            </a:r>
            <a:r>
              <a:rPr lang="ru-RU" sz="2000" dirty="0" smtClean="0"/>
              <a:t> и фамилия-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                        псевдоним </a:t>
            </a: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Стали</a:t>
            </a:r>
            <a:r>
              <a:rPr lang="ru-RU" sz="2000" b="1" i="1" dirty="0" smtClean="0"/>
              <a:t>н</a:t>
            </a:r>
            <a:r>
              <a:rPr lang="ru-RU" sz="2000" dirty="0" smtClean="0"/>
              <a:t>.</a:t>
            </a:r>
          </a:p>
        </p:txBody>
      </p:sp>
      <p:pic>
        <p:nvPicPr>
          <p:cNvPr id="6" name="Picture 4" descr="Стали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7648" y="633984"/>
            <a:ext cx="5449824" cy="56936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67840"/>
            <a:ext cx="10887456" cy="4358324"/>
          </a:xfrm>
        </p:spPr>
        <p:txBody>
          <a:bodyPr>
            <a:normAutofit/>
          </a:bodyPr>
          <a:lstStyle/>
          <a:p>
            <a:r>
              <a:rPr lang="ru-RU" sz="9600" dirty="0" smtClean="0"/>
              <a:t>  </a:t>
            </a:r>
            <a:r>
              <a:rPr lang="ru-RU" sz="8800" dirty="0" smtClean="0"/>
              <a:t>Борис Горбонос</a:t>
            </a:r>
            <a:endParaRPr lang="ru-RU" sz="9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97056" y="1600201"/>
            <a:ext cx="85344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ugacheva_medi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64992" y="597408"/>
            <a:ext cx="5157216" cy="580339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Зачем люди придумывают себе псевдонимы?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18944"/>
            <a:ext cx="11228832" cy="3907220"/>
          </a:xfrm>
        </p:spPr>
        <p:txBody>
          <a:bodyPr/>
          <a:lstStyle/>
          <a:p>
            <a:r>
              <a:rPr lang="ru-RU" b="1" dirty="0" smtClean="0"/>
              <a:t>1.Нравится новое имя.</a:t>
            </a:r>
          </a:p>
          <a:p>
            <a:r>
              <a:rPr lang="ru-RU" b="1" dirty="0" smtClean="0"/>
              <a:t>2.Не хотят, чтобы их узнавали.</a:t>
            </a:r>
          </a:p>
          <a:p>
            <a:r>
              <a:rPr lang="ru-RU" b="1" dirty="0" smtClean="0"/>
              <a:t>3. Боятся, что их произведения раскритикуют.</a:t>
            </a:r>
          </a:p>
          <a:p>
            <a:r>
              <a:rPr lang="ru-RU" b="1" dirty="0" smtClean="0"/>
              <a:t>4.Считают, что это  модно.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301" y="670558"/>
            <a:ext cx="107908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 псевдонимах мы  знаем не очень         много, но тема эта  интересная , поэтому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 наш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Этот  проект можно использовать на уроках русского языка, литературы и в обычной жизни.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856" y="1792224"/>
            <a:ext cx="9741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Над проектом работали:   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536" y="310483"/>
            <a:ext cx="112494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выбора темы проекта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384800" cy="4525963"/>
          </a:xfrm>
        </p:spPr>
        <p:txBody>
          <a:bodyPr/>
          <a:lstStyle/>
          <a:p>
            <a:r>
              <a:rPr lang="ru-RU" dirty="0" smtClean="0"/>
              <a:t>1. Нам очень интересна эта тема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09433" y="1600200"/>
            <a:ext cx="11782567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Для развития интеллекта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7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98" y="252919"/>
            <a:ext cx="4075888" cy="6157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7319" y="904672"/>
            <a:ext cx="5101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Краса- длинная коса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8" y="257458"/>
            <a:ext cx="7736732" cy="5686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60341" y="1741251"/>
            <a:ext cx="3638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Озорной</a:t>
            </a:r>
          </a:p>
          <a:p>
            <a:r>
              <a:rPr lang="ru-RU" sz="6000" dirty="0" smtClean="0"/>
              <a:t> шустрый</a:t>
            </a:r>
          </a:p>
          <a:p>
            <a:r>
              <a:rPr lang="ru-RU" sz="6000" dirty="0" smtClean="0"/>
              <a:t> соколик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652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51" y="0"/>
            <a:ext cx="76167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489" y="1672838"/>
            <a:ext cx="2720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Юлия </a:t>
            </a:r>
            <a:r>
              <a:rPr lang="ru-RU" sz="4000" dirty="0" err="1" smtClean="0"/>
              <a:t>Кузнеченко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640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ВНИМАНИЕ!!!</a:t>
            </a:r>
            <a:endParaRPr lang="ru-RU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29966"/>
            <a:ext cx="6858000" cy="50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686" y="198862"/>
            <a:ext cx="11377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объекта и предмета исследования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384800" cy="4525963"/>
          </a:xfrm>
        </p:spPr>
        <p:txBody>
          <a:bodyPr/>
          <a:lstStyle/>
          <a:p>
            <a:r>
              <a:rPr lang="ru-RU" dirty="0" smtClean="0"/>
              <a:t>ОБЪЕКТ  ИССЛЕДОВАНИЯ:     псевдонимы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6807200" y="1600200"/>
            <a:ext cx="5384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ПРЕДМЕТ ИССЛЕДОВАНИЯ:  выяснить , что такое псевдонимы, какие псевдонимы брали себе известные люди и зачем  они это делали.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5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71" y="224042"/>
            <a:ext cx="117776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выполнения работы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воспользовались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 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изучили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систематизировали литературные   источники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поработали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ресурсами Интернета.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2695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822" y="502652"/>
            <a:ext cx="105724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нашего 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 следующий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1.Вступление.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Обоснование выбора темы проекта, его актуальность.</a:t>
            </a:r>
          </a:p>
          <a:p>
            <a:pPr>
              <a:spcAft>
                <a:spcPts val="0"/>
              </a:spcAft>
            </a:pPr>
            <a:r>
              <a:rPr lang="ru-RU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2.Основная часть.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псевдонимы.</a:t>
            </a: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под ними скрывается.</a:t>
            </a:r>
          </a:p>
          <a:p>
            <a:pPr>
              <a:spcAft>
                <a:spcPts val="0"/>
              </a:spcAft>
            </a:pPr>
            <a:r>
              <a:rPr lang="ru-RU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3.Вывод.</a:t>
            </a:r>
            <a:endParaRPr lang="ru-RU" sz="4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Актуальность темы исследования обусловлена следующими факторами: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511808" y="2664644"/>
            <a:ext cx="9759969" cy="357766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3600" b="1" dirty="0" smtClean="0"/>
              <a:t>-Дальнейшее развитее проблемы в современных условиях;</a:t>
            </a:r>
          </a:p>
          <a:p>
            <a:r>
              <a:rPr lang="ru-RU" sz="3600" b="1" dirty="0" smtClean="0"/>
              <a:t>-Обобщение накопленного опыта;</a:t>
            </a:r>
          </a:p>
          <a:p>
            <a:r>
              <a:rPr lang="ru-RU" sz="3600" b="1" dirty="0" smtClean="0"/>
              <a:t>-Постановка новых проблем с целью привлечения внимания общественности .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866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0" y="245659"/>
            <a:ext cx="4273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ПСЕВДОНИМ – ВЫМЫШЛЕННОЕ  ИМЯ, ИСПОЛЬЗУЕМОЕ  ЧЕЛОВЕКОМ В ПУБЛИЧНОЙ  ДЕЯТЕЛЬНОСТИ  ВМЕСТО НАСТОЯЩЕГО  (ДАННОГО  ПРИ РОЖДЕНИИ, ЗАФИКСИРОВАННОГО  В ОФИЦАЛЬНЫХ  ДОКУМЕНТАХ)   ПСЕВДОНИМАМИ ЧАЩЕ ВСЕГО ПОЛЬЗУЮТСЯ ДЕЯТЕЛИ  ЛИТЕРАТУРЫ И ИСКУССТВА.</a:t>
            </a:r>
          </a:p>
          <a:p>
            <a:pPr>
              <a:buNone/>
            </a:pPr>
            <a:r>
              <a:rPr lang="ru-RU" dirty="0" smtClean="0"/>
              <a:t>В ВОСТОЧНЫХ КУЛЬТУРАХ  																						</a:t>
            </a:r>
            <a:endParaRPr lang="ru-RU" dirty="0"/>
          </a:p>
        </p:txBody>
      </p:sp>
      <p:sp>
        <p:nvSpPr>
          <p:cNvPr id="23" name="Содержимое 22"/>
          <p:cNvSpPr>
            <a:spLocks noGrp="1"/>
          </p:cNvSpPr>
          <p:nvPr>
            <p:ph sz="half" idx="2"/>
          </p:nvPr>
        </p:nvSpPr>
        <p:spPr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(ОСОБЕННО КИТАЙСКОЙ И ЯПОНСКОЙ) ПРИНЯТИЕ НОВОГО ИМЕНИ ПРИ ИЗМЕНЕНИИ СОЦИАЛЬНОГО СТАТУСА В НЕКОТОРЫЕ ЭПОХИ БЫЛО ПРАКТИЧЕСКИ ОБЯЗАТЕЛЬНЫМ ДЛЯ ЛЮБОЙ СФЕРЫ ДЕЯТЕЛЬНОСТИ. АНАЛОГОМ ТАКОГО РОДА ОБЯЗАТЕЛЬНЫХ ПСЕВДОНИМОВ В ЗАПАДНОЙ КУЛЬТУРЕ МОЖНО СЧИТАТЬ ОБЯЗАТЕЛЬНУЮ ПЕРЕМЕНУ ИМЕНИ У СВЯЩЕНИКОВ, МОНАХОВ. ОСОБЕННО В ПРАВОСЛАВНОЙ ЦЕРКВИ, ОДНАКО НАЗЫВАТЬ ЦЕРКОВНЫЕ ИМЕНА СВЯЩЕННОСЛУЖИТЕЛЕЙ ПСЕВДОНИМАМИ НЕ ПРИНЯТО.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3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55904"/>
            <a:ext cx="10972800" cy="32552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Кто скрывается за псевдонимом?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1131296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33632" y="1600201"/>
            <a:ext cx="48768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73353"/>
            <a:ext cx="111800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        </a:t>
            </a:r>
            <a:r>
              <a:rPr lang="ru-RU" sz="16600" dirty="0" smtClean="0"/>
              <a:t>В.Алов</a:t>
            </a:r>
            <a:endParaRPr lang="ru-RU" sz="16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659</TotalTime>
  <Words>474</Words>
  <Application>Microsoft Office PowerPoint</Application>
  <PresentationFormat>Произвольный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темы исследования обусловлена следующими факторами:</vt:lpstr>
      <vt:lpstr>       </vt:lpstr>
      <vt:lpstr>Кто скрывается за псевдонимом?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люди придумывают себе псевдонимы?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Valya</dc:creator>
  <cp:lastModifiedBy>1</cp:lastModifiedBy>
  <cp:revision>71</cp:revision>
  <dcterms:created xsi:type="dcterms:W3CDTF">2018-03-27T11:39:57Z</dcterms:created>
  <dcterms:modified xsi:type="dcterms:W3CDTF">2018-04-19T09:57:42Z</dcterms:modified>
</cp:coreProperties>
</file>