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4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5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1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3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2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8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5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3021-F56B-4A9C-BFA6-11529E28CA32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9AD7-E900-4D0D-85D7-899FEEAE5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Месячник Безопасности в МОУ «</a:t>
            </a:r>
            <a:r>
              <a:rPr lang="ru-RU" sz="3200" dirty="0" err="1" smtClean="0"/>
              <a:t>Щербининская</a:t>
            </a:r>
            <a:r>
              <a:rPr lang="ru-RU" sz="3200" dirty="0" smtClean="0"/>
              <a:t> ООШ»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Классный час в 5 классе «Жить без опасностей!»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Классный час 8 классе «Экстремизм»</a:t>
            </a:r>
            <a:endParaRPr lang="ru-RU" dirty="0"/>
          </a:p>
        </p:txBody>
      </p:sp>
      <p:pic>
        <p:nvPicPr>
          <p:cNvPr id="9" name="Рисунок 8" descr="C:\Users\HP\Desktop\для отчета безопасности\кл.час о безопасности 5 класс\20181004_1415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10445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HP\Desktop\для отчета безопасности\кл.час про экстремизм 8 класс\IMG_20181004_140530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0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777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Georgia"/>
              </a:rPr>
              <a:t>Информационное занятие о ложных сообщениях про террористический акт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6420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HP\Desktop\IMG_20180928_1122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74" y="1772816"/>
            <a:ext cx="2812969" cy="393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P\Desktop\IMG_20180928_112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5062"/>
            <a:ext cx="3849608" cy="185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P\Desktop\IMG_20180928_1122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8458"/>
            <a:ext cx="3849608" cy="19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20688"/>
            <a:ext cx="7920880" cy="6397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Выставка рисунков в начальных классах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Объект 8" descr="C:\Users\HP\Desktop\для отчета безопасности\DSC_093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39248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4" descr="C:\Users\HP\Desktop\для отчета безопасности\image_image_44946.JP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t="13001" r="3902"/>
          <a:stretch/>
        </p:blipFill>
        <p:spPr bwMode="auto">
          <a:xfrm>
            <a:off x="4932040" y="1916832"/>
            <a:ext cx="4032448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3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39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Месячник Безопасности в МОУ «Щербининская ООШ»</vt:lpstr>
      <vt:lpstr>Информационное занятие о ложных сообщениях про террористический акт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безопасности </dc:title>
  <dc:creator>HP</dc:creator>
  <cp:lastModifiedBy>HP</cp:lastModifiedBy>
  <cp:revision>7</cp:revision>
  <dcterms:created xsi:type="dcterms:W3CDTF">2018-09-25T20:18:24Z</dcterms:created>
  <dcterms:modified xsi:type="dcterms:W3CDTF">2018-10-17T20:07:19Z</dcterms:modified>
</cp:coreProperties>
</file>