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4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8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1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698C-D185-491F-B54B-DA64B3FE4A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0DD0-AEEC-4CC5-A544-94F8DB1C9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Месячник ПДД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5 класс . Игра по правилам дорожного движения «Автопробег»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для отчета пдд\5 класс фото пдд\20180925_11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582937" cy="25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для отчета пдд\5 класс фото пдд\20180925_1104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556791"/>
            <a:ext cx="3676667" cy="20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для отчета пдд\5 класс фото пдд\20180925_110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44" y="3861048"/>
            <a:ext cx="3716671" cy="20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класс. «Посвящение в пешеходы»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для отчета пдд\ПДД\IMG_1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для отчета пдд\ПДД\IMG_14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Кукольный театр </a:t>
            </a:r>
            <a:br>
              <a:rPr lang="ru-RU" sz="2800" dirty="0" smtClean="0"/>
            </a:br>
            <a:r>
              <a:rPr lang="ru-RU" sz="2800" dirty="0" smtClean="0"/>
              <a:t>«Дорожные приключения Буратино»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P\Desktop\для отчета пдд\кукольный театр по ПДД\IMG_14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84785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для отчета пдд\кукольный театр по ПДД\IMG_1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80148" cy="27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HP\Desktop\для отчета пдд\кукольный театр по ПДД\IMG_14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934335" cy="219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6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Месячник ПДД</vt:lpstr>
      <vt:lpstr>1 класс. «Посвящение в пешеходы»</vt:lpstr>
      <vt:lpstr>Кукольный театр  «Дорожные приключения Буратино»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ПДД</dc:title>
  <dc:creator>HP</dc:creator>
  <cp:lastModifiedBy>HP</cp:lastModifiedBy>
  <cp:revision>2</cp:revision>
  <dcterms:created xsi:type="dcterms:W3CDTF">2018-10-21T20:28:44Z</dcterms:created>
  <dcterms:modified xsi:type="dcterms:W3CDTF">2018-10-21T20:54:45Z</dcterms:modified>
</cp:coreProperties>
</file>