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8" autoAdjust="0"/>
  </p:normalViewPr>
  <p:slideViewPr>
    <p:cSldViewPr>
      <p:cViewPr varScale="1">
        <p:scale>
          <a:sx n="74" d="100"/>
          <a:sy n="74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E1DB41-D2ED-46EB-A692-2A6B329E7F18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E6FE75-53BF-4EE5-A8A6-9CD2B32471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200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2816"/>
            <a:ext cx="77048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Педагогическая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династия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Чему учат в школ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6456" y="6390456"/>
            <a:ext cx="467544" cy="4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7609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едагогическая династия\Таисия Михайловна Смирн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4" y="476672"/>
            <a:ext cx="3672408" cy="57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22260"/>
            <a:ext cx="46778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Таисия Михайловна Смирнова – </a:t>
            </a:r>
            <a:endParaRPr lang="ru-RU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тётя 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Андреевой </a:t>
            </a:r>
            <a:endParaRPr lang="ru-RU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Елены Николаевны. </a:t>
            </a:r>
          </a:p>
          <a:p>
            <a:endParaRPr lang="ru-RU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Проработала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учителем начальных классов </a:t>
            </a:r>
          </a:p>
          <a:p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3000" b="1" dirty="0" err="1">
                <a:solidFill>
                  <a:schemeClr val="bg1">
                    <a:lumMod val="95000"/>
                  </a:schemeClr>
                </a:solidFill>
              </a:rPr>
              <a:t>Славновской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 школе </a:t>
            </a:r>
            <a:endParaRPr lang="ru-RU" sz="3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54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года. </a:t>
            </a:r>
            <a:endParaRPr lang="ru-RU" sz="3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Имела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награды: Отличник Просвещения, медаль за многолетний труд, орден Ленина.</a:t>
            </a:r>
            <a:endParaRPr lang="ru-RU" sz="3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0194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едагогическая династия\Андреева Елена Никола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" y="2634941"/>
            <a:ext cx="5531477" cy="41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22260"/>
            <a:ext cx="8638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Елена Николаевна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Андреева – работает учителем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в МОУ «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Щербининская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ООШ»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Общий стаж педагогической деятельности 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53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года.</a:t>
            </a:r>
          </a:p>
        </p:txBody>
      </p:sp>
      <p:pic>
        <p:nvPicPr>
          <p:cNvPr id="3075" name="Picture 3" descr="C:\Users\Администратор\Desktop\Педагогическая династия\Андреева Елена Николаевн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104456" cy="307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52050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едагогическая династия\Сергей Алексеевич Андре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3227"/>
            <a:ext cx="3672408" cy="53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29411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Сергей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Алексеевич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Андреев 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муж 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Андреевой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Е.Н. (умер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Проработал учителем географии и технического труда 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в МОУ «</a:t>
            </a:r>
            <a:r>
              <a:rPr lang="ru-RU" sz="3000" b="1" dirty="0" err="1" smtClean="0">
                <a:solidFill>
                  <a:schemeClr val="bg1">
                    <a:lumMod val="95000"/>
                  </a:schemeClr>
                </a:solidFill>
              </a:rPr>
              <a:t>Щербининская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ООШ».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Педагогический стаж –</a:t>
            </a:r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</a:rPr>
              <a:t> 25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лет.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2376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260648"/>
            <a:ext cx="4677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Оксана Владимировна Исайкина –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дочь Андреевой Е.Н.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Работает учителем </a:t>
            </a:r>
          </a:p>
          <a:p>
            <a:pPr algn="ctr"/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год.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8891" y="3632572"/>
            <a:ext cx="40824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Евгений Сергеевич Андреев -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сын 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Андреевой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Е.Н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Работает учителем </a:t>
            </a:r>
          </a:p>
          <a:p>
            <a:pPr algn="ctr"/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года.</a:t>
            </a:r>
          </a:p>
          <a:p>
            <a:pPr algn="ctr"/>
            <a:endParaRPr lang="ru-RU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C:\Users\Администратор\Desktop\Педагогическая династия\Оксана Владимировна Исайк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11663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Педагогическая династия\Евгений Сергеевич Андре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583162" cy="30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96915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80" y="4038113"/>
            <a:ext cx="4677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Екатерина Сергеевна Андреева -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жена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Андреева Е.С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Работает учителем </a:t>
            </a:r>
          </a:p>
          <a:p>
            <a:pPr algn="ctr"/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</a:rPr>
              <a:t>7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лет.</a:t>
            </a:r>
            <a:endParaRPr lang="ru-RU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Администратор\Desktop\Педагогическая династия\Екатерина Сергеевна Андре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9" y="44581"/>
            <a:ext cx="5655175" cy="37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Педагогическая династия\Евгений Сергеевич Андреев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5087"/>
            <a:ext cx="3877718" cy="29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17745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116632"/>
            <a:ext cx="4677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Екатерина Владимировна -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внучка 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Андреевой Е.Н. и дочь Исайкиной О.В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ctr"/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Работает педагогом-психологом </a:t>
            </a:r>
          </a:p>
          <a:p>
            <a:pPr algn="ctr"/>
            <a:r>
              <a:rPr lang="ru-RU" sz="3000" b="1" i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</a:rPr>
              <a:t> года.</a:t>
            </a:r>
            <a:endParaRPr lang="ru-RU" sz="30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G:\Катерина\ФОТОГРАФИИ\2017\Свадьба Кати Ресторан\Фото00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456384" cy="51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Катерина\ФОТОГРАФИИ\2013\фото видео юбилей\фотогр\IMG_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9972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17751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едагогическая династия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348880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Андреева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Елена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Николаевна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996752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Смирнова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Таисия Михайловна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1009" y="3861048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Андреев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Евгений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Сергеевич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861048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Исайкина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Оксана Владимировна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348880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Андреев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 Сергей Алексеевич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5380" y="3879925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Андреева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Екатерина Сергеевна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0120" y="5445224"/>
            <a:ext cx="18722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Исайкина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Екатерина Владимировна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49152" y="1916832"/>
            <a:ext cx="0" cy="360040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87624" y="4816029"/>
            <a:ext cx="7591" cy="557187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211960" y="2780928"/>
            <a:ext cx="576064" cy="8384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216224" y="3356992"/>
            <a:ext cx="1483568" cy="360040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01552" y="3356992"/>
            <a:ext cx="1298440" cy="360040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580112" y="4311973"/>
            <a:ext cx="576064" cy="8384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03840" y="639633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520344334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260648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Общий педагогический стаж династии – 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186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лет.</a:t>
            </a:r>
            <a:endParaRPr lang="ru-RU" sz="3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C:\Users\Администратор\Desktop\Педагогическая династия\Андрее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9421"/>
            <a:ext cx="3960440" cy="52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Педагогическая династия\Катя Исайк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7" y="2132856"/>
            <a:ext cx="2914246" cy="4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0343"/>
      </p:ext>
    </p:extLst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751</TotalTime>
  <Words>174</Words>
  <Application>Microsoft Office PowerPoint</Application>
  <PresentationFormat>Экран (4:3)</PresentationFormat>
  <Paragraphs>50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18</cp:revision>
  <dcterms:created xsi:type="dcterms:W3CDTF">2018-10-04T17:49:40Z</dcterms:created>
  <dcterms:modified xsi:type="dcterms:W3CDTF">2018-10-05T06:21:33Z</dcterms:modified>
</cp:coreProperties>
</file>