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6" r:id="rId3"/>
    <p:sldId id="256" r:id="rId4"/>
    <p:sldId id="257" r:id="rId5"/>
    <p:sldId id="258" r:id="rId6"/>
    <p:sldId id="259" r:id="rId7"/>
    <p:sldId id="260" r:id="rId8"/>
    <p:sldId id="261" r:id="rId9"/>
    <p:sldId id="263" r:id="rId10"/>
    <p:sldId id="262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11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96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AF70D-8FCF-4361-A322-0F5975580D8A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622C-7206-4B99-BFCF-7696853040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619">
        <p15:prstTrans prst="pageCurlSingle"/>
      </p:transition>
    </mc:Choice>
    <mc:Fallback>
      <p:transition spd="slow" advClick="0" advTm="6619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AF70D-8FCF-4361-A322-0F5975580D8A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622C-7206-4B99-BFCF-769685304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619">
        <p15:prstTrans prst="pageCurlSingle"/>
      </p:transition>
    </mc:Choice>
    <mc:Fallback>
      <p:transition spd="slow" advClick="0" advTm="6619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AF70D-8FCF-4361-A322-0F5975580D8A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622C-7206-4B99-BFCF-769685304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619">
        <p15:prstTrans prst="pageCurlSingle"/>
      </p:transition>
    </mc:Choice>
    <mc:Fallback>
      <p:transition spd="slow" advClick="0" advTm="6619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AF70D-8FCF-4361-A322-0F5975580D8A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622C-7206-4B99-BFCF-769685304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619">
        <p15:prstTrans prst="pageCurlSingle"/>
      </p:transition>
    </mc:Choice>
    <mc:Fallback>
      <p:transition spd="slow" advClick="0" advTm="6619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AF70D-8FCF-4361-A322-0F5975580D8A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C49B622C-7206-4B99-BFCF-769685304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619">
        <p15:prstTrans prst="pageCurlSingle"/>
      </p:transition>
    </mc:Choice>
    <mc:Fallback>
      <p:transition spd="slow" advClick="0" advTm="6619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AF70D-8FCF-4361-A322-0F5975580D8A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622C-7206-4B99-BFCF-769685304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619">
        <p15:prstTrans prst="pageCurlSingle"/>
      </p:transition>
    </mc:Choice>
    <mc:Fallback>
      <p:transition spd="slow" advClick="0" advTm="6619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AF70D-8FCF-4361-A322-0F5975580D8A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622C-7206-4B99-BFCF-769685304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619">
        <p15:prstTrans prst="pageCurlSingle"/>
      </p:transition>
    </mc:Choice>
    <mc:Fallback>
      <p:transition spd="slow" advClick="0" advTm="6619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AF70D-8FCF-4361-A322-0F5975580D8A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622C-7206-4B99-BFCF-769685304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619">
        <p15:prstTrans prst="pageCurlSingle"/>
      </p:transition>
    </mc:Choice>
    <mc:Fallback>
      <p:transition spd="slow" advClick="0" advTm="6619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AF70D-8FCF-4361-A322-0F5975580D8A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622C-7206-4B99-BFCF-769685304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619">
        <p15:prstTrans prst="pageCurlSingle"/>
      </p:transition>
    </mc:Choice>
    <mc:Fallback>
      <p:transition spd="slow" advClick="0" advTm="6619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AF70D-8FCF-4361-A322-0F5975580D8A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622C-7206-4B99-BFCF-769685304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619">
        <p15:prstTrans prst="pageCurlSingle"/>
      </p:transition>
    </mc:Choice>
    <mc:Fallback>
      <p:transition spd="slow" advClick="0" advTm="6619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AF70D-8FCF-4361-A322-0F5975580D8A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622C-7206-4B99-BFCF-769685304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619">
        <p15:prstTrans prst="pageCurlSingle"/>
      </p:transition>
    </mc:Choice>
    <mc:Fallback>
      <p:transition spd="slow" advClick="0" advTm="6619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56AF70D-8FCF-4361-A322-0F5975580D8A}" type="datetimeFigureOut">
              <a:rPr lang="ru-RU" smtClean="0"/>
              <a:pPr/>
              <a:t>28.06.2019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49B622C-7206-4B99-BFCF-769685304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619">
        <p15:prstTrans prst="pageCurlSingle"/>
      </p:transition>
    </mc:Choice>
    <mc:Fallback>
      <p:transition spd="slow" advClick="0" advTm="6619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95472" y="642919"/>
            <a:ext cx="800105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algn="ctr"/>
            <a:r>
              <a:rPr lang="ru-RU" sz="6000" dirty="0"/>
              <a:t>Директора </a:t>
            </a:r>
          </a:p>
          <a:p>
            <a:pPr marL="137160" algn="ctr"/>
            <a:r>
              <a:rPr lang="ru-RU" sz="6000" dirty="0" err="1"/>
              <a:t>Щербининской</a:t>
            </a:r>
            <a:r>
              <a:rPr lang="ru-RU" sz="6000" dirty="0"/>
              <a:t> основной общеобразовательной школы</a:t>
            </a:r>
          </a:p>
        </p:txBody>
      </p:sp>
      <p:pic>
        <p:nvPicPr>
          <p:cNvPr id="4" name="Доживем до понедельника - Журавлиная песня (минус)_(Inkompmusic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2867.78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226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619">
        <p15:prstTrans prst="pageCurlSingle"/>
      </p:transition>
    </mc:Choice>
    <mc:Fallback>
      <p:transition spd="slow" advClick="0" advTm="66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91544" y="5229200"/>
            <a:ext cx="8208912" cy="1509712"/>
          </a:xfrm>
        </p:spPr>
        <p:txBody>
          <a:bodyPr>
            <a:normAutofit/>
          </a:bodyPr>
          <a:lstStyle/>
          <a:p>
            <a:r>
              <a:rPr lang="ru-RU" sz="4000" dirty="0"/>
              <a:t>      Андреева Елена Николаевна</a:t>
            </a:r>
          </a:p>
          <a:p>
            <a:r>
              <a:rPr lang="ru-RU" sz="3200" dirty="0"/>
              <a:t>         1973 г.- 1989 г.        1994 г. – 2014 г.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076" y="263156"/>
            <a:ext cx="3710085" cy="50380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893041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619">
        <p15:prstTrans prst="pageCurlSingle"/>
      </p:transition>
    </mc:Choice>
    <mc:Fallback>
      <p:transition spd="slow" advClick="0" advTm="66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91544" y="5348288"/>
            <a:ext cx="8166720" cy="1509712"/>
          </a:xfrm>
        </p:spPr>
        <p:txBody>
          <a:bodyPr>
            <a:normAutofit/>
          </a:bodyPr>
          <a:lstStyle/>
          <a:p>
            <a:r>
              <a:rPr lang="en-US" sz="4000" dirty="0"/>
              <a:t>C</a:t>
            </a:r>
            <a:r>
              <a:rPr lang="ru-RU" sz="4000" dirty="0" err="1"/>
              <a:t>амойлова</a:t>
            </a:r>
            <a:r>
              <a:rPr lang="ru-RU" sz="4000" dirty="0"/>
              <a:t> Наталья Анатольевна</a:t>
            </a:r>
          </a:p>
          <a:p>
            <a:r>
              <a:rPr lang="ru-RU" sz="4000" dirty="0"/>
              <a:t>             </a:t>
            </a:r>
            <a:r>
              <a:rPr lang="ru-RU" sz="3200" dirty="0"/>
              <a:t>с </a:t>
            </a:r>
            <a:r>
              <a:rPr lang="ru-RU" sz="3200" dirty="0" smtClean="0"/>
              <a:t>2014 </a:t>
            </a:r>
            <a:r>
              <a:rPr lang="ru-RU" sz="3200" dirty="0"/>
              <a:t>г. по </a:t>
            </a:r>
            <a:r>
              <a:rPr lang="ru-RU" sz="3200" dirty="0" err="1"/>
              <a:t>н.в</a:t>
            </a:r>
            <a:r>
              <a:rPr lang="ru-RU" sz="3200" dirty="0"/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260648"/>
            <a:ext cx="3459410" cy="51458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218506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619">
        <p15:prstTrans prst="pageCurlSingle"/>
      </p:transition>
    </mc:Choice>
    <mc:Fallback>
      <p:transition spd="slow" advClick="0" advTm="66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09720" y="928671"/>
            <a:ext cx="850112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ln w="6350">
                  <a:noFill/>
                </a:ln>
                <a:solidFill>
                  <a:srgbClr val="000000"/>
                </a:solidFill>
                <a:ea typeface="Times New Roman"/>
              </a:rPr>
              <a:t>Душой болеть за всё на свете,</a:t>
            </a:r>
            <a:r>
              <a:rPr lang="ru-RU" sz="44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a typeface="Times New Roman"/>
              </a:rPr>
              <a:t/>
            </a:r>
            <a:br>
              <a:rPr lang="ru-RU" sz="44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a typeface="Times New Roman"/>
              </a:rPr>
            </a:br>
            <a:r>
              <a:rPr lang="ru-RU" sz="4400" b="1" i="1" dirty="0">
                <a:ln w="6350">
                  <a:noFill/>
                </a:ln>
                <a:solidFill>
                  <a:srgbClr val="000000"/>
                </a:solidFill>
                <a:ea typeface="Times New Roman"/>
              </a:rPr>
              <a:t>Во всё вникать, всю жизнь отдать,</a:t>
            </a:r>
            <a:r>
              <a:rPr lang="ru-RU" sz="44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a typeface="Times New Roman"/>
              </a:rPr>
              <a:t/>
            </a:r>
            <a:br>
              <a:rPr lang="ru-RU" sz="44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a typeface="Times New Roman"/>
              </a:rPr>
            </a:br>
            <a:r>
              <a:rPr lang="ru-RU" sz="4400" b="1" i="1" dirty="0">
                <a:ln w="6350">
                  <a:noFill/>
                </a:ln>
                <a:solidFill>
                  <a:srgbClr val="000000"/>
                </a:solidFill>
                <a:ea typeface="Times New Roman"/>
              </a:rPr>
              <a:t>Чтоб получили знанья дети</a:t>
            </a:r>
          </a:p>
          <a:p>
            <a:pPr algn="ctr"/>
            <a:r>
              <a:rPr lang="ru-RU" sz="4400" b="1" i="1" dirty="0">
                <a:ln w="6350">
                  <a:noFill/>
                </a:ln>
                <a:solidFill>
                  <a:srgbClr val="000000"/>
                </a:solidFill>
                <a:ea typeface="Times New Roman"/>
              </a:rPr>
              <a:t>И жизни цель могли понять!</a:t>
            </a:r>
            <a:endParaRPr lang="ru-RU" sz="4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619">
        <p15:prstTrans prst="pageCurlSingle"/>
      </p:transition>
    </mc:Choice>
    <mc:Fallback>
      <p:transition spd="slow" advClick="0" advTm="66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33849" y="5517232"/>
            <a:ext cx="6400800" cy="1752600"/>
          </a:xfrm>
        </p:spPr>
        <p:txBody>
          <a:bodyPr>
            <a:normAutofit/>
          </a:bodyPr>
          <a:lstStyle/>
          <a:p>
            <a:r>
              <a:rPr lang="ru-RU" sz="4000" dirty="0"/>
              <a:t>Булахов Иван Иванович</a:t>
            </a:r>
          </a:p>
          <a:p>
            <a:r>
              <a:rPr lang="ru-RU" sz="3200" dirty="0"/>
              <a:t>1932 г.– 1941г.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402" y="116633"/>
            <a:ext cx="4041081" cy="55318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74478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619">
        <p15:prstTrans prst="pageCurlSingle"/>
      </p:transition>
    </mc:Choice>
    <mc:Fallback>
      <p:transition spd="slow" advClick="0" advTm="66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560" y="609600"/>
            <a:ext cx="8352928" cy="1828800"/>
          </a:xfrm>
        </p:spPr>
        <p:txBody>
          <a:bodyPr/>
          <a:lstStyle/>
          <a:p>
            <a:r>
              <a:rPr lang="ru-RU" dirty="0" smtClean="0"/>
              <a:t>     </a:t>
            </a:r>
            <a:r>
              <a:rPr lang="ru-RU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Колосов Семён Викторович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24200" y="2507786"/>
            <a:ext cx="7086600" cy="365751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sz="4000" dirty="0"/>
              <a:t>     январь – февраль 1942 г.</a:t>
            </a:r>
          </a:p>
          <a:p>
            <a:endParaRPr lang="ru-RU" sz="4000" dirty="0"/>
          </a:p>
          <a:p>
            <a:r>
              <a:rPr lang="ru-RU" sz="4000" dirty="0"/>
              <a:t>                          </a:t>
            </a:r>
          </a:p>
          <a:p>
            <a:endParaRPr lang="ru-RU" sz="4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4293097"/>
            <a:ext cx="5937250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0378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619">
        <p15:prstTrans prst="pageCurlSingle"/>
      </p:transition>
    </mc:Choice>
    <mc:Fallback>
      <p:transition spd="slow" advClick="0" advTm="66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5348288"/>
            <a:ext cx="9144000" cy="1509712"/>
          </a:xfrm>
        </p:spPr>
        <p:txBody>
          <a:bodyPr>
            <a:noAutofit/>
          </a:bodyPr>
          <a:lstStyle/>
          <a:p>
            <a:pPr algn="ctr"/>
            <a:r>
              <a:rPr lang="ru-RU" sz="4000" dirty="0"/>
              <a:t>  Грачёва   Александра Ивановна</a:t>
            </a:r>
          </a:p>
          <a:p>
            <a:pPr algn="ctr"/>
            <a:r>
              <a:rPr lang="ru-RU" sz="3600" dirty="0"/>
              <a:t>                </a:t>
            </a:r>
            <a:r>
              <a:rPr lang="ru-RU" sz="3200" dirty="0"/>
              <a:t>1943 г. – 1946 г.</a:t>
            </a:r>
          </a:p>
        </p:txBody>
      </p:sp>
      <p:pic>
        <p:nvPicPr>
          <p:cNvPr id="2050" name="Picture 2" descr="F:\директора школы\Грачев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8014" r="14229" b="16663"/>
          <a:stretch/>
        </p:blipFill>
        <p:spPr bwMode="auto">
          <a:xfrm>
            <a:off x="4252463" y="116632"/>
            <a:ext cx="3917326" cy="52565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509327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619">
        <p15:prstTrans prst="pageCurlSingle"/>
      </p:transition>
    </mc:Choice>
    <mc:Fallback>
      <p:transition spd="slow" advClick="0" advTm="66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69060" y="5461521"/>
            <a:ext cx="8280920" cy="1509712"/>
          </a:xfrm>
        </p:spPr>
        <p:txBody>
          <a:bodyPr>
            <a:normAutofit/>
          </a:bodyPr>
          <a:lstStyle/>
          <a:p>
            <a:r>
              <a:rPr lang="ru-RU" sz="4000" dirty="0" err="1"/>
              <a:t>Шпарковская</a:t>
            </a:r>
            <a:r>
              <a:rPr lang="ru-RU" sz="4000" dirty="0"/>
              <a:t> Клавдия Арсеньевна</a:t>
            </a:r>
          </a:p>
          <a:p>
            <a:r>
              <a:rPr lang="ru-RU" sz="4000" dirty="0"/>
              <a:t>                  </a:t>
            </a:r>
            <a:r>
              <a:rPr lang="ru-RU" sz="3200" dirty="0"/>
              <a:t>1946 г. – 1949 г.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398" y="116633"/>
            <a:ext cx="4076247" cy="53448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68594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619">
        <p15:prstTrans prst="pageCurlSingle"/>
      </p:transition>
    </mc:Choice>
    <mc:Fallback>
      <p:transition spd="slow" advClick="0" advTm="66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39616" y="5368705"/>
            <a:ext cx="7560840" cy="1509712"/>
          </a:xfrm>
        </p:spPr>
        <p:txBody>
          <a:bodyPr>
            <a:normAutofit/>
          </a:bodyPr>
          <a:lstStyle/>
          <a:p>
            <a:r>
              <a:rPr lang="ru-RU" sz="4000" dirty="0"/>
              <a:t>Сахаров Борис Александрович</a:t>
            </a:r>
          </a:p>
          <a:p>
            <a:r>
              <a:rPr lang="ru-RU" sz="4000" dirty="0"/>
              <a:t>                </a:t>
            </a:r>
            <a:r>
              <a:rPr lang="ru-RU" sz="3200" dirty="0"/>
              <a:t>1950 г. – 1951 г.</a:t>
            </a:r>
            <a:endParaRPr lang="ru-RU" sz="4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125" y="188641"/>
            <a:ext cx="4552837" cy="53285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965777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619">
        <p15:prstTrans prst="pageCurlSingle"/>
      </p:transition>
    </mc:Choice>
    <mc:Fallback>
      <p:transition spd="slow" advClick="0" advTm="66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7040" y="5572140"/>
            <a:ext cx="8640960" cy="1509712"/>
          </a:xfrm>
        </p:spPr>
        <p:txBody>
          <a:bodyPr>
            <a:normAutofit/>
          </a:bodyPr>
          <a:lstStyle/>
          <a:p>
            <a:r>
              <a:rPr lang="ru-RU" sz="4000" dirty="0" err="1"/>
              <a:t>Шопенская</a:t>
            </a:r>
            <a:r>
              <a:rPr lang="ru-RU" sz="4000" dirty="0"/>
              <a:t> Клавдия Константиновна</a:t>
            </a:r>
          </a:p>
          <a:p>
            <a:r>
              <a:rPr lang="ru-RU" sz="4000" dirty="0"/>
              <a:t>                 1952 г. – 1973 г.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5"/>
          <a:stretch/>
        </p:blipFill>
        <p:spPr bwMode="auto">
          <a:xfrm>
            <a:off x="4063971" y="116632"/>
            <a:ext cx="3992563" cy="5400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234127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619">
        <p15:prstTrans prst="pageCurlSingle"/>
      </p:transition>
    </mc:Choice>
    <mc:Fallback>
      <p:transition spd="slow" advClick="0" advTm="66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11624" y="5085184"/>
            <a:ext cx="7086600" cy="1509712"/>
          </a:xfrm>
        </p:spPr>
        <p:txBody>
          <a:bodyPr>
            <a:normAutofit/>
          </a:bodyPr>
          <a:lstStyle/>
          <a:p>
            <a:r>
              <a:rPr lang="ru-RU" sz="4000" dirty="0"/>
              <a:t>Мурашов Виктор Евгеньевич</a:t>
            </a:r>
          </a:p>
          <a:p>
            <a:r>
              <a:rPr lang="ru-RU" sz="3200" dirty="0"/>
              <a:t>                  1989 г. – 1994 г.</a:t>
            </a:r>
          </a:p>
        </p:txBody>
      </p:sp>
      <p:pic>
        <p:nvPicPr>
          <p:cNvPr id="1026" name="Picture 2" descr="F:\директора школы\директор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252444"/>
            <a:ext cx="3600400" cy="49767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152292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619">
        <p15:prstTrans prst="pageCurlSingle"/>
      </p:transition>
    </mc:Choice>
    <mc:Fallback>
      <p:transition spd="slow" advClick="0" advTm="66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149</TotalTime>
  <Words>124</Words>
  <Application>Microsoft Office PowerPoint</Application>
  <PresentationFormat>Широкоэкранный</PresentationFormat>
  <Paragraphs>32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Презентация PowerPoint</vt:lpstr>
      <vt:lpstr>     Колосов Семён Викторович</vt:lpstr>
      <vt:lpstr>Презентация PowerPoint</vt:lpstr>
      <vt:lpstr>                  </vt:lpstr>
      <vt:lpstr>                    </vt:lpstr>
      <vt:lpstr>                    </vt:lpstr>
      <vt:lpstr>                    </vt:lpstr>
      <vt:lpstr>                    </vt:lpstr>
      <vt:lpstr>            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Valya</cp:lastModifiedBy>
  <cp:revision>22</cp:revision>
  <dcterms:created xsi:type="dcterms:W3CDTF">2019-06-26T19:06:43Z</dcterms:created>
  <dcterms:modified xsi:type="dcterms:W3CDTF">2019-06-28T18:17:03Z</dcterms:modified>
</cp:coreProperties>
</file>