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73" r:id="rId10"/>
    <p:sldId id="274" r:id="rId11"/>
    <p:sldId id="263" r:id="rId12"/>
    <p:sldId id="267" r:id="rId13"/>
    <p:sldId id="266" r:id="rId14"/>
    <p:sldId id="262" r:id="rId15"/>
    <p:sldId id="268" r:id="rId16"/>
    <p:sldId id="272" r:id="rId17"/>
    <p:sldId id="271" r:id="rId18"/>
    <p:sldId id="270" r:id="rId19"/>
    <p:sldId id="276" r:id="rId20"/>
    <p:sldId id="275" r:id="rId21"/>
    <p:sldId id="277" r:id="rId22"/>
    <p:sldId id="278" r:id="rId23"/>
    <p:sldId id="279" r:id="rId24"/>
    <p:sldId id="269" r:id="rId25"/>
    <p:sldId id="287" r:id="rId26"/>
    <p:sldId id="286" r:id="rId27"/>
    <p:sldId id="285" r:id="rId28"/>
    <p:sldId id="284" r:id="rId29"/>
    <p:sldId id="283" r:id="rId30"/>
    <p:sldId id="282" r:id="rId31"/>
    <p:sldId id="281" r:id="rId32"/>
    <p:sldId id="280" r:id="rId33"/>
    <p:sldId id="292" r:id="rId34"/>
    <p:sldId id="291" r:id="rId35"/>
    <p:sldId id="290" r:id="rId36"/>
    <p:sldId id="289" r:id="rId37"/>
    <p:sldId id="293" r:id="rId38"/>
    <p:sldId id="294" r:id="rId39"/>
    <p:sldId id="296" r:id="rId40"/>
    <p:sldId id="299" r:id="rId41"/>
    <p:sldId id="298" r:id="rId42"/>
    <p:sldId id="297" r:id="rId43"/>
    <p:sldId id="295" r:id="rId44"/>
    <p:sldId id="302" r:id="rId45"/>
    <p:sldId id="301" r:id="rId46"/>
    <p:sldId id="300" r:id="rId47"/>
    <p:sldId id="305" r:id="rId48"/>
    <p:sldId id="304" r:id="rId49"/>
    <p:sldId id="303" r:id="rId50"/>
    <p:sldId id="308" r:id="rId51"/>
    <p:sldId id="307" r:id="rId52"/>
    <p:sldId id="306" r:id="rId53"/>
    <p:sldId id="313" r:id="rId54"/>
    <p:sldId id="312" r:id="rId55"/>
    <p:sldId id="311" r:id="rId56"/>
    <p:sldId id="310" r:id="rId57"/>
    <p:sldId id="309" r:id="rId58"/>
    <p:sldId id="317" r:id="rId59"/>
    <p:sldId id="316" r:id="rId60"/>
    <p:sldId id="315" r:id="rId61"/>
    <p:sldId id="314" r:id="rId62"/>
    <p:sldId id="324" r:id="rId63"/>
    <p:sldId id="325" r:id="rId64"/>
    <p:sldId id="326" r:id="rId65"/>
    <p:sldId id="322" r:id="rId66"/>
    <p:sldId id="321" r:id="rId67"/>
    <p:sldId id="320" r:id="rId68"/>
    <p:sldId id="319" r:id="rId69"/>
    <p:sldId id="318" r:id="rId70"/>
    <p:sldId id="288" r:id="rId71"/>
    <p:sldId id="328" r:id="rId72"/>
    <p:sldId id="329" r:id="rId73"/>
    <p:sldId id="330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1" d="100"/>
          <a:sy n="101" d="100"/>
        </p:scale>
        <p:origin x="-109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6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7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4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9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6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0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6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contourW="12700" prstMaterial="powder">
              <a:bevelB w="69850" h="69850" prst="divot"/>
              <a:extrusionClr>
                <a:schemeClr val="tx2">
                  <a:lumMod val="50000"/>
                </a:schemeClr>
              </a:extrusionClr>
              <a:contourClr>
                <a:schemeClr val="bg2">
                  <a:lumMod val="10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accent6"/>
              </a:contourClr>
            </a:sp3d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D5D7B-45B7-4C92-9A31-54F58D02BDF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D43E2-37F7-449B-A315-01CCD46C8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9525">
            <a:solidFill>
              <a:schemeClr val="bg1"/>
            </a:solidFill>
            <a:prstDash val="solid"/>
          </a:ln>
          <a:solidFill>
            <a:schemeClr val="bg1"/>
          </a:solidFill>
          <a:effectLst>
            <a:outerShdw blurRad="88900" dist="38100" dir="2700000" algn="tl" rotWithShape="0">
              <a:schemeClr val="tx1">
                <a:alpha val="63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63-%D1%8F_%D0%BF%D0%B5%D1%85%D0%BE%D1%82%D0%BD%D0%B0%D1%8F_%D0%B4%D0%B8%D0%B2%D0%B8%D0%B7%D0%B8%D1%8F_(%D0%93%D0%B5%D1%80%D0%BC%D0%B0%D0%BD%D0%B8%D1%8F)" TargetMode="External"/><Relationship Id="rId2" Type="http://schemas.openxmlformats.org/officeDocument/2006/relationships/hyperlink" Target="https://ru.wikipedia.org/wiki/%D0%9A%D0%B0%D1%80%D0%B5%D0%BB%D1%8C%D1%81%D0%BA%D0%B0%D1%8F_%D0%B0%D1%80%D0%BC%D0%B8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64528"/>
          </a:xfrm>
        </p:spPr>
        <p:txBody>
          <a:bodyPr/>
          <a:lstStyle/>
          <a:p>
            <a:r>
              <a:rPr lang="ru-RU" dirty="0" smtClean="0"/>
              <a:t>БЕССМЕРТНЫЙ ПОЛК</a:t>
            </a:r>
            <a:br>
              <a:rPr lang="ru-RU" dirty="0" smtClean="0"/>
            </a:br>
            <a:r>
              <a:rPr lang="ru-RU" dirty="0" smtClean="0"/>
              <a:t>75 лет Победы в ВОВ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55181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Щербининское</a:t>
            </a:r>
            <a:r>
              <a:rPr lang="ru-RU" dirty="0" smtClean="0"/>
              <a:t> с/п</a:t>
            </a:r>
          </a:p>
          <a:p>
            <a:r>
              <a:rPr lang="ru-RU" dirty="0" smtClean="0"/>
              <a:t>Калининский р-н</a:t>
            </a:r>
          </a:p>
          <a:p>
            <a:r>
              <a:rPr lang="ru-RU" dirty="0" smtClean="0"/>
              <a:t>Тверская область</a:t>
            </a:r>
          </a:p>
          <a:p>
            <a:r>
              <a:rPr lang="ru-RU" dirty="0" smtClean="0"/>
              <a:t>2020г.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17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2263" y="375648"/>
            <a:ext cx="3864972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Баранов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Александр Петрович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Родился в 1914 г.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Прошёл всю войну, освобождал -Чехословакию, Польшу. </a:t>
            </a:r>
          </a:p>
          <a:p>
            <a:pPr marL="0" indent="0">
              <a:buNone/>
            </a:pPr>
            <a:r>
              <a:rPr lang="ru-RU" dirty="0"/>
              <a:t>Дошёл до Берлина. Был награждён орденом “Красной Звезды”  и многими другими наградами. Четырежды ранен.</a:t>
            </a:r>
          </a:p>
          <a:p>
            <a:pPr marL="0" indent="0">
              <a:buNone/>
            </a:pPr>
            <a:r>
              <a:rPr lang="ru-RU" dirty="0"/>
              <a:t>Умер в 1975 </a:t>
            </a:r>
            <a:r>
              <a:rPr lang="ru-RU" dirty="0" smtClean="0"/>
              <a:t>году.</a:t>
            </a:r>
            <a:endParaRPr lang="ru-RU" dirty="0"/>
          </a:p>
          <a:p>
            <a:endParaRPr lang="ru-RU" dirty="0"/>
          </a:p>
        </p:txBody>
      </p:sp>
      <p:pic>
        <p:nvPicPr>
          <p:cNvPr id="4" name="shape102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069" y="284208"/>
            <a:ext cx="4820194" cy="61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2486" y="154940"/>
            <a:ext cx="3860074" cy="527744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Молчанова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Евдокия </a:t>
            </a:r>
            <a:r>
              <a:rPr lang="ru-RU" b="1" dirty="0"/>
              <a:t>Сергеевна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smtClean="0"/>
              <a:t>Родилась </a:t>
            </a:r>
            <a:r>
              <a:rPr lang="ru-RU" dirty="0"/>
              <a:t>29.05.1919 г. В д. Лядины </a:t>
            </a:r>
            <a:r>
              <a:rPr lang="ru-RU" dirty="0" err="1"/>
              <a:t>Рамешковского</a:t>
            </a:r>
            <a:r>
              <a:rPr lang="ru-RU" dirty="0"/>
              <a:t> района Калининской области. В 1941 г. ушла на фронт. Воевала на 2-м Белорусском фронте. Сначала была санитаркой в госпитале, а затем после окончания курсов радистов – радистом в артиллерийских войсках. Победу встретила в Германии.</a:t>
            </a:r>
          </a:p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dirty="0"/>
              <a:t>Имеет награды: «За доблестный труд», юбилейные медали.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ownloads\20200424_15571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86" y="154940"/>
            <a:ext cx="5029200" cy="6703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727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6136" y="258080"/>
            <a:ext cx="3799659" cy="638170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Константинов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Иван </a:t>
            </a:r>
            <a:r>
              <a:rPr lang="ru-RU" b="1" dirty="0"/>
              <a:t>Матвеевич</a:t>
            </a:r>
          </a:p>
          <a:p>
            <a:pPr marL="0" indent="0">
              <a:buNone/>
            </a:pPr>
            <a:r>
              <a:rPr lang="ru-RU" sz="3200" dirty="0"/>
              <a:t>Родился 20.10.1924г. В 1942 г. призван в армию по </a:t>
            </a:r>
            <a:r>
              <a:rPr lang="ru-RU" sz="3200" dirty="0" err="1"/>
              <a:t>мобилизациии</a:t>
            </a:r>
            <a:r>
              <a:rPr lang="ru-RU" sz="3200" dirty="0"/>
              <a:t> направлен под Сталинград. Зимой 1942 г. был ранен. После лечения был направлен на Центральный фронт на Курско-Орловскую дугу. Прошел Сумскую, Черниговскую область. Снова был ранен. Был награжден медалью «За отвагу».</a:t>
            </a:r>
          </a:p>
          <a:p>
            <a:pPr marL="0" indent="0">
              <a:buNone/>
            </a:pPr>
            <a:r>
              <a:rPr lang="ru-RU" sz="3200" dirty="0"/>
              <a:t>После ранения попал в Белоруссию. За бои за Днепром был награжден орденом «Красной Звезды». Прошел с Белорусским фронтом с боями  через Польшу. В Польше был награжден орденом «Славы 3-й степени».</a:t>
            </a:r>
          </a:p>
          <a:p>
            <a:pPr marL="0" indent="0">
              <a:buNone/>
            </a:pPr>
            <a:r>
              <a:rPr lang="ru-RU" sz="3200" dirty="0"/>
              <a:t>В боях у Кенигсберга был снова ранен. Выписался за 8 дней до Победы. Был пулеметчиком, минометчиком, пехотинцем.</a:t>
            </a: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5" name="Рисунок 4" descr="C:\Users\user\Downloads\20200424_15595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86" y="165961"/>
            <a:ext cx="4857750" cy="647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33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8126" y="182880"/>
            <a:ext cx="4335235" cy="581120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Карабанов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Алексей Григорьевич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dirty="0"/>
              <a:t>Родился в 1920 г. в д. Игнатово, Калининской области. Война застала его в военном училище в </a:t>
            </a:r>
            <a:r>
              <a:rPr lang="ru-RU" dirty="0" err="1"/>
              <a:t>г.Житомир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dirty="0"/>
              <a:t>Попал в плен. Прошел через все муки ада и унижения. Работал с </a:t>
            </a:r>
            <a:r>
              <a:rPr lang="ru-RU" dirty="0" err="1"/>
              <a:t>другии</a:t>
            </a:r>
            <a:r>
              <a:rPr lang="ru-RU" dirty="0"/>
              <a:t> пленными на территории Германии. </a:t>
            </a:r>
          </a:p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dirty="0"/>
              <a:t>После войны вернулся дамой как «враг народа». Был отправлен на работы на Урал. Вернулся домой, работал в колхозе.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ownloads\20200426_00260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96" y="182880"/>
            <a:ext cx="3195955" cy="6439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2731" y="209005"/>
            <a:ext cx="5001442" cy="591570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Макаров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Иван </a:t>
            </a:r>
            <a:r>
              <a:rPr lang="ru-RU" b="1" dirty="0"/>
              <a:t>Алексеевич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Родился в 1925 г. в д. Беляево </a:t>
            </a:r>
            <a:r>
              <a:rPr lang="ru-RU" dirty="0" err="1"/>
              <a:t>Рамешковского</a:t>
            </a:r>
            <a:r>
              <a:rPr lang="ru-RU" dirty="0"/>
              <a:t> района, Тверской области. В 1941 г. ему было 16 лет. Он вместе с женщинами и стариками работал на оборонных работах, рыл окопы, затем работал на военном аэродроме под Бежецком. </a:t>
            </a:r>
          </a:p>
          <a:p>
            <a:pPr marL="0" indent="0">
              <a:buNone/>
            </a:pPr>
            <a:r>
              <a:rPr lang="ru-RU" dirty="0"/>
              <a:t>09.01.1943г. был призван в ряды Советской армии 57 стрелковый полк. </a:t>
            </a:r>
          </a:p>
          <a:p>
            <a:pPr marL="0" indent="0">
              <a:buNone/>
            </a:pPr>
            <a:r>
              <a:rPr lang="ru-RU" dirty="0"/>
              <a:t>Участвовал в боях за освобождение Монголии и Китая.</a:t>
            </a:r>
          </a:p>
          <a:p>
            <a:pPr marL="0" indent="0">
              <a:buNone/>
            </a:pPr>
            <a:r>
              <a:rPr lang="ru-RU" dirty="0"/>
              <a:t>После ВОВ 7лет прослужил в Москве в парадной дивизии. </a:t>
            </a:r>
          </a:p>
          <a:p>
            <a:pPr marL="0" indent="0">
              <a:buNone/>
            </a:pPr>
            <a:r>
              <a:rPr lang="ru-RU" dirty="0"/>
              <a:t>Затем жил в д. </a:t>
            </a:r>
            <a:r>
              <a:rPr lang="ru-RU" dirty="0" err="1"/>
              <a:t>Щербинино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ownloads\20200426_00293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29" y="209005"/>
            <a:ext cx="3291205" cy="656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06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878" y="427899"/>
            <a:ext cx="3864973" cy="43513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Изотов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Виктор </a:t>
            </a:r>
            <a:r>
              <a:rPr lang="ru-RU" b="1" dirty="0"/>
              <a:t>Сергеевич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Родился </a:t>
            </a:r>
            <a:r>
              <a:rPr lang="ru-RU" dirty="0"/>
              <a:t>11 мая 1926 года. Учился в д. </a:t>
            </a:r>
            <a:r>
              <a:rPr lang="ru-RU" dirty="0" err="1"/>
              <a:t>Федосово</a:t>
            </a:r>
            <a:r>
              <a:rPr lang="ru-RU" dirty="0"/>
              <a:t>, затем в </a:t>
            </a:r>
            <a:r>
              <a:rPr lang="ru-RU" dirty="0" err="1"/>
              <a:t>Щербининской</a:t>
            </a:r>
            <a:r>
              <a:rPr lang="ru-RU" dirty="0"/>
              <a:t> школе и в интернате в д. Поминово </a:t>
            </a:r>
            <a:r>
              <a:rPr lang="ru-RU" dirty="0" err="1"/>
              <a:t>Щербининского</a:t>
            </a:r>
            <a:r>
              <a:rPr lang="ru-RU" dirty="0"/>
              <a:t> с/п. Во время ВОВ работал в депо. </a:t>
            </a:r>
          </a:p>
          <a:p>
            <a:pPr marL="0" indent="0">
              <a:buNone/>
            </a:pPr>
            <a:r>
              <a:rPr lang="ru-RU" dirty="0"/>
              <a:t>       </a:t>
            </a:r>
            <a:r>
              <a:rPr lang="ru-RU" dirty="0" smtClean="0"/>
              <a:t>Имеет </a:t>
            </a:r>
            <a:r>
              <a:rPr lang="ru-RU" dirty="0"/>
              <a:t>награды «За доблестный труд», «40-летие Победы в ВОВ», «Ветеран труда».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ownloads\20200426_00530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76" y="130628"/>
            <a:ext cx="3143250" cy="6629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34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5426" y="375648"/>
            <a:ext cx="4165419" cy="498012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Костин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Алексей Михайлович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Родился </a:t>
            </a:r>
            <a:r>
              <a:rPr lang="ru-RU" dirty="0"/>
              <a:t>в1925 году в д. Донская балка, Ставропольского края. </a:t>
            </a:r>
          </a:p>
          <a:p>
            <a:pPr marL="0" indent="0">
              <a:buNone/>
            </a:pPr>
            <a:r>
              <a:rPr lang="ru-RU" dirty="0" smtClean="0"/>
              <a:t>    Когда </a:t>
            </a:r>
            <a:r>
              <a:rPr lang="ru-RU" dirty="0"/>
              <a:t>началась война пошел на фронт, прибавив себе несколько годков. </a:t>
            </a:r>
          </a:p>
          <a:p>
            <a:pPr marL="0" indent="0">
              <a:buNone/>
            </a:pPr>
            <a:r>
              <a:rPr lang="ru-RU" dirty="0" smtClean="0"/>
              <a:t>    Служил </a:t>
            </a:r>
            <a:r>
              <a:rPr lang="ru-RU" dirty="0"/>
              <a:t>в 245 минерской дивизии, был в самых первых рядах. </a:t>
            </a:r>
          </a:p>
          <a:p>
            <a:pPr marL="0" indent="0">
              <a:buNone/>
            </a:pPr>
            <a:r>
              <a:rPr lang="ru-RU" dirty="0" smtClean="0"/>
              <a:t>   03.10.1943г</a:t>
            </a:r>
            <a:r>
              <a:rPr lang="ru-RU" dirty="0"/>
              <a:t>. был ранен в Моздоке. После ранения остался инвалидом, без обеих рук. </a:t>
            </a:r>
          </a:p>
          <a:p>
            <a:pPr marL="0" indent="0">
              <a:buNone/>
            </a:pPr>
            <a:r>
              <a:rPr lang="ru-RU" dirty="0" smtClean="0"/>
              <a:t>    После </a:t>
            </a:r>
            <a:r>
              <a:rPr lang="ru-RU" dirty="0"/>
              <a:t>войны женился, приехал жить в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</a:t>
            </a:r>
            <a:r>
              <a:rPr lang="ru-RU" dirty="0"/>
              <a:t>. </a:t>
            </a:r>
            <a:r>
              <a:rPr lang="ru-RU" dirty="0" err="1"/>
              <a:t>Щербинино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 descr="C:\Users\user\Downloads\20200426_01135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51" y="143691"/>
            <a:ext cx="3164749" cy="6590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31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2994" y="532403"/>
            <a:ext cx="4021726" cy="521525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Нилов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Николай </a:t>
            </a:r>
            <a:r>
              <a:rPr lang="ru-RU" b="1" dirty="0"/>
              <a:t>Петрович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        </a:t>
            </a:r>
            <a:r>
              <a:rPr lang="ru-RU" dirty="0"/>
              <a:t>Родился 27.12.1915г. в Новгороде. В 1940 г. призван в армию, в зенитную артиллерию в г. Полоцк. Из армии ушел на войну. Был наводчиком.  Воевал в Великих Луках, подо Ржевом, Витебском, в Восточной Пруссии. 02.01.1942г. пошли в наступление под </a:t>
            </a:r>
            <a:r>
              <a:rPr lang="ru-RU" dirty="0" err="1"/>
              <a:t>Нелидовым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         Воевал на Центральном, Калининском, Ленинградском, Прибалтийском фронтах. </a:t>
            </a:r>
          </a:p>
          <a:p>
            <a:pPr marL="0" indent="0">
              <a:buNone/>
            </a:pPr>
            <a:r>
              <a:rPr lang="ru-RU" dirty="0"/>
              <a:t>           После войны работал в Калининском депо. Работал на </a:t>
            </a:r>
            <a:r>
              <a:rPr lang="ru-RU" dirty="0" err="1"/>
              <a:t>вагонзаводе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 descr="C:\Users\user\Downloads\20200426_012810 (1)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72190" y="1662454"/>
            <a:ext cx="6348551" cy="3520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122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9382" y="414837"/>
            <a:ext cx="3931921" cy="569858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Плотников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Владимир Николаевич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      </a:t>
            </a:r>
            <a:r>
              <a:rPr lang="ru-RU" dirty="0"/>
              <a:t>18-летний курсант </a:t>
            </a:r>
            <a:r>
              <a:rPr lang="ru-RU" dirty="0" err="1"/>
              <a:t>Армавирской</a:t>
            </a:r>
            <a:r>
              <a:rPr lang="ru-RU" dirty="0"/>
              <a:t> военно-авиационной школы  Владимир Плотников попал на фронт в </a:t>
            </a:r>
            <a:r>
              <a:rPr lang="ru-RU" dirty="0" err="1"/>
              <a:t>Армавирскую</a:t>
            </a:r>
            <a:r>
              <a:rPr lang="ru-RU" dirty="0"/>
              <a:t> эскадрилью истребителей. </a:t>
            </a:r>
          </a:p>
          <a:p>
            <a:pPr marL="0" indent="0">
              <a:buNone/>
            </a:pPr>
            <a:r>
              <a:rPr lang="ru-RU" dirty="0" smtClean="0"/>
              <a:t>     Воевал </a:t>
            </a:r>
            <a:r>
              <a:rPr lang="ru-RU" dirty="0"/>
              <a:t>на Сталинградском, Донском, 2-ом Белорусском фронтах. Бомбил вражеские самолеты и аэродромы. Был ранен. После госпиталя вернулся на фронт пехотинцем. В мае 1943г., в боях под Ростовом, притаившись в воронке, атаковал вражеский танк метким броском гранаты. Был ранен взрывом. Из госпиталя вышел инвалидом 2 группы.</a:t>
            </a:r>
          </a:p>
          <a:p>
            <a:pPr marL="0" indent="0">
              <a:buNone/>
            </a:pPr>
            <a:r>
              <a:rPr lang="ru-RU" dirty="0"/>
              <a:t>      Имеет награды.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4223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17" y="248194"/>
            <a:ext cx="4572000" cy="632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3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3057" y="336913"/>
            <a:ext cx="417644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Алексеев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Владимир Владимирович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Майор медицинской службы. Родился в г. Торжок в 1892г. Участник трех войн: Первой мировой войны, Гражданской войны, Великой Отечественной войны. Имеет звание «Заслуженный врач СССР».</a:t>
            </a:r>
          </a:p>
          <a:p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4264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32" y="336913"/>
            <a:ext cx="465772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3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5.userapi.com/c857020/v857020595/17e0d5/9ebFBn7RPN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00" y="104820"/>
            <a:ext cx="5143262" cy="675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8262" y="391886"/>
            <a:ext cx="3570607" cy="578507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/>
              <a:t>Потапанов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Фёдор </a:t>
            </a:r>
            <a:r>
              <a:rPr lang="ru-RU" b="1" dirty="0" smtClean="0"/>
              <a:t>Иванович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одился </a:t>
            </a:r>
            <a:r>
              <a:rPr lang="ru-RU" dirty="0"/>
              <a:t>в 1907 г. в</a:t>
            </a:r>
            <a:r>
              <a:rPr lang="ru-RU" dirty="0" smtClean="0"/>
              <a:t> </a:t>
            </a:r>
            <a:r>
              <a:rPr lang="ru-RU" dirty="0" err="1" smtClean="0"/>
              <a:t>д.Ясенское</a:t>
            </a:r>
            <a:r>
              <a:rPr lang="ru-RU" dirty="0" smtClean="0"/>
              <a:t>, </a:t>
            </a:r>
            <a:r>
              <a:rPr lang="ru-RU" dirty="0" err="1" smtClean="0"/>
              <a:t>Осташковского</a:t>
            </a:r>
            <a:r>
              <a:rPr lang="ru-RU" dirty="0" smtClean="0"/>
              <a:t> района.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 Погиб в июле </a:t>
            </a:r>
            <a:r>
              <a:rPr lang="ru-RU" dirty="0"/>
              <a:t>1942 г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84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2263" y="231956"/>
            <a:ext cx="3944983" cy="555489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Долгов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Арсений </a:t>
            </a:r>
            <a:r>
              <a:rPr lang="ru-RU" b="1" dirty="0"/>
              <a:t>Григорьевич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 В 1938г. был призван в армию – морской флот НКВД, откуда был переведен в части особого назначения в </a:t>
            </a:r>
            <a:r>
              <a:rPr lang="ru-RU" dirty="0" smtClean="0"/>
              <a:t>Житомире. </a:t>
            </a:r>
            <a:r>
              <a:rPr lang="ru-RU" dirty="0"/>
              <a:t>После года учебы был отправлен на западную границу. В составе частей ОСНА воевал под Киевом, в Сталинграде, участвовал в битве на Курской дуге. Принимал участие в боях за Варшаву, в битве за Берлин.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4295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8" y="120650"/>
            <a:ext cx="4819514" cy="654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76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712" y="323395"/>
            <a:ext cx="3921534" cy="490174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Гоголев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Николай Петрович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Родился в 1914 году. Работал в колхозе. Погиб в 1941 году возле д. Пушкино Калининского района. Нашли его местные жители, когда хоронили погибших. В кармане у него было письмо домой, жене в д. </a:t>
            </a:r>
            <a:r>
              <a:rPr lang="ru-RU" dirty="0" err="1"/>
              <a:t>Козлятьево</a:t>
            </a:r>
            <a:r>
              <a:rPr lang="ru-RU" dirty="0"/>
              <a:t>. Жена (Гоголева Наталья Ивановна) похоронила мужа на местном кладбище в д. </a:t>
            </a:r>
            <a:r>
              <a:rPr lang="ru-RU" dirty="0" err="1"/>
              <a:t>Маслово</a:t>
            </a:r>
            <a:r>
              <a:rPr lang="ru-RU" dirty="0"/>
              <a:t> (</a:t>
            </a:r>
            <a:r>
              <a:rPr lang="ru-RU" dirty="0" err="1"/>
              <a:t>Щербининского</a:t>
            </a:r>
            <a:r>
              <a:rPr lang="ru-RU" dirty="0"/>
              <a:t> с/п). </a:t>
            </a:r>
          </a:p>
          <a:p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4312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07" y="196487"/>
            <a:ext cx="482790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9120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6949" y="597717"/>
            <a:ext cx="4036422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Шевелев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Филипп </a:t>
            </a:r>
            <a:r>
              <a:rPr lang="ru-RU" b="1" dirty="0"/>
              <a:t>Ильич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</a:t>
            </a:r>
            <a:r>
              <a:rPr lang="ru-RU" dirty="0" smtClean="0"/>
              <a:t>Родился </a:t>
            </a:r>
            <a:r>
              <a:rPr lang="ru-RU" dirty="0"/>
              <a:t>в 1925г. в Белоруссии. С 1942г. служил в Советской армии. В феврале 1944г. закончил Севастопольское зенитно-артиллерийское училище. С февраля 1944г. по май 1945г. участвовал в боях за Смоленск, Варшаву.</a:t>
            </a:r>
          </a:p>
          <a:p>
            <a:pPr marL="0" indent="0">
              <a:buNone/>
            </a:pPr>
            <a:r>
              <a:rPr lang="ru-RU" dirty="0"/>
              <a:t>     Награжден многочисленными орденами и медалями.</a:t>
            </a:r>
          </a:p>
          <a:p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5104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90" y="143692"/>
            <a:ext cx="4768759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37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387" y="375648"/>
            <a:ext cx="3825785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Горячев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Федор </a:t>
            </a:r>
            <a:r>
              <a:rPr lang="ru-RU" b="1" dirty="0"/>
              <a:t>Сергеевич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ru-RU" dirty="0" smtClean="0"/>
              <a:t>Выпускник </a:t>
            </a:r>
            <a:r>
              <a:rPr lang="ru-RU" dirty="0" err="1"/>
              <a:t>Щербининской</a:t>
            </a:r>
            <a:r>
              <a:rPr lang="ru-RU" dirty="0"/>
              <a:t> школы. Воевал с первых дней войны. 15.01.1942г. в бою под г. Ржевом поднял бойцов в атаку, заменив убитого командира, но сам был смертельно ранен.  </a:t>
            </a:r>
          </a:p>
          <a:p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5144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89" y="375648"/>
            <a:ext cx="4860199" cy="623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7827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2263" y="571591"/>
            <a:ext cx="3918857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Васильева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Зинаида </a:t>
            </a:r>
            <a:r>
              <a:rPr lang="ru-RU" b="1" dirty="0"/>
              <a:t>Николаевна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smtClean="0"/>
              <a:t>  </a:t>
            </a:r>
            <a:r>
              <a:rPr lang="ru-RU" dirty="0"/>
              <a:t>Окончила 7 классов </a:t>
            </a:r>
            <a:r>
              <a:rPr lang="ru-RU" dirty="0" err="1"/>
              <a:t>Щербининской</a:t>
            </a:r>
            <a:r>
              <a:rPr lang="ru-RU" dirty="0"/>
              <a:t> школы в 1942г. В военные годы окончила курсы трактористов и до 1946г. проработала трактористом. Сама занималась ремонтом трактора. Работала и днем и ночью при свете фар. С 1947 года работала в </a:t>
            </a:r>
            <a:r>
              <a:rPr lang="ru-RU" dirty="0" err="1"/>
              <a:t>Щербининской</a:t>
            </a:r>
            <a:r>
              <a:rPr lang="ru-RU" dirty="0"/>
              <a:t> школе, вела большую общественную работу.</a:t>
            </a:r>
          </a:p>
          <a:p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51731 (1)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48" y="169816"/>
            <a:ext cx="4890816" cy="657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3619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9457" y="258082"/>
            <a:ext cx="4050029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/>
              <a:t>Миняев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Александр </a:t>
            </a:r>
            <a:r>
              <a:rPr lang="ru-RU" b="1" dirty="0"/>
              <a:t>Федорович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Работал в </a:t>
            </a:r>
            <a:r>
              <a:rPr lang="ru-RU" dirty="0" err="1"/>
              <a:t>Щербининской</a:t>
            </a:r>
            <a:r>
              <a:rPr lang="ru-RU" dirty="0"/>
              <a:t> школе преподавателем немецкого языка. В годы ВОВ был переводчиком, дошел до Берлина. После войны работал в школе.  Имеет много наград.</a:t>
            </a:r>
          </a:p>
          <a:p>
            <a:endParaRPr lang="ru-RU" dirty="0"/>
          </a:p>
        </p:txBody>
      </p:sp>
      <p:pic>
        <p:nvPicPr>
          <p:cNvPr id="4" name="Рисунок 3" descr="E:\Мои документы\Downloads\20200423_21014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57" y="258082"/>
            <a:ext cx="47244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410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873" y="571591"/>
            <a:ext cx="4465865" cy="481030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Степанов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Михаил </a:t>
            </a:r>
            <a:r>
              <a:rPr lang="ru-RU" b="1" dirty="0"/>
              <a:t>Павлович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Родился 22.11.1903г. в д. Старо-</a:t>
            </a:r>
            <a:r>
              <a:rPr lang="ru-RU" dirty="0" err="1"/>
              <a:t>Видевня</a:t>
            </a:r>
            <a:r>
              <a:rPr lang="ru-RU" dirty="0"/>
              <a:t> Калининского района, Семеновского с/с. Во время ВОВ воевал в составе Артполка №996, затем в 48-й Дивизии – разведчиком.</a:t>
            </a:r>
          </a:p>
          <a:p>
            <a:pPr marL="0" indent="0">
              <a:buNone/>
            </a:pPr>
            <a:r>
              <a:rPr lang="ru-RU" dirty="0"/>
              <a:t>Имеет правительственные награды: «Орден Красной звезды» за взятие порта </a:t>
            </a:r>
            <a:r>
              <a:rPr lang="ru-RU" dirty="0" err="1"/>
              <a:t>Пелау</a:t>
            </a:r>
            <a:r>
              <a:rPr lang="ru-RU" dirty="0"/>
              <a:t> (под Кенигсбергом), «Медаль за победу над Японией», «Медаль за победу над Германией», «Медаль за взятие Кенигсберга»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99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6503" y="845911"/>
            <a:ext cx="424379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Самсонов </a:t>
            </a:r>
          </a:p>
          <a:p>
            <a:pPr marL="0" indent="0" algn="ctr">
              <a:buNone/>
            </a:pPr>
            <a:r>
              <a:rPr lang="ru-RU" b="1" dirty="0" smtClean="0"/>
              <a:t>Николай Павлович</a:t>
            </a:r>
          </a:p>
          <a:p>
            <a:pPr marL="0" indent="0">
              <a:buNone/>
            </a:pPr>
            <a:r>
              <a:rPr lang="ru-RU" dirty="0" smtClean="0"/>
              <a:t>Родился в 1924г. </a:t>
            </a:r>
          </a:p>
          <a:p>
            <a:pPr marL="0" indent="0">
              <a:buNone/>
            </a:pPr>
            <a:r>
              <a:rPr lang="ru-RU" dirty="0" smtClean="0"/>
              <a:t>Участвовал в боях под Сталинградом. Дважды был ранен.</a:t>
            </a:r>
          </a:p>
          <a:p>
            <a:pPr marL="0" indent="0">
              <a:buNone/>
            </a:pPr>
            <a:r>
              <a:rPr lang="ru-RU" dirty="0" smtClean="0"/>
              <a:t>Имеет медали.</a:t>
            </a:r>
            <a:endParaRPr lang="ru-RU" dirty="0"/>
          </a:p>
        </p:txBody>
      </p:sp>
      <p:pic>
        <p:nvPicPr>
          <p:cNvPr id="5122" name="Picture 2" descr="https://sun9-37.userapi.com/c858124/v858124982/1e7176/Bq5iR3vPD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4" y="394702"/>
            <a:ext cx="4429489" cy="607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331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0" y="401773"/>
            <a:ext cx="357759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Доценко</a:t>
            </a:r>
          </a:p>
          <a:p>
            <a:pPr marL="0" indent="0" algn="ctr">
              <a:buNone/>
            </a:pPr>
            <a:r>
              <a:rPr lang="ru-RU" b="1" dirty="0" smtClean="0"/>
              <a:t> Николай Иванович</a:t>
            </a:r>
          </a:p>
          <a:p>
            <a:pPr marL="0" indent="0" algn="ctr">
              <a:buNone/>
            </a:pPr>
            <a:r>
              <a:rPr lang="ru-RU" dirty="0" smtClean="0"/>
              <a:t>1926-1978гг.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рошел </a:t>
            </a:r>
            <a:r>
              <a:rPr lang="ru-RU" dirty="0"/>
              <a:t>всю войну  в пехотных войсках.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06" y="118822"/>
            <a:ext cx="4728754" cy="66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39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0194" y="636905"/>
            <a:ext cx="360371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Орлов</a:t>
            </a:r>
          </a:p>
          <a:p>
            <a:pPr marL="0" indent="0" algn="ctr">
              <a:buNone/>
            </a:pPr>
            <a:r>
              <a:rPr lang="ru-RU" b="1" dirty="0" smtClean="0"/>
              <a:t> Сергей Васильевич</a:t>
            </a:r>
          </a:p>
          <a:p>
            <a:pPr marL="0" indent="0" algn="ctr">
              <a:buNone/>
            </a:pPr>
            <a:r>
              <a:rPr lang="ru-RU" dirty="0" smtClean="0"/>
              <a:t>1923-1978гг.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Разведчик.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69" y="58126"/>
            <a:ext cx="3810680" cy="67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570" y="705394"/>
            <a:ext cx="4075613" cy="54715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Грачков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Александр Ефремович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Годы </a:t>
            </a:r>
            <a:r>
              <a:rPr lang="ru-RU" dirty="0"/>
              <a:t>жизни 30.08.1927 по 20.08. </a:t>
            </a:r>
            <a:r>
              <a:rPr lang="ru-RU" dirty="0" smtClean="0"/>
              <a:t>2011. </a:t>
            </a:r>
          </a:p>
          <a:p>
            <a:pPr marL="0" indent="0">
              <a:buNone/>
            </a:pPr>
            <a:r>
              <a:rPr lang="ru-RU" b="1" dirty="0"/>
              <a:t> </a:t>
            </a:r>
            <a:r>
              <a:rPr lang="ru-RU" dirty="0" smtClean="0"/>
              <a:t> </a:t>
            </a:r>
            <a:r>
              <a:rPr lang="ru-RU" dirty="0"/>
              <a:t>Родился 30.08.1927г. в д. </a:t>
            </a:r>
            <a:r>
              <a:rPr lang="ru-RU" dirty="0" err="1"/>
              <a:t>Лыково</a:t>
            </a:r>
            <a:r>
              <a:rPr lang="ru-RU" dirty="0"/>
              <a:t> </a:t>
            </a:r>
            <a:r>
              <a:rPr lang="ru-RU" dirty="0" err="1"/>
              <a:t>Торжокского</a:t>
            </a:r>
            <a:r>
              <a:rPr lang="ru-RU" dirty="0"/>
              <a:t> р-на, Тверской области. Призван в ноябре 1944г. В январе 1945г. был направлен в Отдельный Морской Оборонительный рубеж Краснознаменского Балтийского флота. После проходил службу на флоте.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5" y="340496"/>
            <a:ext cx="469582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97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6949" y="284207"/>
            <a:ext cx="3997234" cy="514994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Колотушкин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Геннадий Васильевич</a:t>
            </a:r>
          </a:p>
          <a:p>
            <a:pPr marL="0" indent="0">
              <a:buNone/>
            </a:pPr>
            <a:r>
              <a:rPr lang="ru-RU" dirty="0" smtClean="0"/>
              <a:t>Родился 9.09.1924г. </a:t>
            </a:r>
          </a:p>
          <a:p>
            <a:pPr marL="0" indent="0">
              <a:buNone/>
            </a:pPr>
            <a:r>
              <a:rPr lang="ru-RU" dirty="0" smtClean="0"/>
              <a:t>Призван в армию 09.09.1942г. </a:t>
            </a:r>
          </a:p>
          <a:p>
            <a:pPr marL="0" indent="0">
              <a:buNone/>
            </a:pPr>
            <a:r>
              <a:rPr lang="ru-RU" dirty="0" smtClean="0"/>
              <a:t>С 1942 по 1943 г. Воевал в составе 285 отделения противотанкового полка наводчиком.</a:t>
            </a:r>
          </a:p>
          <a:p>
            <a:pPr marL="0" indent="0">
              <a:buNone/>
            </a:pPr>
            <a:r>
              <a:rPr lang="ru-RU" dirty="0" smtClean="0"/>
              <a:t>С июля 1943г. По февраль 1945г. Воевал в составе 134 минометного полка, старшим разведчиком.</a:t>
            </a:r>
          </a:p>
          <a:p>
            <a:pPr marL="0" indent="0">
              <a:buNone/>
            </a:pPr>
            <a:r>
              <a:rPr lang="ru-RU" dirty="0" smtClean="0"/>
              <a:t>22.02.1945г. Был ранен и (ошибочно) признан убитым.</a:t>
            </a:r>
          </a:p>
          <a:p>
            <a:pPr marL="0" indent="0">
              <a:buNone/>
            </a:pPr>
            <a:r>
              <a:rPr lang="ru-RU" dirty="0" smtClean="0"/>
              <a:t>В июле 1945г. Вернулся домой из госпиталя.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1" y="104504"/>
            <a:ext cx="4794068" cy="66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3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0" y="414837"/>
            <a:ext cx="376047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Данилов </a:t>
            </a:r>
          </a:p>
          <a:p>
            <a:pPr marL="0" indent="0" algn="ctr">
              <a:buNone/>
            </a:pPr>
            <a:r>
              <a:rPr lang="ru-RU" b="1" dirty="0" smtClean="0"/>
              <a:t>Аркадий Павлович</a:t>
            </a:r>
          </a:p>
          <a:p>
            <a:pPr marL="0" indent="0">
              <a:buNone/>
            </a:pPr>
            <a:r>
              <a:rPr lang="ru-RU" dirty="0" smtClean="0"/>
              <a:t>Годы жизни 1916-1994.</a:t>
            </a:r>
          </a:p>
          <a:p>
            <a:pPr marL="0" indent="0">
              <a:buNone/>
            </a:pPr>
            <a:r>
              <a:rPr lang="ru-RU" dirty="0"/>
              <a:t>Ефрейтор. телефонист роты связи 345 стрелкового полка. Награждён медалью "За </a:t>
            </a:r>
            <a:r>
              <a:rPr lang="ru-RU" dirty="0" smtClean="0"/>
              <a:t>боевые заслуги</a:t>
            </a:r>
            <a:r>
              <a:rPr lang="ru-RU" dirty="0"/>
              <a:t>", "За отвагу" и Орденом Красной Звезды.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5" y="143691"/>
            <a:ext cx="4257073" cy="65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79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8125" y="258082"/>
            <a:ext cx="3969476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 smtClean="0"/>
              <a:t>Болонкин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Арсений Кириллович</a:t>
            </a:r>
          </a:p>
          <a:p>
            <a:pPr marL="0" indent="0">
              <a:buNone/>
            </a:pPr>
            <a:r>
              <a:rPr lang="ru-RU" dirty="0" smtClean="0"/>
              <a:t>19.06.1916-07.07.1971гг.</a:t>
            </a:r>
          </a:p>
          <a:p>
            <a:pPr marL="0" indent="0">
              <a:buNone/>
            </a:pPr>
            <a:r>
              <a:rPr lang="ru-RU" dirty="0" smtClean="0"/>
              <a:t>Служил </a:t>
            </a:r>
            <a:r>
              <a:rPr lang="ru-RU" dirty="0"/>
              <a:t>в рядах Красной Армии с 1930 года по 1957 год. Вышел в отставку в звании майора. Имел награды: медали "За боевые заслуги", "За победу над Германией", "Орден Красной Звезды"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68" y="130628"/>
            <a:ext cx="4285052" cy="65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4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56" y="143103"/>
            <a:ext cx="4235938" cy="60338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/>
              <a:t>Дуканич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Михаил Кондратьевич</a:t>
            </a:r>
          </a:p>
          <a:p>
            <a:pPr marL="0" indent="0">
              <a:buNone/>
            </a:pPr>
            <a:r>
              <a:rPr lang="ru-RU" dirty="0" smtClean="0"/>
              <a:t>1908-1980гг.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Прадедушка Ученика 9 класса 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Прокофьева Константина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91" y="143103"/>
            <a:ext cx="4555365" cy="67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7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9393" y="427899"/>
            <a:ext cx="399560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Сычев </a:t>
            </a:r>
          </a:p>
          <a:p>
            <a:pPr marL="0" indent="0" algn="ctr">
              <a:buNone/>
            </a:pPr>
            <a:r>
              <a:rPr lang="ru-RU" b="1" dirty="0" smtClean="0"/>
              <a:t>Петр Романович</a:t>
            </a:r>
          </a:p>
          <a:p>
            <a:pPr marL="0" indent="0">
              <a:buNone/>
            </a:pPr>
            <a:r>
              <a:rPr lang="ru-RU" dirty="0" smtClean="0"/>
              <a:t>12.07.1921-29.12.1976</a:t>
            </a:r>
          </a:p>
          <a:p>
            <a:pPr marL="0" indent="0">
              <a:buNone/>
            </a:pPr>
            <a:r>
              <a:rPr lang="ru-RU" dirty="0"/>
              <a:t>В 1939 году был призван в ряды Красной Армии, с 1941 по 1944 год воевал. В звании ефрейтор принимал участие в обороне Ленинграда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52" y="612743"/>
            <a:ext cx="4637986" cy="40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0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508" y="493214"/>
            <a:ext cx="403479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Титов</a:t>
            </a:r>
          </a:p>
          <a:p>
            <a:pPr marL="0" indent="0" algn="ctr">
              <a:buNone/>
            </a:pPr>
            <a:r>
              <a:rPr lang="ru-RU" b="1" dirty="0" smtClean="0"/>
              <a:t> Михаил Андреевич</a:t>
            </a:r>
          </a:p>
          <a:p>
            <a:pPr marL="0" indent="0">
              <a:buNone/>
            </a:pPr>
            <a:r>
              <a:rPr lang="ru-RU" dirty="0" smtClean="0"/>
              <a:t>05.09.1923-09.03.1980гг. </a:t>
            </a:r>
          </a:p>
          <a:p>
            <a:pPr marL="0" indent="0">
              <a:buNone/>
            </a:pPr>
            <a:r>
              <a:rPr lang="ru-RU" dirty="0"/>
              <a:t>2-й Украинский фронт, награждён Орденом Красной Звезды и многими боевыми и трудовыми медалями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7" y="209006"/>
            <a:ext cx="4777021" cy="65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56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4697" y="427899"/>
            <a:ext cx="3930287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 smtClean="0"/>
              <a:t>Уржумцев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Павел Дмитриевич</a:t>
            </a:r>
          </a:p>
          <a:p>
            <a:pPr marL="0" indent="0">
              <a:buNone/>
            </a:pPr>
            <a:r>
              <a:rPr lang="ru-RU" dirty="0" smtClean="0"/>
              <a:t>1904-1969гг.</a:t>
            </a:r>
          </a:p>
          <a:p>
            <a:pPr marL="0" indent="0">
              <a:buNone/>
            </a:pPr>
            <a:r>
              <a:rPr lang="ru-RU" dirty="0" smtClean="0"/>
              <a:t>Ушел на фронт в 1941 г. Служил в пехоте. </a:t>
            </a:r>
          </a:p>
          <a:p>
            <a:pPr marL="0" indent="0">
              <a:buNone/>
            </a:pPr>
            <a:r>
              <a:rPr lang="ru-RU" dirty="0" smtClean="0"/>
              <a:t>Дошел до Берлина и водружал флаг над Рейхстагом. </a:t>
            </a:r>
          </a:p>
          <a:p>
            <a:pPr marL="0" indent="0">
              <a:buNone/>
            </a:pPr>
            <a:r>
              <a:rPr lang="ru-RU" dirty="0" smtClean="0"/>
              <a:t>Был тяжело ранен.</a:t>
            </a:r>
          </a:p>
          <a:p>
            <a:pPr marL="0" indent="0">
              <a:buNone/>
            </a:pPr>
            <a:r>
              <a:rPr lang="ru-RU" dirty="0" smtClean="0"/>
              <a:t>Имеет множество наград.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65" y="300661"/>
            <a:ext cx="4807132" cy="62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9003" y="198530"/>
            <a:ext cx="4836738" cy="640397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Лосев </a:t>
            </a:r>
          </a:p>
          <a:p>
            <a:pPr marL="0" indent="0" algn="ctr">
              <a:buNone/>
            </a:pPr>
            <a:r>
              <a:rPr lang="ru-RU" sz="3200" b="1" dirty="0" smtClean="0"/>
              <a:t>Алексей Арсеньевич</a:t>
            </a:r>
          </a:p>
          <a:p>
            <a:pPr marL="0" indent="0">
              <a:buNone/>
            </a:pPr>
            <a:r>
              <a:rPr lang="ru-RU" b="1" dirty="0"/>
              <a:t>(  30.03.1921  - </a:t>
            </a:r>
            <a:r>
              <a:rPr lang="ru-RU" b="1" dirty="0" smtClean="0"/>
              <a:t>20.12.2000) </a:t>
            </a:r>
            <a:endParaRPr lang="ru-RU" b="1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Родился </a:t>
            </a:r>
            <a:r>
              <a:rPr lang="ru-RU" dirty="0" smtClean="0"/>
              <a:t>30.03.1921 </a:t>
            </a:r>
            <a:r>
              <a:rPr lang="ru-RU" dirty="0"/>
              <a:t>года в д. Березняки </a:t>
            </a:r>
            <a:r>
              <a:rPr lang="ru-RU" dirty="0" err="1"/>
              <a:t>Рамешковского</a:t>
            </a:r>
            <a:r>
              <a:rPr lang="ru-RU" dirty="0"/>
              <a:t> района Тверской области. В 1940 году был призван в Армию, учился в полковой школе  младших командиров. В 1940 году принимал участие в параде в г. Петрозаводске. </a:t>
            </a:r>
            <a:r>
              <a:rPr lang="ru-RU" dirty="0" smtClean="0"/>
              <a:t>Сражался  </a:t>
            </a:r>
            <a:r>
              <a:rPr lang="ru-RU" dirty="0"/>
              <a:t>против войск финской </a:t>
            </a:r>
            <a:r>
              <a:rPr lang="ru-RU" dirty="0">
                <a:hlinkClick r:id="rId2" tooltip="Карельская армия"/>
              </a:rPr>
              <a:t>Карельской армии</a:t>
            </a:r>
            <a:r>
              <a:rPr lang="ru-RU" dirty="0"/>
              <a:t> (в составе которой действовала также германская </a:t>
            </a:r>
            <a:r>
              <a:rPr lang="ru-RU" dirty="0">
                <a:hlinkClick r:id="rId3" tooltip="163-я пехотная дивизия (Германия)"/>
              </a:rPr>
              <a:t>163-я пехотная дивизия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 smtClean="0"/>
              <a:t>Был </a:t>
            </a:r>
            <a:r>
              <a:rPr lang="ru-RU" dirty="0"/>
              <a:t>участником прорыва блокады Ленинграда. Находясь снаружи блокадного кольца, обстреливал фашистов с расстояния 26 км. Был ранен.  Продолжал воевать  снайпером, на его счету 26 немецких солдат.  Ходил в разведку, удалось взять   двух «языков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/>
              <a:t>В 1944 году после тяжелого ранения был  направлен домой на лечение.   После войны осваивал целину.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Награды:  медаль «За оборону Ленинграда», орден  «Отечественной войны 1-ой степени», медаль «За освоение целины» </a:t>
            </a:r>
          </a:p>
          <a:p>
            <a:pPr marL="0" indent="0">
              <a:buNone/>
            </a:pPr>
            <a:r>
              <a:rPr lang="ru-RU" dirty="0" smtClean="0"/>
              <a:t>Дедушка преподавателя </a:t>
            </a:r>
            <a:r>
              <a:rPr lang="ru-RU" dirty="0"/>
              <a:t>МОУ </a:t>
            </a:r>
            <a:r>
              <a:rPr lang="ru-RU" dirty="0" smtClean="0"/>
              <a:t>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Ивановой И.А.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3" y="0"/>
            <a:ext cx="3765729" cy="63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629" y="400237"/>
            <a:ext cx="4148898" cy="555642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Румянцев</a:t>
            </a:r>
          </a:p>
          <a:p>
            <a:pPr marL="0" indent="0" algn="ctr">
              <a:buNone/>
            </a:pPr>
            <a:r>
              <a:rPr lang="ru-RU" b="1" dirty="0" smtClean="0"/>
              <a:t>Федор Васильевич</a:t>
            </a:r>
          </a:p>
          <a:p>
            <a:pPr marL="0" indent="0" algn="ctr">
              <a:buNone/>
            </a:pPr>
            <a:r>
              <a:rPr lang="ru-RU" dirty="0" smtClean="0"/>
              <a:t>02.03.1923-26.12.2001гг.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Участвовал в ВОВ в составе 371 стрелкового полка 130 дивизии, 52 армии Ленинградского фронта в период с 07.04.1942 по 20.07.1942гг. в должности командира минометного расчета.</a:t>
            </a:r>
          </a:p>
          <a:p>
            <a:pPr marL="0" indent="0">
              <a:buNone/>
            </a:pPr>
            <a:r>
              <a:rPr lang="ru-RU" dirty="0" smtClean="0"/>
              <a:t>18.07.1942г. При наступлении на крупный населенный пункт Б. </a:t>
            </a:r>
            <a:r>
              <a:rPr lang="ru-RU" dirty="0" err="1" smtClean="0"/>
              <a:t>Молвотицкая</a:t>
            </a:r>
            <a:r>
              <a:rPr lang="ru-RU" dirty="0" smtClean="0"/>
              <a:t>, поддерживая минометным огнем наступающих стрелков, из миномета уничтожил 2 расчета минометчиков противника, один станковый пулемет с расчетом до 10 человек немцев. </a:t>
            </a:r>
          </a:p>
          <a:p>
            <a:pPr marL="0" indent="0">
              <a:buNone/>
            </a:pPr>
            <a:r>
              <a:rPr lang="ru-RU" dirty="0" smtClean="0"/>
              <a:t>Дважды был тяжело ранен, один раз легко.</a:t>
            </a:r>
          </a:p>
          <a:p>
            <a:pPr marL="0" indent="0">
              <a:buNone/>
            </a:pPr>
            <a:r>
              <a:rPr lang="ru-RU" dirty="0" smtClean="0"/>
              <a:t>Имеет множество наград.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17" y="0"/>
            <a:ext cx="4376057" cy="68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41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9749" y="224742"/>
            <a:ext cx="4389119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Майоров</a:t>
            </a:r>
          </a:p>
          <a:p>
            <a:pPr marL="0" indent="0" algn="ctr">
              <a:buNone/>
            </a:pPr>
            <a:r>
              <a:rPr lang="ru-RU" b="1" dirty="0"/>
              <a:t>Александр </a:t>
            </a:r>
            <a:r>
              <a:rPr lang="ru-RU" b="1" dirty="0" smtClean="0"/>
              <a:t>Иванович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dirty="0" smtClean="0"/>
              <a:t>Родился </a:t>
            </a:r>
            <a:r>
              <a:rPr lang="ru-RU" dirty="0"/>
              <a:t>1 апреля </a:t>
            </a:r>
            <a:r>
              <a:rPr lang="ru-RU" dirty="0" smtClean="0"/>
              <a:t>1921. Участник ВОВ.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конце 1943 года пропал без </a:t>
            </a:r>
            <a:r>
              <a:rPr lang="ru-RU" dirty="0" smtClean="0"/>
              <a:t>вести.</a:t>
            </a:r>
          </a:p>
          <a:p>
            <a:pPr marL="0" indent="0">
              <a:buNone/>
            </a:pPr>
            <a:r>
              <a:rPr lang="ru-RU" dirty="0" smtClean="0"/>
              <a:t>Прадедушка ученицы</a:t>
            </a:r>
          </a:p>
          <a:p>
            <a:pPr marL="0" indent="0">
              <a:buNone/>
            </a:pPr>
            <a:r>
              <a:rPr lang="ru-RU" dirty="0" smtClean="0"/>
              <a:t> 7 класса  МОУ 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</a:t>
            </a:r>
            <a:r>
              <a:rPr lang="ru-RU" dirty="0" err="1" smtClean="0"/>
              <a:t>Дьячковой</a:t>
            </a:r>
            <a:r>
              <a:rPr lang="ru-RU" dirty="0" smtClean="0"/>
              <a:t> Анны</a:t>
            </a:r>
            <a:endParaRPr lang="ru-RU" dirty="0"/>
          </a:p>
        </p:txBody>
      </p:sp>
      <p:pic>
        <p:nvPicPr>
          <p:cNvPr id="1026" name="Picture 2" descr="https://sun1-98.userapi.com/7iWnZ-r3seNfdNN69p3pa1meAEXPOckyclntqg/_6GnPx_Zf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5" y="224742"/>
            <a:ext cx="4097624" cy="64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9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7496" y="300446"/>
            <a:ext cx="4047853" cy="587651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Кондратенко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Алексей </a:t>
            </a:r>
            <a:r>
              <a:rPr lang="ru-RU" b="1" dirty="0" smtClean="0"/>
              <a:t>Григорьевич</a:t>
            </a:r>
          </a:p>
          <a:p>
            <a:pPr marL="0" indent="0">
              <a:buNone/>
            </a:pPr>
            <a:r>
              <a:rPr lang="ru-RU" dirty="0" smtClean="0"/>
              <a:t>Родился в 1912г. </a:t>
            </a:r>
            <a:r>
              <a:rPr lang="ru-RU" dirty="0"/>
              <a:t>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Участник ВОВ. Танкист. </a:t>
            </a:r>
            <a:r>
              <a:rPr lang="ru-RU" dirty="0"/>
              <a:t>П</a:t>
            </a:r>
            <a:r>
              <a:rPr lang="ru-RU" dirty="0" smtClean="0"/>
              <a:t>опал </a:t>
            </a:r>
            <a:r>
              <a:rPr lang="ru-RU" dirty="0"/>
              <a:t>в плен в самом начале ВОВ и до конца ее был в </a:t>
            </a:r>
            <a:r>
              <a:rPr lang="ru-RU" dirty="0" smtClean="0"/>
              <a:t>концлагере.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428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880" y="979715"/>
            <a:ext cx="403479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 smtClean="0"/>
              <a:t>Громцев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Константин Андреевич</a:t>
            </a:r>
          </a:p>
          <a:p>
            <a:pPr marL="0" indent="0" algn="ctr">
              <a:buNone/>
            </a:pPr>
            <a:r>
              <a:rPr lang="ru-RU" dirty="0" smtClean="0"/>
              <a:t>15.10.1912-07.12.1986гг</a:t>
            </a:r>
          </a:p>
          <a:p>
            <a:pPr marL="0" indent="0">
              <a:buNone/>
            </a:pPr>
            <a:r>
              <a:rPr lang="ru-RU" dirty="0" smtClean="0"/>
              <a:t>Служил на фронте шифровальщиком. Работа засекречена.  О войне не рассказывал. </a:t>
            </a:r>
          </a:p>
          <a:p>
            <a:pPr marL="0" indent="0">
              <a:buNone/>
            </a:pPr>
            <a:r>
              <a:rPr lang="ru-RU" dirty="0" smtClean="0"/>
              <a:t>Имеет множество наград. </a:t>
            </a:r>
            <a:endParaRPr lang="ru-RU" dirty="0"/>
          </a:p>
        </p:txBody>
      </p:sp>
      <p:pic>
        <p:nvPicPr>
          <p:cNvPr id="2050" name="Picture 2" descr="https://sun9-39.userapi.com/c854420/v854420648/22d643/BJfgFbb4h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" y="979715"/>
            <a:ext cx="4541825" cy="46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99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57" y="192768"/>
            <a:ext cx="4609556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Петухов </a:t>
            </a:r>
          </a:p>
          <a:p>
            <a:pPr marL="0" indent="0" algn="ctr">
              <a:buNone/>
            </a:pPr>
            <a:r>
              <a:rPr lang="ru-RU" b="1" dirty="0" smtClean="0"/>
              <a:t>Алексей Михайлович</a:t>
            </a:r>
          </a:p>
          <a:p>
            <a:pPr marL="0" indent="0">
              <a:buNone/>
            </a:pPr>
            <a:r>
              <a:rPr lang="ru-RU" dirty="0" smtClean="0"/>
              <a:t>Родился в Сибири. В армию призван в 1943г. на границу Дальнего Востока. Там прослужил до 1945г. Участвовал в войне с Японией с 09.08. по 03.09.1945г. Был в пехоте пулеметчиком. В 1981г. Переехал в </a:t>
            </a:r>
            <a:r>
              <a:rPr lang="ru-RU" dirty="0" err="1" smtClean="0"/>
              <a:t>Чуприяновку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smtClean="0"/>
              <a:t>Имеет награды.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546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667" y="310333"/>
            <a:ext cx="4596493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Смирнов </a:t>
            </a:r>
          </a:p>
          <a:p>
            <a:pPr marL="0" indent="0" algn="ctr">
              <a:buNone/>
            </a:pPr>
            <a:r>
              <a:rPr lang="ru-RU" b="1" dirty="0" smtClean="0"/>
              <a:t>Анатолий Сергеевич</a:t>
            </a:r>
          </a:p>
          <a:p>
            <a:pPr marL="0" indent="0">
              <a:buNone/>
            </a:pPr>
            <a:r>
              <a:rPr lang="ru-RU" dirty="0" smtClean="0"/>
              <a:t>Родился в 1926г. </a:t>
            </a:r>
          </a:p>
          <a:p>
            <a:pPr marL="0" indent="0">
              <a:buNone/>
            </a:pPr>
            <a:r>
              <a:rPr lang="ru-RU" dirty="0" smtClean="0"/>
              <a:t>В 1941г. подростком оказался в колонне военнопленных, когда фашисты заняли село.</a:t>
            </a:r>
          </a:p>
          <a:p>
            <a:pPr marL="0" indent="0">
              <a:buNone/>
            </a:pPr>
            <a:r>
              <a:rPr lang="ru-RU" dirty="0" smtClean="0"/>
              <a:t>Бежал.</a:t>
            </a:r>
          </a:p>
          <a:p>
            <a:pPr marL="0" indent="0">
              <a:buNone/>
            </a:pPr>
            <a:r>
              <a:rPr lang="ru-RU" dirty="0" smtClean="0"/>
              <a:t>В 1943г. Ушел на фронт  десантником. Воевал на многих фронтах. Был дважды ранен. Участник войны с Японией. </a:t>
            </a:r>
          </a:p>
          <a:p>
            <a:pPr marL="0" indent="0">
              <a:buNone/>
            </a:pPr>
            <a:r>
              <a:rPr lang="ru-RU" dirty="0" err="1" smtClean="0"/>
              <a:t>Имеент</a:t>
            </a:r>
            <a:r>
              <a:rPr lang="ru-RU" dirty="0" smtClean="0"/>
              <a:t> награды.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772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6138" y="349522"/>
            <a:ext cx="3799657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Комлач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Михаил Лукьянович</a:t>
            </a:r>
          </a:p>
          <a:p>
            <a:pPr marL="0" indent="0">
              <a:buNone/>
            </a:pPr>
            <a:r>
              <a:rPr lang="ru-RU" dirty="0" smtClean="0"/>
              <a:t>Родился в 1919г.  </a:t>
            </a:r>
          </a:p>
          <a:p>
            <a:pPr marL="0" indent="0">
              <a:buNone/>
            </a:pPr>
            <a:r>
              <a:rPr lang="ru-RU" dirty="0" smtClean="0"/>
              <a:t>Воевал на Кавказском фронте в 5дивизии 127 кавалерийского полка. После разгрома и гибели дивизии был минометчиком в горах. В 1942г. </a:t>
            </a:r>
            <a:r>
              <a:rPr lang="ru-RU" dirty="0"/>
              <a:t>п</a:t>
            </a:r>
            <a:r>
              <a:rPr lang="ru-RU" dirty="0" smtClean="0"/>
              <a:t>ереведен во ВВ  в Казахстан. 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5" y="169908"/>
            <a:ext cx="4859383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62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9396" y="362585"/>
            <a:ext cx="3890283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Комлач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Александра Ивановна</a:t>
            </a:r>
          </a:p>
          <a:p>
            <a:pPr marL="0" indent="0">
              <a:buNone/>
            </a:pPr>
            <a:r>
              <a:rPr lang="ru-RU" dirty="0" smtClean="0"/>
              <a:t>Родилась 09.05.1923г. </a:t>
            </a:r>
          </a:p>
          <a:p>
            <a:pPr marL="0" indent="0">
              <a:buNone/>
            </a:pPr>
            <a:r>
              <a:rPr lang="ru-RU" dirty="0" smtClean="0"/>
              <a:t>С началом войны направлена на земельные работы, копали окопы с утра до ночи.</a:t>
            </a:r>
          </a:p>
          <a:p>
            <a:pPr marL="0" indent="0">
              <a:buNone/>
            </a:pPr>
            <a:r>
              <a:rPr lang="ru-RU" dirty="0" smtClean="0"/>
              <a:t>Ушла на фронт добровольцем.</a:t>
            </a:r>
          </a:p>
          <a:p>
            <a:pPr marL="0" indent="0">
              <a:buNone/>
            </a:pPr>
            <a:r>
              <a:rPr lang="ru-RU" dirty="0" smtClean="0"/>
              <a:t>Всю войну прошла поваром, продвигаясь с Белорусским фронтом на запад. 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503"/>
            <a:ext cx="4979397" cy="66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26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5722" y="597717"/>
            <a:ext cx="4005398" cy="520219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Феофанов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Николай </a:t>
            </a:r>
            <a:r>
              <a:rPr lang="ru-RU" b="1" dirty="0"/>
              <a:t>Васильевич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smtClean="0"/>
              <a:t>Родился </a:t>
            </a:r>
            <a:r>
              <a:rPr lang="ru-RU" dirty="0"/>
              <a:t>19.11.1921г. в д. </a:t>
            </a:r>
            <a:r>
              <a:rPr lang="ru-RU" dirty="0" err="1"/>
              <a:t>Азарниково</a:t>
            </a:r>
            <a:r>
              <a:rPr lang="ru-RU" dirty="0"/>
              <a:t>, Калининского района, Калининской области. 14.07.1921г. призван в армию Ульяновского танкового училища. В 1942г., после окончания училища, направлен на Сталинградский фронт командиром полка.  После войны с Германией, его перебрасывают на восточной фронт.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72" y="222069"/>
            <a:ext cx="4803050" cy="64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0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8309" y="440963"/>
            <a:ext cx="4452801" cy="50585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Шлемин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Иван  Тимофеевич </a:t>
            </a:r>
            <a:r>
              <a:rPr lang="ru-RU" b="1" dirty="0" smtClean="0"/>
              <a:t>– </a:t>
            </a:r>
          </a:p>
          <a:p>
            <a:pPr marL="0" indent="0" algn="ctr">
              <a:buNone/>
            </a:pPr>
            <a:r>
              <a:rPr lang="ru-RU" b="1" dirty="0" smtClean="0"/>
              <a:t>Герой </a:t>
            </a:r>
            <a:r>
              <a:rPr lang="ru-RU" b="1" dirty="0"/>
              <a:t>Советского Союза.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Родился </a:t>
            </a:r>
            <a:r>
              <a:rPr lang="ru-RU" dirty="0"/>
              <a:t>в 1898 году в д. </a:t>
            </a:r>
            <a:r>
              <a:rPr lang="ru-RU" dirty="0" err="1"/>
              <a:t>Труново</a:t>
            </a:r>
            <a:r>
              <a:rPr lang="ru-RU" dirty="0"/>
              <a:t> </a:t>
            </a:r>
            <a:r>
              <a:rPr lang="ru-RU" dirty="0" err="1"/>
              <a:t>Щербининского</a:t>
            </a:r>
            <a:r>
              <a:rPr lang="ru-RU" dirty="0"/>
              <a:t>  с\с, учился в </a:t>
            </a:r>
            <a:r>
              <a:rPr lang="ru-RU" dirty="0" err="1"/>
              <a:t>Щербининской</a:t>
            </a:r>
            <a:r>
              <a:rPr lang="ru-RU" dirty="0"/>
              <a:t> школе.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1918г. Призван в армию. В годы Гражданской войны сражался против генерала Юденича Н.Н. </a:t>
            </a:r>
          </a:p>
          <a:p>
            <a:pPr marL="0" indent="0">
              <a:buNone/>
            </a:pPr>
            <a:r>
              <a:rPr lang="ru-RU" dirty="0" smtClean="0"/>
              <a:t>В 1941г. был начальником штаба армии в Латвии. До августа 1942г. Отражал со своей армией натиск немецко-фашистских войск под Новгородом, Старой Руссой.</a:t>
            </a:r>
          </a:p>
          <a:p>
            <a:pPr marL="0" indent="0">
              <a:buNone/>
            </a:pPr>
            <a:r>
              <a:rPr lang="ru-RU" dirty="0" smtClean="0"/>
              <a:t>Затем участвовал в боях за Сталинград, Бухарест,  Белград, Софию, Будапешт.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810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598" y="258082"/>
            <a:ext cx="4988379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Акимов </a:t>
            </a:r>
          </a:p>
          <a:p>
            <a:pPr marL="0" indent="0" algn="ctr">
              <a:buNone/>
            </a:pPr>
            <a:r>
              <a:rPr lang="ru-RU" b="1" dirty="0" smtClean="0"/>
              <a:t>Виктор Иванович</a:t>
            </a:r>
            <a:r>
              <a:rPr lang="ru-RU" b="1" dirty="0"/>
              <a:t>-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Герой </a:t>
            </a:r>
            <a:r>
              <a:rPr lang="ru-RU" b="1" dirty="0"/>
              <a:t>Советского Союза.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Родился в 1922 году  </a:t>
            </a:r>
            <a:r>
              <a:rPr lang="ru-RU" dirty="0" smtClean="0"/>
              <a:t>в </a:t>
            </a:r>
            <a:r>
              <a:rPr lang="ru-RU" dirty="0" err="1" smtClean="0"/>
              <a:t>Чуприяновке</a:t>
            </a:r>
            <a:r>
              <a:rPr lang="ru-RU" dirty="0" smtClean="0"/>
              <a:t>. </a:t>
            </a:r>
            <a:r>
              <a:rPr lang="ru-RU" dirty="0"/>
              <a:t>Окончил танковое училище, был командиром танка. Воевал на Кировоградском  направлении,  часто воевал в тылу врага.</a:t>
            </a:r>
          </a:p>
          <a:p>
            <a:pPr marL="0" indent="0">
              <a:buNone/>
            </a:pPr>
            <a:r>
              <a:rPr lang="ru-RU" dirty="0"/>
              <a:t>       В бою за ст. Малые Виски был ранен, но  пока не выполнил боевой задачи, не покинул боя.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13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9222" y="231957"/>
            <a:ext cx="515819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err="1"/>
              <a:t>Поросюк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Анатолий </a:t>
            </a:r>
            <a:r>
              <a:rPr lang="ru-RU" b="1" dirty="0"/>
              <a:t>Васильевич.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Родился в 1918 году  в селе </a:t>
            </a:r>
            <a:r>
              <a:rPr lang="ru-RU" dirty="0" err="1"/>
              <a:t>Байбузовке</a:t>
            </a:r>
            <a:r>
              <a:rPr lang="ru-RU" dirty="0"/>
              <a:t> Одесской области. В 1939 году был призван в армию. Воевал на юго-западном  и  Сталинградском  фронтах. </a:t>
            </a:r>
          </a:p>
          <a:p>
            <a:pPr marL="0" indent="0">
              <a:buNone/>
            </a:pPr>
            <a:r>
              <a:rPr lang="ru-RU" dirty="0"/>
              <a:t>       Имеет награды.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861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598" y="336459"/>
            <a:ext cx="4896939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/>
              <a:t>Визжачих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Василий </a:t>
            </a:r>
            <a:r>
              <a:rPr lang="ru-RU" b="1" dirty="0" err="1"/>
              <a:t>Клавдиевич</a:t>
            </a:r>
            <a:r>
              <a:rPr lang="ru-RU" b="1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Родился в 1922 году в Архангельской области.  В августе 1942 года был призван на фронт. С 1942 по 1945 год служил ветеринаром под Кенигсбергом. </a:t>
            </a:r>
          </a:p>
          <a:p>
            <a:pPr marL="0" indent="0">
              <a:buNone/>
            </a:pPr>
            <a:r>
              <a:rPr lang="ru-RU" dirty="0"/>
              <a:t>      Имеет награды.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23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674" y="365126"/>
            <a:ext cx="4426675" cy="5811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 </a:t>
            </a:r>
            <a:r>
              <a:rPr lang="ru-RU" b="1" dirty="0" err="1"/>
              <a:t>Селезнёв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Виктор Иванович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</a:t>
            </a:r>
            <a:r>
              <a:rPr lang="ru-RU" dirty="0"/>
              <a:t>в 1924 г в Луганской области г. Алчевске. На фронт попал в 1942 г. Воевал на фронте в Украине в степях </a:t>
            </a:r>
            <a:r>
              <a:rPr lang="ru-RU" dirty="0" err="1"/>
              <a:t>Херсонщины</a:t>
            </a:r>
            <a:r>
              <a:rPr lang="ru-RU" dirty="0"/>
              <a:t>. Был пулеметчиком в пехотной роте. 1943 г был ранен, после госпиталя был комиссован по ранению. </a:t>
            </a:r>
            <a:r>
              <a:rPr lang="ru-RU" dirty="0" smtClean="0"/>
              <a:t>Имеет награды.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883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6684" y="218894"/>
            <a:ext cx="4387487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Прохоров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Николай </a:t>
            </a:r>
            <a:r>
              <a:rPr lang="ru-RU" b="1" dirty="0"/>
              <a:t>Арсеньевич.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Родился в 1924 году в семье железнодорожников на ст. </a:t>
            </a:r>
            <a:r>
              <a:rPr lang="ru-RU" dirty="0" err="1"/>
              <a:t>Чуприяновка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1942 году ушел на фронт. В 1943 году поучил тяжелое ранение и контузию. Вернулся домой инвалидом.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341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0480" y="271145"/>
            <a:ext cx="5066756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Румянцев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Федор Васильевич.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Родился в 1923 году в </a:t>
            </a:r>
            <a:r>
              <a:rPr lang="ru-RU" dirty="0" err="1"/>
              <a:t>Рамешковском</a:t>
            </a:r>
            <a:r>
              <a:rPr lang="ru-RU" dirty="0"/>
              <a:t> районе .Был призван в армию в октябре 1941 года.  Участник  танкового сражения под </a:t>
            </a:r>
            <a:r>
              <a:rPr lang="ru-RU" dirty="0" err="1"/>
              <a:t>Прохровкой</a:t>
            </a:r>
            <a:r>
              <a:rPr lang="ru-RU" dirty="0"/>
              <a:t>.   Войну закончил в Кенигсберге.  </a:t>
            </a:r>
          </a:p>
          <a:p>
            <a:pPr marL="0" indent="0">
              <a:buNone/>
            </a:pPr>
            <a:r>
              <a:rPr lang="ru-RU" dirty="0"/>
              <a:t>      Имеет  много наград.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817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9302" y="323396"/>
            <a:ext cx="4426676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Кудряшова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Прасковья </a:t>
            </a:r>
            <a:r>
              <a:rPr lang="ru-RU" b="1" dirty="0"/>
              <a:t>Акимовна.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Родилась в 1922 году в с. Рамешки. С 19 лет (1941г  июнь) была на оборонных работах. С 1943 года призвана в армию, в пожарную часть. </a:t>
            </a:r>
          </a:p>
          <a:p>
            <a:pPr marL="0" indent="0">
              <a:buNone/>
            </a:pPr>
            <a:r>
              <a:rPr lang="ru-RU" dirty="0"/>
              <a:t>      Имеет награды.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920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8176" y="271145"/>
            <a:ext cx="3935185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Попель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Виктор </a:t>
            </a:r>
            <a:r>
              <a:rPr lang="ru-RU" b="1" dirty="0"/>
              <a:t>Иванович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ru-RU" dirty="0" smtClean="0"/>
              <a:t>Родился </a:t>
            </a:r>
            <a:r>
              <a:rPr lang="ru-RU" dirty="0"/>
              <a:t>15.04.1918г. в Житомирской области, </a:t>
            </a:r>
            <a:r>
              <a:rPr lang="ru-RU" dirty="0" err="1"/>
              <a:t>Андрушевском</a:t>
            </a:r>
            <a:r>
              <a:rPr lang="ru-RU" dirty="0"/>
              <a:t> районе. Первое боевое  крещение принял под Калинином в отдельном понтонном моторизированном батальоне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46" y="271145"/>
            <a:ext cx="4871630" cy="64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37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7680" y="231957"/>
            <a:ext cx="4635681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Агуреев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Павел Михайлович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Родился 17.08.1916г. в д. </a:t>
            </a:r>
            <a:r>
              <a:rPr lang="ru-RU" dirty="0" err="1"/>
              <a:t>Нагиши</a:t>
            </a:r>
            <a:r>
              <a:rPr lang="ru-RU" dirty="0"/>
              <a:t>, </a:t>
            </a:r>
            <a:r>
              <a:rPr lang="ru-RU" dirty="0" err="1"/>
              <a:t>Скапинского</a:t>
            </a:r>
            <a:r>
              <a:rPr lang="ru-RU" dirty="0"/>
              <a:t> района Рязанской области. В 1937г. призван в армию, в танковую школу. В г. Калуга окончил курсы шоферов. Отправлен на Дальний Восток, где участвовал на Хасане. На войну ушел с Ленинграда. Воевал на двух фронтах: на Ленинградском и </a:t>
            </a:r>
            <a:r>
              <a:rPr lang="ru-RU" dirty="0" err="1"/>
              <a:t>Волховском</a:t>
            </a:r>
            <a:r>
              <a:rPr lang="ru-RU" dirty="0"/>
              <a:t>. Принимал участие в прорыве блокады Ленинграда.  Был контужен.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1" y="117565"/>
            <a:ext cx="4258394" cy="66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6959" y="245019"/>
            <a:ext cx="3889464" cy="500624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Мещанинов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Сергей </a:t>
            </a:r>
            <a:r>
              <a:rPr lang="ru-RU" b="1" dirty="0"/>
              <a:t>Николаевич.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Родился в 1924 году в г. Сергач Нижегородской области. </a:t>
            </a:r>
          </a:p>
          <a:p>
            <a:pPr marL="0" indent="0">
              <a:buNone/>
            </a:pPr>
            <a:r>
              <a:rPr lang="ru-RU" dirty="0"/>
              <a:t>       В 1942 году призван в армию и направлен на </a:t>
            </a:r>
            <a:r>
              <a:rPr lang="ru-RU" dirty="0" err="1"/>
              <a:t>Манчжурскую</a:t>
            </a:r>
            <a:r>
              <a:rPr lang="ru-RU" dirty="0"/>
              <a:t> границу. </a:t>
            </a:r>
          </a:p>
          <a:p>
            <a:pPr marL="0" indent="0">
              <a:buNone/>
            </a:pPr>
            <a:r>
              <a:rPr lang="ru-RU" dirty="0"/>
              <a:t>       В 1944 году служил в оперативном пограничном полку на Украине, участвовал в уничтожении бандитских групп в Западной Украине, в Польше, Чехословакии.</a:t>
            </a:r>
          </a:p>
          <a:p>
            <a:pPr marL="0" indent="0">
              <a:buNone/>
            </a:pPr>
            <a:r>
              <a:rPr lang="ru-RU" dirty="0"/>
              <a:t>     Имеет много наград, награжден Орденом Славы.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47" y="117565"/>
            <a:ext cx="4930412" cy="65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61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0" y="218893"/>
            <a:ext cx="3943349" cy="518913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Лебедев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Павел </a:t>
            </a:r>
            <a:r>
              <a:rPr lang="ru-RU" b="1" dirty="0"/>
              <a:t>Федорович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Родился в сентябре 1923г. До войны жил и учился в Ивановской области, в д. Семеновское. После окончания школы, призван в армию и направлен на учебу в Подольское военное училище. В 1942г. батальон курсантов училища был направлен на фронт и находился севернее г. Сталинграда. Инвалид войны.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3" y="218893"/>
            <a:ext cx="4833257" cy="6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3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742" y="271144"/>
            <a:ext cx="4570367" cy="51891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Капшина</a:t>
            </a:r>
            <a:r>
              <a:rPr lang="ru-RU" b="1" dirty="0"/>
              <a:t> (Денисова) Татьяна Алексеевна.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Родилась в 1925 году в с. Ново-Виноградное Самарской области. В 1941 году, поле окончания училище связи, направлена на фронт как связист в 61 стрелковый полк.</a:t>
            </a:r>
          </a:p>
          <a:p>
            <a:pPr marL="0" indent="0">
              <a:buNone/>
            </a:pPr>
            <a:r>
              <a:rPr lang="ru-RU" dirty="0"/>
              <a:t>       Службу закончила в Берлине.  Всю ночь с 8 на  9 мая 1945 года связисты давали сообщения в эфир об окончании войны.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302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491" y="284207"/>
            <a:ext cx="4609556" cy="537200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Капшин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Алексей  </a:t>
            </a:r>
            <a:r>
              <a:rPr lang="ru-RU" b="1" dirty="0"/>
              <a:t>Григорьевич.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Родился в 1919 году в д. Новикова Калининского района. В 1938 году был призван в армию. Служил на Украине, близ границы с Польшей. В первый же день войны был ранен, его часть была разбита. Его отправили в госпиталь в г. Житомир. После выздоровления был зачислен в 45 танковую дивизию под командованием  </a:t>
            </a:r>
            <a:r>
              <a:rPr lang="ru-RU" dirty="0" err="1"/>
              <a:t>Ротмистрова</a:t>
            </a:r>
            <a:r>
              <a:rPr lang="ru-RU" dirty="0"/>
              <a:t>, в 218 роту  водителем.       Участвовал в обороне Сталинграда, имеет медаль за оборону Сталинграда. Дошел до Берлина в 1845г в звании старшины.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90" y="516691"/>
            <a:ext cx="3834259" cy="57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26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2364" y="205830"/>
            <a:ext cx="4687933" cy="528056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Шульга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Иван Максимович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Родился 10.08.1926г. в </a:t>
            </a:r>
            <a:r>
              <a:rPr lang="ru-RU" dirty="0" err="1"/>
              <a:t>Полесской</a:t>
            </a:r>
            <a:r>
              <a:rPr lang="ru-RU" dirty="0"/>
              <a:t> области Камаринского района, с. Гдень. В 1942г. он подростком ушел в партизаны.  Служил в действующей 32-й таманской дивизии. В июне 1944 г. участвовал в окружении дивизии немцев под Витебском, которая называлась «Черная банда». Иван Максимович всю войну прошел сапером. В ноябре 1945г. приехал в г. Калинин. В 1950 г. демобилизовался из армии.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60" y="205830"/>
            <a:ext cx="3724133" cy="66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3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2406" y="389345"/>
            <a:ext cx="3845650" cy="60358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Нелаев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Василий </a:t>
            </a:r>
            <a:r>
              <a:rPr lang="ru-RU" b="1" dirty="0"/>
              <a:t>Николаевич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</a:t>
            </a:r>
            <a:r>
              <a:rPr lang="ru-RU" dirty="0"/>
              <a:t>28 января 1925г</a:t>
            </a:r>
            <a:r>
              <a:rPr lang="ru-RU" dirty="0" smtClean="0"/>
              <a:t>. Умер </a:t>
            </a:r>
            <a:r>
              <a:rPr lang="ru-RU" dirty="0"/>
              <a:t>3 сентября 1987г</a:t>
            </a:r>
            <a:r>
              <a:rPr lang="ru-RU" dirty="0" smtClean="0"/>
              <a:t>. Призывался </a:t>
            </a:r>
            <a:r>
              <a:rPr lang="ru-RU" dirty="0"/>
              <a:t>из г</a:t>
            </a:r>
            <a:r>
              <a:rPr lang="ru-RU" dirty="0" smtClean="0"/>
              <a:t>. Великий </a:t>
            </a:r>
            <a:r>
              <a:rPr lang="ru-RU" dirty="0"/>
              <a:t>Устюг в 1943г.после </a:t>
            </a:r>
            <a:r>
              <a:rPr lang="ru-RU" dirty="0" smtClean="0"/>
              <a:t>возвращения из </a:t>
            </a:r>
            <a:r>
              <a:rPr lang="ru-RU" dirty="0"/>
              <a:t>блокадного Ленинграда</a:t>
            </a:r>
            <a:r>
              <a:rPr lang="ru-RU" dirty="0" smtClean="0"/>
              <a:t>, где </a:t>
            </a:r>
            <a:r>
              <a:rPr lang="ru-RU" dirty="0"/>
              <a:t>учился</a:t>
            </a:r>
            <a:r>
              <a:rPr lang="ru-RU" dirty="0" smtClean="0"/>
              <a:t>. Служил </a:t>
            </a:r>
            <a:r>
              <a:rPr lang="ru-RU" dirty="0"/>
              <a:t>в войсках ВДВ пулеметчиком</a:t>
            </a:r>
            <a:r>
              <a:rPr lang="ru-RU" dirty="0" smtClean="0"/>
              <a:t>. Победу </a:t>
            </a:r>
            <a:r>
              <a:rPr lang="ru-RU" dirty="0"/>
              <a:t>встретил в Венгрии</a:t>
            </a:r>
            <a:r>
              <a:rPr lang="ru-RU" dirty="0" smtClean="0"/>
              <a:t>. Потом </a:t>
            </a:r>
            <a:r>
              <a:rPr lang="ru-RU" dirty="0"/>
              <a:t>был отправлен на Дальний Восток воевать с японцами</a:t>
            </a:r>
            <a:r>
              <a:rPr lang="ru-RU" dirty="0" smtClean="0"/>
              <a:t>. С </a:t>
            </a:r>
            <a:r>
              <a:rPr lang="ru-RU" dirty="0"/>
              <a:t>войны вернулся в 1949г.</a:t>
            </a:r>
          </a:p>
        </p:txBody>
      </p:sp>
      <p:pic>
        <p:nvPicPr>
          <p:cNvPr id="2050" name="Picture 2" descr="https://sun9-45.userapi.com/c858024/v858024510/1e44f1/RWMyX2P8_mQ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24" y="287383"/>
            <a:ext cx="4925582" cy="65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36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8308" y="271145"/>
            <a:ext cx="4505053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Тюрин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Алексей Петрович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smtClean="0"/>
              <a:t>Родился </a:t>
            </a:r>
            <a:r>
              <a:rPr lang="ru-RU" dirty="0"/>
              <a:t>в 1925 г. Ученик </a:t>
            </a:r>
            <a:r>
              <a:rPr lang="ru-RU" dirty="0" err="1"/>
              <a:t>Щербининской</a:t>
            </a:r>
            <a:r>
              <a:rPr lang="ru-RU" dirty="0"/>
              <a:t> школы. В 1938г. был призван в армию, там окончил Полковую школу. Прошел всю войну. В 1945г. вернулся в д. </a:t>
            </a:r>
            <a:r>
              <a:rPr lang="ru-RU" dirty="0" err="1"/>
              <a:t>Чуприяново</a:t>
            </a:r>
            <a:r>
              <a:rPr lang="ru-RU" dirty="0"/>
              <a:t>. Алексей Петрович – ветеран войны, труда, ветеран партии.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5" y="117564"/>
            <a:ext cx="3702107" cy="65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608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6320" y="258081"/>
            <a:ext cx="4060915" cy="551570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Карабанова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Мария Ивановна.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Родилась в 1916 году в д. Никулино </a:t>
            </a:r>
            <a:r>
              <a:rPr lang="ru-RU" dirty="0" err="1"/>
              <a:t>Селижаровского</a:t>
            </a:r>
            <a:r>
              <a:rPr lang="ru-RU" dirty="0"/>
              <a:t> района. Окончила курсы медсестер.  С 1940 года работала  в </a:t>
            </a:r>
            <a:r>
              <a:rPr lang="ru-RU" dirty="0" err="1"/>
              <a:t>Чудовской</a:t>
            </a:r>
            <a:r>
              <a:rPr lang="ru-RU" dirty="0"/>
              <a:t> больнице </a:t>
            </a:r>
            <a:r>
              <a:rPr lang="ru-RU" dirty="0" err="1"/>
              <a:t>Щербининского</a:t>
            </a:r>
            <a:r>
              <a:rPr lang="ru-RU" dirty="0"/>
              <a:t> с\с. В годы войны работала в госпиталях: на </a:t>
            </a:r>
            <a:r>
              <a:rPr lang="ru-RU" dirty="0" err="1"/>
              <a:t>Волховском</a:t>
            </a:r>
            <a:r>
              <a:rPr lang="ru-RU" dirty="0"/>
              <a:t> фронте, под Псковом, в Польше и Германии.</a:t>
            </a:r>
          </a:p>
          <a:p>
            <a:pPr marL="0" indent="0">
              <a:buNone/>
            </a:pPr>
            <a:r>
              <a:rPr lang="ru-RU" dirty="0"/>
              <a:t>      После окончания войны вернулась в </a:t>
            </a:r>
            <a:r>
              <a:rPr lang="ru-RU" dirty="0" err="1"/>
              <a:t>Чудовскую</a:t>
            </a:r>
            <a:r>
              <a:rPr lang="ru-RU" dirty="0"/>
              <a:t> больницу.</a:t>
            </a:r>
          </a:p>
          <a:p>
            <a:pPr marL="0" indent="0">
              <a:buNone/>
            </a:pPr>
            <a:r>
              <a:rPr lang="ru-RU" dirty="0"/>
              <a:t>      Награждена Орденом Великой Отечественной войны.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81" y="146384"/>
            <a:ext cx="4706439" cy="6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5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2162" y="1080202"/>
            <a:ext cx="4459333" cy="32635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Шишкин</a:t>
            </a:r>
          </a:p>
          <a:p>
            <a:pPr marL="0" indent="0" algn="ctr">
              <a:buNone/>
            </a:pPr>
            <a:r>
              <a:rPr lang="ru-RU" b="1" dirty="0" smtClean="0"/>
              <a:t> Дмитрий Алексеевич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в 1902.</a:t>
            </a:r>
          </a:p>
          <a:p>
            <a:pPr marL="0" indent="0">
              <a:buNone/>
            </a:pPr>
            <a:r>
              <a:rPr lang="ru-RU" dirty="0" smtClean="0"/>
              <a:t>Участник ВОВ. Пропал без вести в 1941г. </a:t>
            </a:r>
          </a:p>
          <a:p>
            <a:pPr marL="0" indent="0">
              <a:buNone/>
            </a:pPr>
            <a:r>
              <a:rPr lang="ru-RU" dirty="0" smtClean="0"/>
              <a:t>Прадедушка преподавателя 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Андреевой Екатерины Сергеевны.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251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3784" y="1138985"/>
            <a:ext cx="4429942" cy="32635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Кучеренко</a:t>
            </a:r>
          </a:p>
          <a:p>
            <a:pPr marL="0" indent="0" algn="ctr">
              <a:buNone/>
            </a:pPr>
            <a:r>
              <a:rPr lang="ru-RU" b="1" dirty="0" smtClean="0"/>
              <a:t> Александр Григорьевич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в 1896г.</a:t>
            </a:r>
          </a:p>
          <a:p>
            <a:pPr marL="0" indent="0">
              <a:buNone/>
            </a:pPr>
            <a:r>
              <a:rPr lang="ru-RU" dirty="0" smtClean="0"/>
              <a:t>Участник </a:t>
            </a:r>
            <a:r>
              <a:rPr lang="ru-RU" dirty="0"/>
              <a:t>ВОВ. Пропал без вести в 1941г. </a:t>
            </a:r>
          </a:p>
          <a:p>
            <a:pPr marL="0" indent="0">
              <a:buNone/>
            </a:pPr>
            <a:r>
              <a:rPr lang="ru-RU" dirty="0"/>
              <a:t>Прадедушка преподавателя 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Андреевой Екатерины Сергеевны.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672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8714" y="329088"/>
            <a:ext cx="4390753" cy="46086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Кучеренко</a:t>
            </a:r>
          </a:p>
          <a:p>
            <a:pPr marL="0" indent="0" algn="ctr">
              <a:buNone/>
            </a:pPr>
            <a:r>
              <a:rPr lang="ru-RU" b="1" dirty="0" smtClean="0"/>
              <a:t> Ефим Григорьевич</a:t>
            </a:r>
          </a:p>
          <a:p>
            <a:pPr marL="0" indent="0">
              <a:buNone/>
            </a:pPr>
            <a:r>
              <a:rPr lang="ru-RU" dirty="0" smtClean="0"/>
              <a:t>Родился в 1914г. 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Погиб в бою в  Ленинградской области, на реке Свирь.</a:t>
            </a:r>
          </a:p>
          <a:p>
            <a:pPr marL="0" indent="0">
              <a:buNone/>
            </a:pPr>
            <a:r>
              <a:rPr lang="ru-RU" dirty="0" smtClean="0"/>
              <a:t>Двоюродный прадедушка </a:t>
            </a:r>
            <a:r>
              <a:rPr lang="ru-RU" dirty="0"/>
              <a:t>преподавателя 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Андреевой Екатерины Сергеевны.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809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1189" y="218894"/>
            <a:ext cx="428298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Андреев</a:t>
            </a:r>
          </a:p>
          <a:p>
            <a:pPr marL="0" indent="0" algn="ctr">
              <a:buNone/>
            </a:pPr>
            <a:r>
              <a:rPr lang="ru-RU" b="1" dirty="0" smtClean="0"/>
              <a:t>Михаил </a:t>
            </a:r>
            <a:r>
              <a:rPr lang="ru-RU" b="1" dirty="0" err="1" smtClean="0"/>
              <a:t>Елизарович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Призван в армию в 1942 году.</a:t>
            </a:r>
          </a:p>
          <a:p>
            <a:pPr marL="0" indent="0">
              <a:buNone/>
            </a:pPr>
            <a:r>
              <a:rPr lang="ru-RU" dirty="0" smtClean="0"/>
              <a:t>В бою был тяжело ранен, погиб 10.03.1945г.</a:t>
            </a:r>
          </a:p>
          <a:p>
            <a:pPr marL="0" indent="0">
              <a:buNone/>
            </a:pPr>
            <a:r>
              <a:rPr lang="ru-RU" dirty="0" smtClean="0"/>
              <a:t>Похоронен в Латвии.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36" y="127454"/>
            <a:ext cx="4376853" cy="65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1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9691" y="297271"/>
            <a:ext cx="426448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Скоробогатов </a:t>
            </a:r>
          </a:p>
          <a:p>
            <a:pPr marL="0" indent="0" algn="ctr">
              <a:buNone/>
            </a:pPr>
            <a:r>
              <a:rPr lang="ru-RU" b="1" dirty="0" smtClean="0"/>
              <a:t>Алексей Петрович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Пропал без вести.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18" y="117566"/>
            <a:ext cx="4456473" cy="66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17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3725" y="444137"/>
            <a:ext cx="38365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/>
              <a:t>Обидин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Егор Михайлович</a:t>
            </a:r>
          </a:p>
          <a:p>
            <a:pPr marL="0" indent="0">
              <a:buNone/>
            </a:pPr>
            <a:r>
              <a:rPr lang="ru-RU" dirty="0" smtClean="0"/>
              <a:t>Года жизни 1901-1969</a:t>
            </a:r>
          </a:p>
          <a:p>
            <a:pPr marL="0" indent="0">
              <a:buNone/>
            </a:pPr>
            <a:r>
              <a:rPr lang="ru-RU" dirty="0" smtClean="0"/>
              <a:t>Рядовой, пехотинец. </a:t>
            </a:r>
          </a:p>
          <a:p>
            <a:pPr marL="0" indent="0">
              <a:buNone/>
            </a:pPr>
            <a:r>
              <a:rPr lang="ru-RU" dirty="0" smtClean="0"/>
              <a:t>В боях на Ладоге был контужен. </a:t>
            </a:r>
          </a:p>
          <a:p>
            <a:pPr marL="0" indent="0">
              <a:buNone/>
            </a:pPr>
            <a:r>
              <a:rPr lang="ru-RU" dirty="0" smtClean="0"/>
              <a:t>Комиссован. 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45" y="444137"/>
            <a:ext cx="3930978" cy="55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978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81" y="245019"/>
            <a:ext cx="3923919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 smtClean="0"/>
              <a:t>Кокшаров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Борис Александрович</a:t>
            </a:r>
          </a:p>
          <a:p>
            <a:pPr marL="0" indent="0">
              <a:buNone/>
            </a:pPr>
            <a:r>
              <a:rPr lang="ru-RU" dirty="0" smtClean="0"/>
              <a:t>Участник ВОВ. Танкист, старшина, механик-водитель. Призван в 1943г. Уволен в1950г. </a:t>
            </a:r>
          </a:p>
          <a:p>
            <a:pPr marL="0" indent="0">
              <a:buNone/>
            </a:pPr>
            <a:r>
              <a:rPr lang="ru-RU" dirty="0" smtClean="0"/>
              <a:t>Участвовал во взятии Берлина. 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019"/>
            <a:ext cx="5220081" cy="6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885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3440" y="388710"/>
            <a:ext cx="424379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err="1"/>
              <a:t>Шпарковский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Владимир </a:t>
            </a:r>
            <a:r>
              <a:rPr lang="ru-RU" b="1" dirty="0"/>
              <a:t>Иванович</a:t>
            </a:r>
          </a:p>
          <a:p>
            <a:pPr marL="0" indent="0">
              <a:buNone/>
            </a:pPr>
            <a:r>
              <a:rPr lang="ru-RU" dirty="0"/>
              <a:t>Работал в </a:t>
            </a:r>
            <a:r>
              <a:rPr lang="ru-RU" dirty="0" err="1"/>
              <a:t>Щербининской</a:t>
            </a:r>
            <a:r>
              <a:rPr lang="ru-RU" dirty="0"/>
              <a:t> школе с августа 1937 по февраль 1940 года учителем физики и математики. В феврале 1940 года призван в ряды Советской армии. Погиб на фронте в 1942 году.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86" y="388710"/>
            <a:ext cx="4510654" cy="60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10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206" y="440962"/>
            <a:ext cx="355146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Егоров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Пётр Никитич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в </a:t>
            </a:r>
            <a:r>
              <a:rPr lang="ru-RU" dirty="0"/>
              <a:t>1905 </a:t>
            </a:r>
            <a:r>
              <a:rPr lang="ru-RU" dirty="0" smtClean="0"/>
              <a:t>году.</a:t>
            </a:r>
            <a:r>
              <a:rPr lang="ru-RU" dirty="0"/>
              <a:t>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Участник ВОВ.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Погиб под Брянском в 1941 </a:t>
            </a:r>
            <a:r>
              <a:rPr lang="ru-RU" dirty="0" smtClean="0"/>
              <a:t>году.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https://sun9-64.userapi.com/c858320/v858320814/1e85e5/SjUZb0aEk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2" y="212739"/>
            <a:ext cx="4788001" cy="63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4911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3469" y="166642"/>
            <a:ext cx="430151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Миловидов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Иван </a:t>
            </a:r>
            <a:r>
              <a:rPr lang="ru-RU" b="1" dirty="0"/>
              <a:t>Иванович</a:t>
            </a:r>
          </a:p>
          <a:p>
            <a:pPr marL="0" indent="0">
              <a:buNone/>
            </a:pPr>
            <a:r>
              <a:rPr lang="ru-RU" dirty="0"/>
              <a:t>Работал в </a:t>
            </a:r>
            <a:r>
              <a:rPr lang="ru-RU" dirty="0" err="1"/>
              <a:t>Щербининской</a:t>
            </a:r>
            <a:r>
              <a:rPr lang="ru-RU" dirty="0"/>
              <a:t> школе в 1941году завхозом. В 1942 году погиб под Сталинградом.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7" y="377977"/>
            <a:ext cx="4456562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41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0945" y="1060609"/>
            <a:ext cx="4390753" cy="326350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Агеев </a:t>
            </a:r>
          </a:p>
          <a:p>
            <a:pPr marL="0" indent="0" algn="ctr">
              <a:buNone/>
            </a:pPr>
            <a:r>
              <a:rPr lang="ru-RU" b="1" dirty="0" smtClean="0"/>
              <a:t>Илья Васильевич</a:t>
            </a:r>
          </a:p>
          <a:p>
            <a:pPr marL="0" indent="0">
              <a:buNone/>
            </a:pPr>
            <a:r>
              <a:rPr lang="ru-RU" dirty="0" smtClean="0"/>
              <a:t>Родился в 1905г.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Пропал без вести в боях подо Ржевом.</a:t>
            </a:r>
          </a:p>
          <a:p>
            <a:pPr marL="0" indent="0">
              <a:buNone/>
            </a:pPr>
            <a:r>
              <a:rPr lang="ru-RU" dirty="0" smtClean="0"/>
              <a:t>Прадедушка ученицы 2класса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Шиловой Виктории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0497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799" y="1109594"/>
            <a:ext cx="4351565" cy="32635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Тугушев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Иван Николаевич</a:t>
            </a:r>
          </a:p>
          <a:p>
            <a:pPr marL="0" indent="0">
              <a:buNone/>
            </a:pPr>
            <a:r>
              <a:rPr lang="ru-RU" dirty="0" smtClean="0"/>
              <a:t>Родился в 1909г. </a:t>
            </a:r>
          </a:p>
          <a:p>
            <a:pPr marL="0" indent="0">
              <a:buNone/>
            </a:pPr>
            <a:r>
              <a:rPr lang="ru-RU" dirty="0" smtClean="0"/>
              <a:t>Участник ВОВ. Воевал на Белорусском фронте, дошел до Берлина.</a:t>
            </a:r>
          </a:p>
          <a:p>
            <a:pPr marL="0" indent="0">
              <a:buNone/>
            </a:pPr>
            <a:r>
              <a:rPr lang="ru-RU" dirty="0" smtClean="0"/>
              <a:t>Участник войны с Японией.</a:t>
            </a:r>
          </a:p>
          <a:p>
            <a:pPr marL="0" indent="0">
              <a:buNone/>
            </a:pPr>
            <a:r>
              <a:rPr lang="ru-RU" dirty="0"/>
              <a:t>Прадедушка ученицы 2класса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Шиловой </a:t>
            </a:r>
            <a:r>
              <a:rPr lang="ru-RU" dirty="0" smtClean="0"/>
              <a:t>Виктории.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92" y="907799"/>
            <a:ext cx="2380706" cy="49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49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9931" y="1217362"/>
            <a:ext cx="4145825" cy="326350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Кочнева </a:t>
            </a:r>
          </a:p>
          <a:p>
            <a:pPr marL="0" indent="0" algn="ctr">
              <a:buNone/>
            </a:pPr>
            <a:r>
              <a:rPr lang="ru-RU" b="1" dirty="0" smtClean="0"/>
              <a:t>Татьяна Васильевна</a:t>
            </a:r>
          </a:p>
          <a:p>
            <a:pPr marL="0" indent="0">
              <a:buNone/>
            </a:pPr>
            <a:r>
              <a:rPr lang="ru-RU" dirty="0" smtClean="0"/>
              <a:t>Годы жизни 1930-2016.</a:t>
            </a:r>
          </a:p>
          <a:p>
            <a:pPr marL="0" indent="0">
              <a:buNone/>
            </a:pPr>
            <a:r>
              <a:rPr lang="ru-RU" dirty="0" smtClean="0"/>
              <a:t>Труженица тыла.</a:t>
            </a:r>
          </a:p>
          <a:p>
            <a:pPr marL="0" indent="0">
              <a:buNone/>
            </a:pPr>
            <a:r>
              <a:rPr lang="ru-RU" dirty="0" smtClean="0"/>
              <a:t>Во время ВОВ копала окопы.</a:t>
            </a:r>
          </a:p>
          <a:p>
            <a:pPr marL="0" indent="0">
              <a:buNone/>
            </a:pPr>
            <a:r>
              <a:rPr lang="ru-RU" dirty="0" smtClean="0"/>
              <a:t> Прабабушка ученицы </a:t>
            </a:r>
            <a:r>
              <a:rPr lang="ru-RU" dirty="0"/>
              <a:t>2класса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Шиловой Виктории.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6" y="1043443"/>
            <a:ext cx="2682166" cy="47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44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218893"/>
            <a:ext cx="4310743" cy="46143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Любушкин </a:t>
            </a:r>
          </a:p>
          <a:p>
            <a:pPr marL="0" indent="0" algn="ctr">
              <a:buNone/>
            </a:pPr>
            <a:r>
              <a:rPr lang="ru-RU" b="1" dirty="0" smtClean="0"/>
              <a:t>Петр Андреевич</a:t>
            </a:r>
          </a:p>
          <a:p>
            <a:pPr marL="0" indent="0">
              <a:buNone/>
            </a:pPr>
            <a:r>
              <a:rPr lang="ru-RU" dirty="0" smtClean="0"/>
              <a:t>Родился 27.06.1918г. В </a:t>
            </a:r>
            <a:r>
              <a:rPr lang="ru-RU" dirty="0" err="1" smtClean="0"/>
              <a:t>с.Баевка</a:t>
            </a:r>
            <a:r>
              <a:rPr lang="ru-RU" dirty="0" smtClean="0"/>
              <a:t>, Ульяновской области.</a:t>
            </a:r>
          </a:p>
          <a:p>
            <a:pPr marL="0" indent="0">
              <a:buNone/>
            </a:pPr>
            <a:r>
              <a:rPr lang="ru-RU" dirty="0" smtClean="0"/>
              <a:t>В 1939г. Был призван в 375 отдельный автомобильный батальон Забайкальского военного округа. </a:t>
            </a:r>
          </a:p>
          <a:p>
            <a:pPr marL="0" indent="0">
              <a:buNone/>
            </a:pPr>
            <a:r>
              <a:rPr lang="ru-RU" dirty="0" smtClean="0"/>
              <a:t>Участник ВОВ. На фронте был тяжело ранен и комиссован.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sun9-47.userapi.com/c858036/v858036164/1ddbbb/IrBJs_kS_7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05" y="100867"/>
            <a:ext cx="4259161" cy="664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3074" y="313509"/>
            <a:ext cx="4140926" cy="5863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Иванова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 err="1" smtClean="0"/>
              <a:t>ЕкатеринаАндреевна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13.01.1925 – 20.09.2015</a:t>
            </a:r>
          </a:p>
          <a:p>
            <a:pPr marL="0" indent="0">
              <a:buNone/>
            </a:pPr>
            <a:r>
              <a:rPr lang="ru-RU" dirty="0"/>
              <a:t>Ветеран Отечественной Войны и Ветеран труда. Проживала в деревне Перхурово Тверской области Калининского района. Во время войны работала на железной дороге(копала окопы).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T1wZrQtg6Zg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6" y="104502"/>
            <a:ext cx="4810668" cy="66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84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717</TotalTime>
  <Words>2227</Words>
  <Application>Microsoft Office PowerPoint</Application>
  <PresentationFormat>Экран (4:3)</PresentationFormat>
  <Paragraphs>379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Office Theme</vt:lpstr>
      <vt:lpstr>БЕССМЕРТНЫЙ ПОЛК 75 лет Победы в 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pptforschool.ru</dc:creator>
  <cp:lastModifiedBy>Zheka</cp:lastModifiedBy>
  <cp:revision>92</cp:revision>
  <dcterms:created xsi:type="dcterms:W3CDTF">2018-04-28T06:32:59Z</dcterms:created>
  <dcterms:modified xsi:type="dcterms:W3CDTF">2020-05-04T09:49:10Z</dcterms:modified>
</cp:coreProperties>
</file>