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3B89-7DE0-43E1-9BE1-AF53D03BCA00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0C78-49BA-4947-8C94-E6D33470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0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8ECC-DD0D-4428-AED6-2314B7E4A9DC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EE8B-9FCC-44E6-A9B8-65C895C1D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2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3073-DAA7-4440-A5BD-4C0DCFFBCF80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4648-8FB0-4F59-987F-71C9D37D2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0F99-8531-4B1F-82E2-051D44C81132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9C3C-643C-4ED0-82BF-1C40B4BB2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9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537A-CE27-479C-9FC1-B266EAD02BE2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0E44-AEE2-4628-9846-272F46130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31CC-6CDF-4F41-89F8-7302BEC76C44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4042-CFA6-41E9-9297-EEC584A0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420C-4DD3-4347-A29F-7A6F22596001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7943-AE53-459B-AC0D-593E956FF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1430-AEF9-41D8-A368-B54607CDDD07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971-B130-48C5-B230-DDACB7B41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5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D74E-2379-4647-B035-B324DEAD57CA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A101-AF15-43BC-9D8D-5A9F85CF8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E927-6416-44DF-AC26-69254B3000E2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93C5-7C9D-40BE-A325-A744BB4C0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4D47-FBF9-4DD1-8F61-6983BB2D2A2B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6B06-A287-4BA1-B052-E6B14F3B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9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76A35-3239-46B6-BAD9-E6AF4F79DD70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F9ED0-317F-482A-AC70-A4C58D61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89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0500" y="596900"/>
            <a:ext cx="2730500" cy="2452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в имении Берново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6800" y="4808538"/>
            <a:ext cx="3505200" cy="1655762"/>
          </a:xfrm>
        </p:spPr>
        <p:txBody>
          <a:bodyPr rtlCol="0">
            <a:normAutofit fontScale="92500" lnSpcReduction="10000"/>
          </a:bodyPr>
          <a:lstStyle/>
          <a:p>
            <a:r>
              <a:rPr lang="ru-RU" altLang="ru-RU" dirty="0"/>
              <a:t>Выполнила:</a:t>
            </a:r>
            <a:br>
              <a:rPr lang="ru-RU" altLang="ru-RU" dirty="0"/>
            </a:br>
            <a:r>
              <a:rPr lang="ru-RU" altLang="ru-RU" dirty="0"/>
              <a:t>учитель начальных классов</a:t>
            </a:r>
          </a:p>
          <a:p>
            <a:r>
              <a:rPr lang="ru-RU" altLang="ru-RU" dirty="0"/>
              <a:t>МОУ «</a:t>
            </a:r>
            <a:r>
              <a:rPr lang="ru-RU" altLang="ru-RU" dirty="0" err="1"/>
              <a:t>Щербининская</a:t>
            </a:r>
            <a:r>
              <a:rPr lang="ru-RU" altLang="ru-RU" dirty="0"/>
              <a:t> ООШ»</a:t>
            </a:r>
            <a:br>
              <a:rPr lang="ru-RU" altLang="ru-RU" dirty="0"/>
            </a:br>
            <a:r>
              <a:rPr lang="ru-RU" altLang="ru-RU" dirty="0"/>
              <a:t>Туркина С.А.</a:t>
            </a: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50"/>
            <a:ext cx="104267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Берново – это старинное село, известное еще с 16 в., являющееся родовым гнездом Вульфов.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8588"/>
            <a:ext cx="95250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3700" y="4886325"/>
            <a:ext cx="11620500" cy="1325563"/>
          </a:xfrm>
        </p:spPr>
        <p:txBody>
          <a:bodyPr/>
          <a:lstStyle/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Берново неразрывно связано с именем поэта Пушкина А.С. В Берново Пушкин проводил время в обществе старых друзей, отдыхал от суеты столичной жизни, черпал вдохновение и работал в осенние месяцы. Здесь он написал свои стихотворные произведения: «Цветок», «Анчар», «Роман в письмах», «Зимнее утро».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фрагменты «Евгения Онегина».</a:t>
            </a:r>
            <a:endParaRPr lang="ru-RU" altLang="ru-RU" smtClean="0"/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601913"/>
            <a:ext cx="1195546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263063" y="292100"/>
            <a:ext cx="3038475" cy="5346700"/>
          </a:xfrm>
        </p:spPr>
        <p:txBody>
          <a:bodyPr/>
          <a:lstStyle/>
          <a:p>
            <a:pPr algn="just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имении Ивана Петровича Вульфа воспитывалась его внучка Анечка Полторацкая с 8 до 12 лет, будущая Анна Петровна Керн, которой Пушкин посвятил свои строки «Я помню чудное мгновенье…».</a:t>
            </a:r>
          </a:p>
        </p:txBody>
      </p:sp>
      <p:pic>
        <p:nvPicPr>
          <p:cNvPr id="614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3599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39313" y="238125"/>
            <a:ext cx="2452687" cy="5781675"/>
          </a:xfrm>
        </p:spPr>
        <p:txBody>
          <a:bodyPr/>
          <a:lstStyle/>
          <a:p>
            <a:r>
              <a:rPr lang="ru-RU" altLang="ru-RU" smtClean="0"/>
              <a:t>Музей А.С. Пушкина в Бернове был открыт </a:t>
            </a:r>
            <a:br>
              <a:rPr lang="ru-RU" altLang="ru-RU" smtClean="0"/>
            </a:br>
            <a:r>
              <a:rPr lang="ru-RU" altLang="ru-RU" smtClean="0"/>
              <a:t>6 июня 1971 г. </a:t>
            </a: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9739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71575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3338"/>
            <a:ext cx="101346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715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A88E457-BA5D-4E6D-9F30-4FB29ACC123A}" vid="{5E4BC0AD-2A1D-49C4-918D-398C81DCE1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Берново</Template>
  <TotalTime>10</TotalTime>
  <Words>126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А.С. Пушкин в имении Берново</vt:lpstr>
      <vt:lpstr>Берново – это старинное село, известное еще с 16 в., являющееся родовым гнездом Вульфов.</vt:lpstr>
      <vt:lpstr>Берново неразрывно связано с именем поэта Пушкина А.С. В Берново Пушкин проводил время в обществе старых друзей, отдыхал от суеты столичной жизни, черпал вдохновение и работал в осенние месяцы. Здесь он написал свои стихотворные произведения: «Цветок», «Анчар», «Роман в письмах», «Зимнее утро». </vt:lpstr>
      <vt:lpstr>отдельные фрагменты «Евгения Онегина».</vt:lpstr>
      <vt:lpstr>В имении Ивана Петровича Вульфа воспитывалась его внучка Анечка Полторацкая с 8 до 12 лет, будущая Анна Петровна Керн, которой Пушкин посвятил свои строки «Я помню чудное мгновенье…».</vt:lpstr>
      <vt:lpstr>Музей А.С. Пушкина в Бернове был открыт  6 июня 1971 г.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в имении Берново</dc:title>
  <dc:creator>иван иванов</dc:creator>
  <cp:lastModifiedBy>иван иванов</cp:lastModifiedBy>
  <cp:revision>3</cp:revision>
  <dcterms:created xsi:type="dcterms:W3CDTF">2021-11-10T17:41:23Z</dcterms:created>
  <dcterms:modified xsi:type="dcterms:W3CDTF">2022-02-22T13:54:44Z</dcterms:modified>
</cp:coreProperties>
</file>