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92" r:id="rId23"/>
    <p:sldId id="290" r:id="rId24"/>
    <p:sldId id="261" r:id="rId25"/>
    <p:sldId id="262" r:id="rId26"/>
    <p:sldId id="268" r:id="rId27"/>
    <p:sldId id="291" r:id="rId28"/>
    <p:sldId id="267" r:id="rId29"/>
    <p:sldId id="266" r:id="rId30"/>
    <p:sldId id="26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2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3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1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2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9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5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0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contourW="12700" prstMaterial="powder">
              <a:bevelB w="69850" h="69850" prst="divot"/>
              <a:extrusionClr>
                <a:schemeClr val="tx2">
                  <a:lumMod val="50000"/>
                </a:schemeClr>
              </a:extrusionClr>
              <a:contourClr>
                <a:schemeClr val="bg2">
                  <a:lumMod val="10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contourW="12700">
              <a:contourClr>
                <a:schemeClr val="accent6"/>
              </a:contourClr>
            </a:sp3d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D5D7B-45B7-4C92-9A31-54F58D02BDF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43E2-37F7-449B-A315-01CCD46C88F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9525">
            <a:solidFill>
              <a:schemeClr val="bg1"/>
            </a:solidFill>
            <a:prstDash val="solid"/>
          </a:ln>
          <a:solidFill>
            <a:schemeClr val="bg1"/>
          </a:solidFill>
          <a:effectLst>
            <a:outerShdw blurRad="88900" dist="38100" dir="2700000" algn="tl" rotWithShape="0">
              <a:schemeClr val="tx1">
                <a:alpha val="63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63-%D1%8F_%D0%BF%D0%B5%D1%85%D0%BE%D1%82%D0%BD%D0%B0%D1%8F_%D0%B4%D0%B8%D0%B2%D0%B8%D0%B7%D0%B8%D1%8F_(%D0%93%D0%B5%D1%80%D0%BC%D0%B0%D0%BD%D0%B8%D1%8F)" TargetMode="External"/><Relationship Id="rId2" Type="http://schemas.openxmlformats.org/officeDocument/2006/relationships/hyperlink" Target="https://ru.wikipedia.org/wiki/%D0%9A%D0%B0%D1%80%D0%B5%D0%BB%D1%8C%D1%81%D0%BA%D0%B0%D1%8F_%D0%B0%D1%80%D0%BC%D0%B8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14659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ВИРТУАЛЬНЫЙ БЕССМЕРТНЫЙ ПОЛК</a:t>
            </a:r>
            <a:br>
              <a:rPr lang="ru-RU" dirty="0" smtClean="0"/>
            </a:br>
            <a:r>
              <a:rPr lang="ru-RU" dirty="0" smtClean="0"/>
              <a:t>75 лет  Победы в ВОВ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709851"/>
            <a:ext cx="10515600" cy="2467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 algn="ctr">
              <a:buNone/>
            </a:pPr>
            <a:r>
              <a:rPr lang="ru-RU" dirty="0" err="1" smtClean="0"/>
              <a:t>жд</a:t>
            </a:r>
            <a:r>
              <a:rPr lang="ru-RU" dirty="0" smtClean="0"/>
              <a:t>. ст. </a:t>
            </a:r>
            <a:r>
              <a:rPr lang="ru-RU" dirty="0" err="1" smtClean="0"/>
              <a:t>Чуприяновка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Калининский район</a:t>
            </a:r>
          </a:p>
          <a:p>
            <a:pPr marL="0" indent="0" algn="ctr">
              <a:buNone/>
            </a:pPr>
            <a:r>
              <a:rPr lang="ru-RU" dirty="0" smtClean="0"/>
              <a:t>Тверская область</a:t>
            </a:r>
          </a:p>
          <a:p>
            <a:pPr marL="0" indent="0" algn="ctr">
              <a:buNone/>
            </a:pPr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48600" y="5576798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</a:rPr>
              <a:t>Выполнила:</a:t>
            </a:r>
            <a:br>
              <a:rPr lang="ru-RU" altLang="ru-RU" b="1" dirty="0">
                <a:solidFill>
                  <a:schemeClr val="bg1"/>
                </a:solidFill>
              </a:rPr>
            </a:br>
            <a:r>
              <a:rPr lang="ru-RU" altLang="ru-RU" b="1" dirty="0">
                <a:solidFill>
                  <a:schemeClr val="bg1"/>
                </a:solidFill>
              </a:rPr>
              <a:t>учитель начальных классов</a:t>
            </a:r>
          </a:p>
          <a:p>
            <a:pPr algn="r"/>
            <a:r>
              <a:rPr lang="ru-RU" altLang="ru-RU" b="1" dirty="0">
                <a:solidFill>
                  <a:schemeClr val="bg1"/>
                </a:solidFill>
              </a:rPr>
              <a:t>МОУ «</a:t>
            </a:r>
            <a:r>
              <a:rPr lang="ru-RU" altLang="ru-RU" b="1" dirty="0" err="1">
                <a:solidFill>
                  <a:schemeClr val="bg1"/>
                </a:solidFill>
              </a:rPr>
              <a:t>Щербининская</a:t>
            </a:r>
            <a:r>
              <a:rPr lang="ru-RU" altLang="ru-RU" b="1" dirty="0">
                <a:solidFill>
                  <a:schemeClr val="bg1"/>
                </a:solidFill>
              </a:rPr>
              <a:t> ООШ»</a:t>
            </a:r>
            <a:br>
              <a:rPr lang="ru-RU" altLang="ru-RU" b="1" dirty="0">
                <a:solidFill>
                  <a:schemeClr val="bg1"/>
                </a:solidFill>
              </a:rPr>
            </a:br>
            <a:r>
              <a:rPr lang="ru-RU" altLang="ru-RU" b="1" dirty="0">
                <a:solidFill>
                  <a:schemeClr val="bg1"/>
                </a:solidFill>
              </a:rPr>
              <a:t>Туркина С.А.</a:t>
            </a: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1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5040" y="284208"/>
            <a:ext cx="4519749" cy="582920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Колотушкин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Геннадий Васильевич</a:t>
            </a:r>
          </a:p>
          <a:p>
            <a:pPr marL="0" indent="0">
              <a:buNone/>
            </a:pPr>
            <a:r>
              <a:rPr lang="ru-RU" dirty="0" smtClean="0"/>
              <a:t>Родился 9.09.1924г. </a:t>
            </a:r>
          </a:p>
          <a:p>
            <a:pPr marL="0" indent="0">
              <a:buNone/>
            </a:pPr>
            <a:r>
              <a:rPr lang="ru-RU" dirty="0" smtClean="0"/>
              <a:t>Призван в армию 09.09.1942г. </a:t>
            </a:r>
          </a:p>
          <a:p>
            <a:pPr marL="0" indent="0">
              <a:buNone/>
            </a:pPr>
            <a:r>
              <a:rPr lang="ru-RU" dirty="0" smtClean="0"/>
              <a:t>С 1942 по 1943 г. Воевал в составе 285 отделения противотанкового полка наводчиком.</a:t>
            </a:r>
          </a:p>
          <a:p>
            <a:pPr marL="0" indent="0">
              <a:buNone/>
            </a:pPr>
            <a:r>
              <a:rPr lang="ru-RU" dirty="0" smtClean="0"/>
              <a:t>С июля 1943г. По февраль 1945г. Воевал в составе 134 минометного полка, старшим разведчиком.</a:t>
            </a:r>
          </a:p>
          <a:p>
            <a:pPr marL="0" indent="0">
              <a:buNone/>
            </a:pPr>
            <a:r>
              <a:rPr lang="ru-RU" dirty="0" smtClean="0"/>
              <a:t>22.02.1945г. Был ранен и (ошибочно) признан убитым.</a:t>
            </a:r>
          </a:p>
          <a:p>
            <a:pPr marL="0" indent="0">
              <a:buNone/>
            </a:pPr>
            <a:r>
              <a:rPr lang="ru-RU" dirty="0" smtClean="0"/>
              <a:t>В июле 1945г. Вернулся домой из госпиталя.</a:t>
            </a:r>
          </a:p>
          <a:p>
            <a:pPr marL="0" indent="0">
              <a:buNone/>
            </a:pPr>
            <a:r>
              <a:rPr lang="ru-RU" dirty="0" smtClean="0"/>
              <a:t>Имеет награды.</a:t>
            </a:r>
          </a:p>
          <a:p>
            <a:pPr marL="0" indent="0">
              <a:buNone/>
            </a:pPr>
            <a:r>
              <a:rPr lang="ru-RU" dirty="0" smtClean="0"/>
              <a:t>Прадедушка ученицы 6 </a:t>
            </a:r>
            <a:r>
              <a:rPr lang="ru-RU" dirty="0" err="1" smtClean="0"/>
              <a:t>клысса</a:t>
            </a:r>
            <a:r>
              <a:rPr lang="ru-RU" dirty="0" smtClean="0"/>
              <a:t> 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 </a:t>
            </a:r>
            <a:r>
              <a:rPr lang="ru-RU" dirty="0" err="1" smtClean="0"/>
              <a:t>Кубышкиной</a:t>
            </a:r>
            <a:r>
              <a:rPr lang="ru-RU" dirty="0" smtClean="0"/>
              <a:t> Олеси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67" y="104503"/>
            <a:ext cx="4794068" cy="66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8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199" y="414837"/>
            <a:ext cx="4106091" cy="492787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Данилов </a:t>
            </a:r>
          </a:p>
          <a:p>
            <a:pPr marL="0" indent="0" algn="ctr">
              <a:buNone/>
            </a:pPr>
            <a:r>
              <a:rPr lang="ru-RU" b="1" dirty="0" smtClean="0"/>
              <a:t>Аркадий Павлович</a:t>
            </a:r>
          </a:p>
          <a:p>
            <a:pPr marL="0" indent="0">
              <a:buNone/>
            </a:pPr>
            <a:r>
              <a:rPr lang="ru-RU" dirty="0" smtClean="0"/>
              <a:t>Годы жизни 1916-1994.</a:t>
            </a:r>
          </a:p>
          <a:p>
            <a:pPr marL="0" indent="0">
              <a:buNone/>
            </a:pPr>
            <a:r>
              <a:rPr lang="ru-RU" dirty="0"/>
              <a:t>Ефрейтор. телефонист роты связи 345 стрелкового полка. Награждён медалью "За боевые</a:t>
            </a:r>
          </a:p>
          <a:p>
            <a:pPr marL="0" indent="0">
              <a:buNone/>
            </a:pPr>
            <a:r>
              <a:rPr lang="ru-RU" dirty="0"/>
              <a:t>заслуги", "За отвагу" и Орденом Красной Звезды.</a:t>
            </a:r>
          </a:p>
          <a:p>
            <a:pPr marL="0" indent="0">
              <a:buNone/>
            </a:pPr>
            <a:r>
              <a:rPr lang="ru-RU" dirty="0" smtClean="0"/>
              <a:t>Прадедушка </a:t>
            </a:r>
          </a:p>
          <a:p>
            <a:pPr marL="0" indent="0">
              <a:buNone/>
            </a:pPr>
            <a:r>
              <a:rPr lang="ru-RU" dirty="0" smtClean="0"/>
              <a:t>Учениц 4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Кузьминых  Дарьи и Марии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186" y="91440"/>
            <a:ext cx="4257073" cy="65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7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9874" y="454025"/>
            <a:ext cx="3969476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 smtClean="0"/>
              <a:t>Болонкин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Арсений Кириллович</a:t>
            </a:r>
          </a:p>
          <a:p>
            <a:pPr marL="0" indent="0">
              <a:buNone/>
            </a:pPr>
            <a:r>
              <a:rPr lang="ru-RU" dirty="0" smtClean="0"/>
              <a:t>19.06.1916-07.07.1971гг.</a:t>
            </a:r>
          </a:p>
          <a:p>
            <a:pPr marL="0" indent="0">
              <a:buNone/>
            </a:pPr>
            <a:r>
              <a:rPr lang="ru-RU" dirty="0"/>
              <a:t>Воевал  под Москвой, имел награду - медаль "За оборону Москвы".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Дедушка Преподавателя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Прокофьевой М.Ю.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728" y="104503"/>
            <a:ext cx="4285052" cy="6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3055" y="143103"/>
            <a:ext cx="4867311" cy="60338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Дуканич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Михаил Кондратьевич</a:t>
            </a:r>
          </a:p>
          <a:p>
            <a:pPr marL="0" indent="0" algn="ctr">
              <a:buNone/>
            </a:pPr>
            <a:r>
              <a:rPr lang="ru-RU" dirty="0" smtClean="0"/>
              <a:t>1908-1980гг.</a:t>
            </a:r>
          </a:p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лужил </a:t>
            </a:r>
            <a:r>
              <a:rPr lang="ru-RU" dirty="0"/>
              <a:t>в рядах Красной Армии с 1930 года по 1957 год. Вышел в отставку в звании майора. Имел награды: медали "За боевые заслуги", "За победу над Германией", "Орден Красной Звезды" 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Прадедушка </a:t>
            </a:r>
            <a:r>
              <a:rPr lang="ru-RU" dirty="0"/>
              <a:t>у</a:t>
            </a:r>
            <a:r>
              <a:rPr lang="ru-RU" dirty="0" smtClean="0"/>
              <a:t>ченика 9 класса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Прокофьева Константина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26" y="0"/>
            <a:ext cx="4555365" cy="67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5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3394" y="427899"/>
            <a:ext cx="4417966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Сычев</a:t>
            </a:r>
          </a:p>
          <a:p>
            <a:pPr marL="0" indent="0" algn="ctr">
              <a:buNone/>
            </a:pPr>
            <a:r>
              <a:rPr lang="ru-RU" b="1" dirty="0" smtClean="0"/>
              <a:t> Петр Романович</a:t>
            </a:r>
          </a:p>
          <a:p>
            <a:pPr marL="0" indent="0" algn="ctr">
              <a:buNone/>
            </a:pPr>
            <a:r>
              <a:rPr lang="ru-RU" dirty="0" smtClean="0"/>
              <a:t>12.07.1921-29.12.1976</a:t>
            </a:r>
          </a:p>
          <a:p>
            <a:pPr marL="0" indent="0">
              <a:buNone/>
            </a:pPr>
            <a:r>
              <a:rPr lang="ru-RU" dirty="0"/>
              <a:t>В 1939 году был призван в ряды Красной Армии, с 1941 по 1944 год воевал. В звании ефрейтор принимал участие в обороне Ленинграда.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Прадедушка ученика</a:t>
            </a:r>
          </a:p>
          <a:p>
            <a:pPr marL="0" indent="0">
              <a:buNone/>
            </a:pPr>
            <a:r>
              <a:rPr lang="ru-RU" dirty="0" smtClean="0"/>
              <a:t>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Кудряшова Сергея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38" y="91440"/>
            <a:ext cx="4939393" cy="65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664" y="427899"/>
            <a:ext cx="4422322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Уржумцев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Павел Дмитриевич</a:t>
            </a:r>
          </a:p>
          <a:p>
            <a:pPr marL="0" indent="0" algn="ctr">
              <a:buNone/>
            </a:pPr>
            <a:r>
              <a:rPr lang="ru-RU" dirty="0" smtClean="0"/>
              <a:t>1904-1969гг.</a:t>
            </a:r>
          </a:p>
          <a:p>
            <a:pPr marL="0" indent="0">
              <a:buNone/>
            </a:pPr>
            <a:r>
              <a:rPr lang="ru-RU" dirty="0" smtClean="0"/>
              <a:t>Ушел на фронт в 1941 г. Служил в пехоте. </a:t>
            </a:r>
          </a:p>
          <a:p>
            <a:pPr marL="0" indent="0">
              <a:buNone/>
            </a:pPr>
            <a:r>
              <a:rPr lang="ru-RU" dirty="0" smtClean="0"/>
              <a:t>Дошел до Берлина и водружал флаг над Рейхстагом. </a:t>
            </a:r>
          </a:p>
          <a:p>
            <a:pPr marL="0" indent="0">
              <a:buNone/>
            </a:pPr>
            <a:r>
              <a:rPr lang="ru-RU" dirty="0" smtClean="0"/>
              <a:t>Был тяжело ранен.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</a:t>
            </a:r>
          </a:p>
          <a:p>
            <a:pPr marL="0" indent="0">
              <a:buNone/>
            </a:pPr>
            <a:r>
              <a:rPr lang="ru-RU" dirty="0" smtClean="0"/>
              <a:t>Прадедушка ученицы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Соловьевой Олеси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58" y="169817"/>
            <a:ext cx="5054700" cy="65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3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3074" y="198531"/>
            <a:ext cx="5476667" cy="640397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Лосев </a:t>
            </a:r>
          </a:p>
          <a:p>
            <a:pPr marL="0" indent="0" algn="ctr">
              <a:buNone/>
            </a:pPr>
            <a:r>
              <a:rPr lang="ru-RU" b="1" dirty="0" smtClean="0"/>
              <a:t>Алексей Арсеньевич</a:t>
            </a:r>
          </a:p>
          <a:p>
            <a:pPr marL="0" indent="0" algn="ctr">
              <a:buNone/>
            </a:pPr>
            <a:r>
              <a:rPr lang="ru-RU" b="1" dirty="0" smtClean="0"/>
              <a:t>  </a:t>
            </a:r>
            <a:r>
              <a:rPr lang="ru-RU" dirty="0"/>
              <a:t>30.03.1921  - </a:t>
            </a:r>
            <a:r>
              <a:rPr lang="ru-RU" dirty="0" smtClean="0"/>
              <a:t>20.12.2000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Родился </a:t>
            </a:r>
            <a:r>
              <a:rPr lang="ru-RU" dirty="0" smtClean="0"/>
              <a:t>30.03.1921 </a:t>
            </a:r>
            <a:r>
              <a:rPr lang="ru-RU" dirty="0"/>
              <a:t>года в д. Березняки </a:t>
            </a:r>
            <a:r>
              <a:rPr lang="ru-RU" dirty="0" err="1"/>
              <a:t>Рамешковского</a:t>
            </a:r>
            <a:r>
              <a:rPr lang="ru-RU" dirty="0"/>
              <a:t> района Тверской области. В 1940 году был призван в Армию, учился в полковой школе  младших командиров. В 1940 году принимал участие в параде в г. Петрозаводске. </a:t>
            </a:r>
            <a:r>
              <a:rPr lang="ru-RU" dirty="0" smtClean="0"/>
              <a:t>Сражался  </a:t>
            </a:r>
            <a:r>
              <a:rPr lang="ru-RU" dirty="0"/>
              <a:t>против войск финской </a:t>
            </a:r>
            <a:r>
              <a:rPr lang="ru-RU" dirty="0">
                <a:hlinkClick r:id="rId2" tooltip="Карельская армия"/>
              </a:rPr>
              <a:t>Карельской армии</a:t>
            </a:r>
            <a:r>
              <a:rPr lang="ru-RU" dirty="0"/>
              <a:t> (в составе которой действовала также германская </a:t>
            </a:r>
            <a:r>
              <a:rPr lang="ru-RU" dirty="0">
                <a:hlinkClick r:id="rId3" tooltip="163-я пехотная дивизия (Германия)"/>
              </a:rPr>
              <a:t>163-я пехотная дивизия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 smtClean="0"/>
              <a:t>Был </a:t>
            </a:r>
            <a:r>
              <a:rPr lang="ru-RU" dirty="0"/>
              <a:t>участником прорыва блокады Ленинграда. Находясь снаружи блокадного кольца, обстреливал фашистов с расстояния 26 км. Был ранен.  Продолжал воевать  снайпером, на его счету 26 немецких солдат.  Ходил в разведку, удалось взять   двух «языков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/>
              <a:t>В 1944 году после тяжелого ранения был  направлен домой на лечение.   После войны осваивал целину.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Награды:  медаль «За оборону Ленинграда», орден  «Отечественной войны 1-ой степени», медаль «За освоение целины» </a:t>
            </a:r>
          </a:p>
          <a:p>
            <a:pPr marL="0" indent="0">
              <a:buNone/>
            </a:pPr>
            <a:r>
              <a:rPr lang="ru-RU" dirty="0" smtClean="0"/>
              <a:t>Дедушка преподавателя </a:t>
            </a:r>
            <a:r>
              <a:rPr lang="ru-RU" dirty="0"/>
              <a:t>МОУ </a:t>
            </a:r>
            <a:r>
              <a:rPr lang="ru-RU" dirty="0" smtClean="0"/>
              <a:t>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Ивановой И.А.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777" y="13450"/>
            <a:ext cx="3850060" cy="6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1497" y="300447"/>
            <a:ext cx="4047853" cy="58765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Кондратенко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Алексей </a:t>
            </a:r>
            <a:r>
              <a:rPr lang="ru-RU" b="1" dirty="0" smtClean="0"/>
              <a:t>Григорьевич</a:t>
            </a:r>
          </a:p>
          <a:p>
            <a:pPr marL="0" indent="0">
              <a:buNone/>
            </a:pPr>
            <a:r>
              <a:rPr lang="ru-RU" dirty="0" smtClean="0"/>
              <a:t>Родился в 1912г. </a:t>
            </a:r>
            <a:r>
              <a:rPr lang="ru-RU" dirty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Участник ВОВ. Танкист. </a:t>
            </a:r>
            <a:r>
              <a:rPr lang="ru-RU" dirty="0"/>
              <a:t>П</a:t>
            </a:r>
            <a:r>
              <a:rPr lang="ru-RU" dirty="0" smtClean="0"/>
              <a:t>опал </a:t>
            </a:r>
            <a:r>
              <a:rPr lang="ru-RU" dirty="0"/>
              <a:t>в плен в самом начале ВОВ и до конца ее был в </a:t>
            </a:r>
            <a:r>
              <a:rPr lang="ru-RU" dirty="0" smtClean="0"/>
              <a:t>концлагере.</a:t>
            </a:r>
          </a:p>
          <a:p>
            <a:pPr marL="0" indent="0">
              <a:buNone/>
            </a:pPr>
            <a:r>
              <a:rPr lang="ru-RU" dirty="0" smtClean="0"/>
              <a:t>Прадедушка ученицы 1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Волошиной Софьи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0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2675" y="365127"/>
            <a:ext cx="5908765" cy="5811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b="1" dirty="0" err="1"/>
              <a:t>Селезнёв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Виктор Иванович.</a:t>
            </a:r>
          </a:p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в 1924 г в Луганской области г. Алчевске. На фронт попал в 1942 г. Воевал на фронте в Украине в степях </a:t>
            </a:r>
            <a:r>
              <a:rPr lang="ru-RU" dirty="0" err="1"/>
              <a:t>Херсонщины</a:t>
            </a:r>
            <a:r>
              <a:rPr lang="ru-RU" dirty="0"/>
              <a:t>. Был пулеметчиком в пехотной роте. 1943 г был ранен, после госпиталя был комиссован по ранению. </a:t>
            </a:r>
            <a:r>
              <a:rPr lang="ru-RU" dirty="0" smtClean="0"/>
              <a:t>Имеет награды. Прадедушка ученика 1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Савицкого Глеба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9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8651" y="845911"/>
            <a:ext cx="4905648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Самсонов </a:t>
            </a:r>
          </a:p>
          <a:p>
            <a:pPr marL="0" indent="0" algn="ctr">
              <a:buNone/>
            </a:pPr>
            <a:r>
              <a:rPr lang="ru-RU" b="1" dirty="0" smtClean="0"/>
              <a:t>Николай Павлович</a:t>
            </a:r>
          </a:p>
          <a:p>
            <a:pPr marL="0" indent="0">
              <a:buNone/>
            </a:pPr>
            <a:r>
              <a:rPr lang="ru-RU" dirty="0" smtClean="0"/>
              <a:t>Родился в 1924г. </a:t>
            </a:r>
          </a:p>
          <a:p>
            <a:pPr marL="0" indent="0">
              <a:buNone/>
            </a:pPr>
            <a:r>
              <a:rPr lang="ru-RU" dirty="0" smtClean="0"/>
              <a:t>Участвовал в боях под Сталинградом. Дважды был ранен.</a:t>
            </a:r>
          </a:p>
          <a:p>
            <a:pPr marL="0" indent="0">
              <a:buNone/>
            </a:pPr>
            <a:r>
              <a:rPr lang="ru-RU" dirty="0" smtClean="0"/>
              <a:t>Имеет медали.</a:t>
            </a:r>
          </a:p>
          <a:p>
            <a:pPr marL="0" indent="0">
              <a:buNone/>
            </a:pPr>
            <a:r>
              <a:rPr lang="ru-RU" dirty="0" smtClean="0"/>
              <a:t>Прадедушка ученицы 1 класса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Самсоновой Софьи</a:t>
            </a:r>
            <a:endParaRPr lang="ru-RU" dirty="0"/>
          </a:p>
        </p:txBody>
      </p:sp>
      <p:pic>
        <p:nvPicPr>
          <p:cNvPr id="5122" name="Picture 2" descr="https://sun9-37.userapi.com/c858124/v858124982/1e7176/Bq5iR3vPD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4" y="225071"/>
            <a:ext cx="4734287" cy="64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1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4" y="493214"/>
            <a:ext cx="4435384" cy="5202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Титов Михаил Андреевич</a:t>
            </a:r>
          </a:p>
          <a:p>
            <a:pPr marL="0" indent="0" algn="ctr">
              <a:buNone/>
            </a:pPr>
            <a:r>
              <a:rPr lang="ru-RU" dirty="0" smtClean="0"/>
              <a:t>05.09.1923-09.03.1980гг. </a:t>
            </a:r>
          </a:p>
          <a:p>
            <a:pPr marL="0" indent="0">
              <a:buNone/>
            </a:pPr>
            <a:r>
              <a:rPr lang="ru-RU" dirty="0"/>
              <a:t>2-й Украинский фронт, награждён Орденом Красной Звезды и многими боевыми и трудовыми медалями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Прадедушка ученика 8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Кузьмина Юрия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62" y="169817"/>
            <a:ext cx="4777021" cy="65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6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2709" y="400237"/>
            <a:ext cx="4889126" cy="555642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Румянцев</a:t>
            </a:r>
          </a:p>
          <a:p>
            <a:pPr marL="0" indent="0" algn="ctr">
              <a:buNone/>
            </a:pPr>
            <a:r>
              <a:rPr lang="ru-RU" b="1" dirty="0" smtClean="0"/>
              <a:t>Федор Васильевич</a:t>
            </a:r>
          </a:p>
          <a:p>
            <a:pPr marL="0" indent="0" algn="ctr">
              <a:buNone/>
            </a:pPr>
            <a:r>
              <a:rPr lang="ru-RU" dirty="0" smtClean="0"/>
              <a:t>1923-2001гг.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Участвовал в ВОВ в составе 371 стрелкового полка 130 дивизии, 52 армии Ленинградского фронта в период с 07.04.1942 по 20.07.1942гг. в должности командира минометного расчета.</a:t>
            </a:r>
          </a:p>
          <a:p>
            <a:pPr marL="0" indent="0">
              <a:buNone/>
            </a:pPr>
            <a:r>
              <a:rPr lang="ru-RU" dirty="0" smtClean="0"/>
              <a:t>18.07.1942г. При наступлении на крупный населенный пункт Б. </a:t>
            </a:r>
            <a:r>
              <a:rPr lang="ru-RU" dirty="0" err="1" smtClean="0"/>
              <a:t>Молвотицкая</a:t>
            </a:r>
            <a:r>
              <a:rPr lang="ru-RU" dirty="0" smtClean="0"/>
              <a:t>, поддерживая минометным огнем наступающих стрелков, из миномета уничтожил 2 расчета минометчиков противника, один станковый пулемет с расчетом до 10 человек немцев. </a:t>
            </a:r>
          </a:p>
          <a:p>
            <a:pPr marL="0" indent="0">
              <a:buNone/>
            </a:pPr>
            <a:r>
              <a:rPr lang="ru-RU" dirty="0" smtClean="0"/>
              <a:t>Дважды был тяжело ранен, один раз легко.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 </a:t>
            </a:r>
          </a:p>
          <a:p>
            <a:pPr marL="0" indent="0">
              <a:buNone/>
            </a:pPr>
            <a:r>
              <a:rPr lang="ru-RU" dirty="0" smtClean="0"/>
              <a:t>Прадедушка ученика 1 класса</a:t>
            </a:r>
          </a:p>
          <a:p>
            <a:pPr marL="0" indent="0">
              <a:buNone/>
            </a:pPr>
            <a:r>
              <a:rPr lang="ru-RU" dirty="0" smtClean="0"/>
              <a:t>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Захарова Кирилла.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04" y="0"/>
            <a:ext cx="4302034" cy="67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750" y="224742"/>
            <a:ext cx="4389119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Майоров</a:t>
            </a:r>
          </a:p>
          <a:p>
            <a:pPr marL="0" indent="0" algn="ctr">
              <a:buNone/>
            </a:pPr>
            <a:r>
              <a:rPr lang="ru-RU" b="1" dirty="0"/>
              <a:t>Александр </a:t>
            </a:r>
            <a:r>
              <a:rPr lang="ru-RU" b="1" dirty="0" smtClean="0"/>
              <a:t>Иванович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dirty="0" smtClean="0"/>
              <a:t>Родился </a:t>
            </a:r>
            <a:r>
              <a:rPr lang="ru-RU" dirty="0"/>
              <a:t>1 апреля </a:t>
            </a:r>
            <a:r>
              <a:rPr lang="ru-RU" dirty="0" smtClean="0"/>
              <a:t>1921. Участник ВОВ.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конце 1943 года пропал без </a:t>
            </a:r>
            <a:r>
              <a:rPr lang="ru-RU" dirty="0" smtClean="0"/>
              <a:t>вести.</a:t>
            </a:r>
          </a:p>
          <a:p>
            <a:pPr marL="0" indent="0">
              <a:buNone/>
            </a:pPr>
            <a:r>
              <a:rPr lang="ru-RU" dirty="0" smtClean="0"/>
              <a:t>Прадедушка ученицы</a:t>
            </a:r>
          </a:p>
          <a:p>
            <a:pPr marL="0" indent="0">
              <a:buNone/>
            </a:pPr>
            <a:r>
              <a:rPr lang="ru-RU" dirty="0" smtClean="0"/>
              <a:t> 7 класса  МОУ 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</a:t>
            </a:r>
            <a:r>
              <a:rPr lang="ru-RU" dirty="0" err="1" smtClean="0"/>
              <a:t>Дьячковой</a:t>
            </a:r>
            <a:r>
              <a:rPr lang="ru-RU" dirty="0" smtClean="0"/>
              <a:t> Анны</a:t>
            </a:r>
            <a:endParaRPr lang="ru-RU" dirty="0"/>
          </a:p>
        </p:txBody>
      </p:sp>
      <p:pic>
        <p:nvPicPr>
          <p:cNvPr id="1026" name="Picture 2" descr="https://sun1-98.userapi.com/7iWnZ-r3seNfdNN69p3pa1meAEXPOckyclntqg/_6GnPx_ZfS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8" y="224742"/>
            <a:ext cx="4097624" cy="64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1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8880" y="515349"/>
            <a:ext cx="4667794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Громцев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Константин Андреевич</a:t>
            </a:r>
          </a:p>
          <a:p>
            <a:pPr marL="0" indent="0" algn="ctr">
              <a:buNone/>
            </a:pPr>
            <a:r>
              <a:rPr lang="ru-RU" dirty="0" smtClean="0"/>
              <a:t>15.10.1912-07.12.1986гг</a:t>
            </a:r>
          </a:p>
          <a:p>
            <a:pPr marL="0" indent="0">
              <a:buNone/>
            </a:pPr>
            <a:r>
              <a:rPr lang="ru-RU" dirty="0" smtClean="0"/>
              <a:t>Служил на фронте шифровальщиком. Работа засекречена.  О войне не рассказывал. </a:t>
            </a:r>
          </a:p>
          <a:p>
            <a:pPr marL="0" indent="0">
              <a:buNone/>
            </a:pPr>
            <a:r>
              <a:rPr lang="ru-RU" dirty="0" smtClean="0"/>
              <a:t>Имеет множество наград.</a:t>
            </a:r>
          </a:p>
          <a:p>
            <a:pPr marL="0" indent="0">
              <a:buNone/>
            </a:pPr>
            <a:r>
              <a:rPr lang="ru-RU" dirty="0"/>
              <a:t> Прадедушка ученика 5 класса</a:t>
            </a:r>
          </a:p>
          <a:p>
            <a:pPr marL="0" indent="0">
              <a:buNone/>
            </a:pPr>
            <a:r>
              <a:rPr lang="ru-RU" dirty="0"/>
              <a:t> 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Смородова</a:t>
            </a:r>
            <a:r>
              <a:rPr lang="ru-RU" dirty="0"/>
              <a:t> Михаила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s://sun9-39.userapi.com/c854420/v854420648/22d643/BJfgFbb4h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" y="515349"/>
            <a:ext cx="5186259" cy="52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47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1715" y="705395"/>
            <a:ext cx="4946470" cy="54715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 smtClean="0"/>
              <a:t>Грачков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Александр </a:t>
            </a:r>
            <a:r>
              <a:rPr lang="ru-RU" b="1" dirty="0" smtClean="0"/>
              <a:t>Ефремович.</a:t>
            </a:r>
          </a:p>
          <a:p>
            <a:pPr marL="0" indent="0">
              <a:buNone/>
            </a:pPr>
            <a:r>
              <a:rPr lang="ru-RU" dirty="0" smtClean="0"/>
              <a:t> Годы </a:t>
            </a:r>
            <a:r>
              <a:rPr lang="ru-RU" dirty="0"/>
              <a:t>жизни 30.08.1927 по 20.08. </a:t>
            </a:r>
            <a:r>
              <a:rPr lang="ru-RU" dirty="0" smtClean="0"/>
              <a:t>2011. </a:t>
            </a:r>
          </a:p>
          <a:p>
            <a:pPr marL="0" indent="0">
              <a:buNone/>
            </a:pPr>
            <a:r>
              <a:rPr lang="ru-RU" b="1" dirty="0"/>
              <a:t> </a:t>
            </a:r>
            <a:r>
              <a:rPr lang="ru-RU" dirty="0" smtClean="0"/>
              <a:t> </a:t>
            </a:r>
            <a:r>
              <a:rPr lang="ru-RU" dirty="0"/>
              <a:t>Родился 30.08.1927г. в д. </a:t>
            </a:r>
            <a:r>
              <a:rPr lang="ru-RU" dirty="0" err="1"/>
              <a:t>Лыково</a:t>
            </a:r>
            <a:r>
              <a:rPr lang="ru-RU" dirty="0"/>
              <a:t> </a:t>
            </a:r>
            <a:r>
              <a:rPr lang="ru-RU" dirty="0" err="1"/>
              <a:t>Торжокского</a:t>
            </a:r>
            <a:r>
              <a:rPr lang="ru-RU" dirty="0"/>
              <a:t> р-на, Тверской области. Призван в ноябре 1944г. В январе 1945г. был направлен в Отдельный Морской Оборонительный рубеж Краснознаменского Балтийского флота. После проходил службу на флоте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Прадедушка ученицы 1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 Павловой </a:t>
            </a:r>
            <a:r>
              <a:rPr lang="ru-RU" dirty="0" err="1" smtClean="0"/>
              <a:t>Ульяны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495" y="176486"/>
            <a:ext cx="4899523" cy="65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8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6216" y="297270"/>
            <a:ext cx="594577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Шишкин</a:t>
            </a:r>
          </a:p>
          <a:p>
            <a:pPr marL="0" indent="0" algn="ctr">
              <a:buNone/>
            </a:pPr>
            <a:r>
              <a:rPr lang="ru-RU" b="1" dirty="0" smtClean="0"/>
              <a:t> Дмитрий Алексеевич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в 1902.</a:t>
            </a:r>
          </a:p>
          <a:p>
            <a:pPr marL="0" indent="0">
              <a:buNone/>
            </a:pPr>
            <a:r>
              <a:rPr lang="ru-RU" dirty="0" smtClean="0"/>
              <a:t>Участник ВОВ. Пропал без вести в 1941г. </a:t>
            </a:r>
          </a:p>
          <a:p>
            <a:pPr marL="0" indent="0">
              <a:buNone/>
            </a:pPr>
            <a:r>
              <a:rPr lang="ru-RU" dirty="0" smtClean="0"/>
              <a:t>Прадедушка преподавателя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Андреевой Екатерины Сергеевны.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966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1712" y="375647"/>
            <a:ext cx="590658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Кучеренко</a:t>
            </a:r>
          </a:p>
          <a:p>
            <a:pPr marL="0" indent="0" algn="ctr">
              <a:buNone/>
            </a:pPr>
            <a:r>
              <a:rPr lang="ru-RU" b="1" dirty="0" smtClean="0"/>
              <a:t> Александр </a:t>
            </a:r>
            <a:r>
              <a:rPr lang="ru-RU" b="1" dirty="0" err="1" smtClean="0"/>
              <a:t>Григовьевич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в 1896г.</a:t>
            </a:r>
          </a:p>
          <a:p>
            <a:pPr marL="0" indent="0">
              <a:buNone/>
            </a:pPr>
            <a:r>
              <a:rPr lang="ru-RU" dirty="0" smtClean="0"/>
              <a:t>Участник </a:t>
            </a:r>
            <a:r>
              <a:rPr lang="ru-RU" dirty="0"/>
              <a:t>ВОВ. Пропал без вести в 1941г. </a:t>
            </a:r>
          </a:p>
          <a:p>
            <a:pPr marL="0" indent="0">
              <a:buNone/>
            </a:pPr>
            <a:r>
              <a:rPr lang="ru-RU" dirty="0"/>
              <a:t>Прадедушка преподавателя 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Андреевой Екатерины Сергеевны.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960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2788" y="323396"/>
            <a:ext cx="5854337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Кучеренко</a:t>
            </a:r>
          </a:p>
          <a:p>
            <a:pPr marL="0" indent="0" algn="ctr">
              <a:buNone/>
            </a:pPr>
            <a:r>
              <a:rPr lang="ru-RU" b="1" dirty="0" smtClean="0"/>
              <a:t> Ефим Григорьевич</a:t>
            </a:r>
          </a:p>
          <a:p>
            <a:pPr marL="0" indent="0">
              <a:buNone/>
            </a:pPr>
            <a:r>
              <a:rPr lang="ru-RU" dirty="0" smtClean="0"/>
              <a:t>Родился в 1914г. 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Погиб в бою в  Ленинградской области, на реке Свирь.</a:t>
            </a:r>
          </a:p>
          <a:p>
            <a:pPr marL="0" indent="0">
              <a:buNone/>
            </a:pPr>
            <a:r>
              <a:rPr lang="ru-RU" dirty="0" smtClean="0"/>
              <a:t>Двоюродный прадедушка </a:t>
            </a:r>
            <a:r>
              <a:rPr lang="ru-RU" dirty="0"/>
              <a:t>преподавателя 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Андреевой Екатерины Сергеевны.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631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7058" y="336912"/>
            <a:ext cx="4768622" cy="516255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Алексеев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Владимир Владимирович</a:t>
            </a:r>
          </a:p>
          <a:p>
            <a:pPr marL="0" indent="0" algn="ctr">
              <a:buNone/>
            </a:pPr>
            <a:r>
              <a:rPr lang="ru-RU" dirty="0"/>
              <a:t>(30.07.1892-13.03.1973)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Майор медицинской службы. Родился в г. Торжок в 1892г. Участник трех войн: Первой мировой войны, Гражданской войны, Великой Отечественной войны. Имеет звание «Заслуженный врач СССР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 smtClean="0"/>
              <a:t>Отчим преподавателя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Андреевой Елены Николаевны.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Documents and Settings\Учителя\Local Settings\Temporary Internet Files\Content.Word\20200424_1426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42" y="222068"/>
            <a:ext cx="4775969" cy="636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6117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4593" y="271145"/>
            <a:ext cx="5854337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Агеев </a:t>
            </a:r>
          </a:p>
          <a:p>
            <a:pPr marL="0" indent="0" algn="ctr">
              <a:buNone/>
            </a:pPr>
            <a:r>
              <a:rPr lang="ru-RU" b="1" dirty="0" smtClean="0"/>
              <a:t>Илья Васильевич</a:t>
            </a:r>
          </a:p>
          <a:p>
            <a:pPr marL="0" indent="0">
              <a:buNone/>
            </a:pPr>
            <a:r>
              <a:rPr lang="ru-RU" dirty="0" smtClean="0"/>
              <a:t>Родился в 1905г.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Пропал без вести в боях подо Ржевом.</a:t>
            </a:r>
          </a:p>
          <a:p>
            <a:pPr marL="0" indent="0">
              <a:buNone/>
            </a:pPr>
            <a:r>
              <a:rPr lang="ru-RU" dirty="0" smtClean="0"/>
              <a:t>Прадедушка ученицы 2класса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Шиловой Виктории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387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399" y="336459"/>
            <a:ext cx="5802086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Тугушев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Иван Николаевич</a:t>
            </a:r>
          </a:p>
          <a:p>
            <a:pPr marL="0" indent="0">
              <a:buNone/>
            </a:pPr>
            <a:r>
              <a:rPr lang="ru-RU" dirty="0" smtClean="0"/>
              <a:t>Родился в 1909г. </a:t>
            </a:r>
          </a:p>
          <a:p>
            <a:pPr marL="0" indent="0">
              <a:buNone/>
            </a:pPr>
            <a:r>
              <a:rPr lang="ru-RU" dirty="0" smtClean="0"/>
              <a:t>Участник ВОВ. Воевал на Белорусском фронте, дошел до Берлина.</a:t>
            </a:r>
          </a:p>
          <a:p>
            <a:pPr marL="0" indent="0">
              <a:buNone/>
            </a:pPr>
            <a:r>
              <a:rPr lang="ru-RU" dirty="0" smtClean="0"/>
              <a:t>Участник войны с Японией.</a:t>
            </a:r>
          </a:p>
          <a:p>
            <a:pPr marL="0" indent="0">
              <a:buNone/>
            </a:pPr>
            <a:r>
              <a:rPr lang="ru-RU" dirty="0"/>
              <a:t>Прадедушка ученицы 2класса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Шиловой </a:t>
            </a:r>
            <a:r>
              <a:rPr lang="ru-RU" dirty="0" smtClean="0"/>
              <a:t>Виктории.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390" y="67398"/>
            <a:ext cx="3174274" cy="66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5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5.userapi.com/c857020/v857020595/17e0d5/9ebFBn7RPN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0" y="104820"/>
            <a:ext cx="5143262" cy="67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291" y="391887"/>
            <a:ext cx="4859383" cy="57850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 smtClean="0"/>
              <a:t>Потапанов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Фёдор </a:t>
            </a:r>
            <a:r>
              <a:rPr lang="ru-RU" b="1" dirty="0" smtClean="0"/>
              <a:t>Иванович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одился </a:t>
            </a:r>
            <a:r>
              <a:rPr lang="ru-RU" dirty="0"/>
              <a:t>в 1907 г. в</a:t>
            </a:r>
            <a:r>
              <a:rPr lang="ru-RU" dirty="0" smtClean="0"/>
              <a:t> </a:t>
            </a:r>
            <a:r>
              <a:rPr lang="ru-RU" dirty="0" err="1" smtClean="0"/>
              <a:t>д.Ясенское</a:t>
            </a:r>
            <a:r>
              <a:rPr lang="ru-RU" dirty="0" smtClean="0"/>
              <a:t>, </a:t>
            </a:r>
            <a:r>
              <a:rPr lang="ru-RU" dirty="0" err="1" smtClean="0"/>
              <a:t>Осташковского</a:t>
            </a:r>
            <a:r>
              <a:rPr lang="ru-RU" dirty="0" smtClean="0"/>
              <a:t> района.</a:t>
            </a:r>
          </a:p>
          <a:p>
            <a:pPr marL="0" indent="0">
              <a:buNone/>
            </a:pPr>
            <a:r>
              <a:rPr lang="ru-RU" dirty="0" smtClean="0"/>
              <a:t>Участник ВОВ.</a:t>
            </a:r>
          </a:p>
          <a:p>
            <a:pPr marL="0" indent="0">
              <a:buNone/>
            </a:pPr>
            <a:r>
              <a:rPr lang="ru-RU" dirty="0" smtClean="0"/>
              <a:t> Погиб в июле1942 </a:t>
            </a:r>
            <a:r>
              <a:rPr lang="ru-RU" dirty="0"/>
              <a:t>г.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Прадедушка ученицы 1 класса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</a:t>
            </a:r>
            <a:r>
              <a:rPr lang="ru-RU" dirty="0" err="1" smtClean="0"/>
              <a:t>Буланкиной</a:t>
            </a:r>
            <a:r>
              <a:rPr lang="ru-RU" dirty="0" smtClean="0"/>
              <a:t> Софьи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74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9908" y="480150"/>
            <a:ext cx="552776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Кочнева </a:t>
            </a:r>
          </a:p>
          <a:p>
            <a:pPr marL="0" indent="0" algn="ctr">
              <a:buNone/>
            </a:pPr>
            <a:r>
              <a:rPr lang="ru-RU" b="1" dirty="0" smtClean="0"/>
              <a:t>Татьяна Васильевна</a:t>
            </a:r>
          </a:p>
          <a:p>
            <a:pPr marL="0" indent="0">
              <a:buNone/>
            </a:pPr>
            <a:r>
              <a:rPr lang="ru-RU" dirty="0" smtClean="0"/>
              <a:t>Годы жизни 1930-2016.</a:t>
            </a:r>
          </a:p>
          <a:p>
            <a:pPr marL="0" indent="0">
              <a:buNone/>
            </a:pPr>
            <a:r>
              <a:rPr lang="ru-RU" dirty="0" smtClean="0"/>
              <a:t>Труженица тыла.</a:t>
            </a:r>
          </a:p>
          <a:p>
            <a:pPr marL="0" indent="0">
              <a:buNone/>
            </a:pPr>
            <a:r>
              <a:rPr lang="ru-RU" dirty="0" smtClean="0"/>
              <a:t>Во время ВОВ копала окопы.</a:t>
            </a:r>
          </a:p>
          <a:p>
            <a:pPr marL="0" indent="0">
              <a:buNone/>
            </a:pPr>
            <a:r>
              <a:rPr lang="ru-RU" dirty="0" smtClean="0"/>
              <a:t> Прабабушка ученицы </a:t>
            </a:r>
            <a:r>
              <a:rPr lang="ru-RU" dirty="0"/>
              <a:t>2класса</a:t>
            </a:r>
          </a:p>
          <a:p>
            <a:pPr marL="0" indent="0">
              <a:buNone/>
            </a:pPr>
            <a:r>
              <a:rPr lang="ru-RU" dirty="0"/>
              <a:t>МОУ «</a:t>
            </a:r>
            <a:r>
              <a:rPr lang="ru-RU" dirty="0" err="1"/>
              <a:t>Щербининская</a:t>
            </a:r>
            <a:r>
              <a:rPr lang="ru-RU" dirty="0"/>
              <a:t> ООШ»</a:t>
            </a:r>
          </a:p>
          <a:p>
            <a:pPr marL="0" indent="0">
              <a:buNone/>
            </a:pPr>
            <a:r>
              <a:rPr lang="ru-RU" dirty="0"/>
              <a:t>Шиловой Виктории.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208" y="248256"/>
            <a:ext cx="3576221" cy="63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1349" y="389345"/>
            <a:ext cx="4924697" cy="60358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/>
              <a:t>Нелаев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Василий </a:t>
            </a:r>
            <a:r>
              <a:rPr lang="ru-RU" b="1" dirty="0"/>
              <a:t>Николаевич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28 января 1925г</a:t>
            </a:r>
            <a:r>
              <a:rPr lang="ru-RU" dirty="0" smtClean="0"/>
              <a:t>. Умер </a:t>
            </a:r>
            <a:r>
              <a:rPr lang="ru-RU" dirty="0"/>
              <a:t>3 сентября 1987г</a:t>
            </a:r>
            <a:r>
              <a:rPr lang="ru-RU" dirty="0" smtClean="0"/>
              <a:t>. Призывался </a:t>
            </a:r>
            <a:r>
              <a:rPr lang="ru-RU" dirty="0"/>
              <a:t>из г</a:t>
            </a:r>
            <a:r>
              <a:rPr lang="ru-RU" dirty="0" smtClean="0"/>
              <a:t>. Великий </a:t>
            </a:r>
            <a:r>
              <a:rPr lang="ru-RU" dirty="0"/>
              <a:t>Устюг в 1943г.после </a:t>
            </a:r>
            <a:r>
              <a:rPr lang="ru-RU" dirty="0" smtClean="0"/>
              <a:t>возвращения из </a:t>
            </a:r>
            <a:r>
              <a:rPr lang="ru-RU" dirty="0"/>
              <a:t>блокадного Ленинграда</a:t>
            </a:r>
            <a:r>
              <a:rPr lang="ru-RU" dirty="0" smtClean="0"/>
              <a:t>, где </a:t>
            </a:r>
            <a:r>
              <a:rPr lang="ru-RU" dirty="0"/>
              <a:t>учился</a:t>
            </a:r>
            <a:r>
              <a:rPr lang="ru-RU" dirty="0" smtClean="0"/>
              <a:t>. Служил </a:t>
            </a:r>
            <a:r>
              <a:rPr lang="ru-RU" dirty="0"/>
              <a:t>в войсках ВДВ пулеметчиком</a:t>
            </a:r>
            <a:r>
              <a:rPr lang="ru-RU" dirty="0" smtClean="0"/>
              <a:t>. Победу </a:t>
            </a:r>
            <a:r>
              <a:rPr lang="ru-RU" dirty="0"/>
              <a:t>встретил в Венгрии</a:t>
            </a:r>
            <a:r>
              <a:rPr lang="ru-RU" dirty="0" smtClean="0"/>
              <a:t>. Потом </a:t>
            </a:r>
            <a:r>
              <a:rPr lang="ru-RU" dirty="0"/>
              <a:t>был отправлен на Дальний Восток воевать с японцами</a:t>
            </a:r>
            <a:r>
              <a:rPr lang="ru-RU" dirty="0" smtClean="0"/>
              <a:t>. С </a:t>
            </a:r>
            <a:r>
              <a:rPr lang="ru-RU" dirty="0"/>
              <a:t>войны вернулся в 1949г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Прадедушка ученика 9 класса МОУ «</a:t>
            </a:r>
            <a:r>
              <a:rPr lang="ru-RU" dirty="0" err="1" smtClean="0"/>
              <a:t>Щербининской</a:t>
            </a:r>
            <a:r>
              <a:rPr lang="ru-RU" dirty="0" smtClean="0"/>
              <a:t> ООШ»</a:t>
            </a:r>
          </a:p>
          <a:p>
            <a:pPr marL="0" indent="0">
              <a:buNone/>
            </a:pPr>
            <a:r>
              <a:rPr lang="ru-RU" dirty="0" smtClean="0"/>
              <a:t>Васильева Ильи.</a:t>
            </a:r>
            <a:endParaRPr lang="ru-RU" dirty="0"/>
          </a:p>
        </p:txBody>
      </p:sp>
      <p:pic>
        <p:nvPicPr>
          <p:cNvPr id="2050" name="Picture 2" descr="https://sun9-45.userapi.com/c858024/v858024510/1e44f1/RWMyX2P8_m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0" y="123530"/>
            <a:ext cx="4925582" cy="65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9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3155" y="218892"/>
            <a:ext cx="4763590" cy="588146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Любушкин </a:t>
            </a:r>
          </a:p>
          <a:p>
            <a:pPr marL="0" indent="0" algn="ctr">
              <a:buNone/>
            </a:pPr>
            <a:r>
              <a:rPr lang="ru-RU" b="1" dirty="0" smtClean="0"/>
              <a:t>Петр Андреевич</a:t>
            </a:r>
          </a:p>
          <a:p>
            <a:pPr marL="0" indent="0">
              <a:buNone/>
            </a:pPr>
            <a:r>
              <a:rPr lang="ru-RU" dirty="0" smtClean="0"/>
              <a:t>Родился 27.06.1918г. В </a:t>
            </a:r>
            <a:r>
              <a:rPr lang="ru-RU" dirty="0" err="1" smtClean="0"/>
              <a:t>с.Баевка</a:t>
            </a:r>
            <a:r>
              <a:rPr lang="ru-RU" dirty="0" smtClean="0"/>
              <a:t>, Ульяновской области.</a:t>
            </a:r>
          </a:p>
          <a:p>
            <a:pPr marL="0" indent="0">
              <a:buNone/>
            </a:pPr>
            <a:r>
              <a:rPr lang="ru-RU" dirty="0" smtClean="0"/>
              <a:t>В 1939г. Был призван в 375 отдельный автомобильный батальон Забайкальского военного округа. </a:t>
            </a:r>
          </a:p>
          <a:p>
            <a:pPr marL="0" indent="0">
              <a:buNone/>
            </a:pPr>
            <a:r>
              <a:rPr lang="ru-RU" dirty="0" smtClean="0"/>
              <a:t>Участник ВОВ. На фронте был тяжело ранен и комиссован.</a:t>
            </a:r>
          </a:p>
          <a:p>
            <a:pPr marL="0" indent="0">
              <a:buNone/>
            </a:pPr>
            <a:r>
              <a:rPr lang="ru-RU" dirty="0" smtClean="0"/>
              <a:t>Имеет награды. Прадедушка ученика 3 класса МОУ «Щербининская ООШ» </a:t>
            </a:r>
            <a:r>
              <a:rPr lang="ru-RU" dirty="0" err="1" smtClean="0"/>
              <a:t>Полионова</a:t>
            </a:r>
            <a:r>
              <a:rPr lang="ru-RU" dirty="0" smtClean="0"/>
              <a:t> Евгения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47.userapi.com/c858036/v858036164/1ddbbb/IrBJs_kS_7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117567"/>
            <a:ext cx="4259161" cy="664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0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7840" y="313509"/>
            <a:ext cx="5185953" cy="58634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Иванова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Екатерина Андреевна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13.01.1925 – 20.09.2015</a:t>
            </a:r>
          </a:p>
          <a:p>
            <a:pPr marL="0" indent="0">
              <a:buNone/>
            </a:pPr>
            <a:r>
              <a:rPr lang="ru-RU" dirty="0"/>
              <a:t>Ветеран Отечественной Войны и Ветеран труда. Проживала в деревне Перхурово Тверской области Калининского района. Во время войны работала на железной дороге(копала окопы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 smtClean="0"/>
              <a:t>Прабабушка ученика 1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Веселова Федора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T1wZrQtg6Zg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492" y="130629"/>
            <a:ext cx="4810668" cy="66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0354" y="375647"/>
            <a:ext cx="4330881" cy="543732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Баранов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Александр Петрович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Родился в 1914 г.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Прошёл всю войну, освобождал -Чехословакию, Польшу. </a:t>
            </a:r>
          </a:p>
          <a:p>
            <a:pPr marL="0" indent="0">
              <a:buNone/>
            </a:pPr>
            <a:r>
              <a:rPr lang="ru-RU" dirty="0"/>
              <a:t>Дошёл до Берлина. Был награждён орденом “Красной Звезды”  и многими другими наградами. Четырежды ранен.</a:t>
            </a:r>
          </a:p>
          <a:p>
            <a:pPr marL="0" indent="0">
              <a:buNone/>
            </a:pPr>
            <a:r>
              <a:rPr lang="ru-RU" dirty="0"/>
              <a:t>Умер в 1975 </a:t>
            </a:r>
            <a:r>
              <a:rPr lang="ru-RU" dirty="0" smtClean="0"/>
              <a:t>году.</a:t>
            </a:r>
          </a:p>
          <a:p>
            <a:pPr marL="0" indent="0">
              <a:buNone/>
            </a:pPr>
            <a:r>
              <a:rPr lang="ru-RU" dirty="0" smtClean="0"/>
              <a:t>Прадедушка ученицы 1 класса 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Мочаловой Дарьи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shape10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66" y="195943"/>
            <a:ext cx="4968240" cy="63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0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1165" y="401773"/>
            <a:ext cx="474181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Доценко </a:t>
            </a:r>
          </a:p>
          <a:p>
            <a:pPr marL="0" indent="0" algn="ctr">
              <a:buNone/>
            </a:pPr>
            <a:r>
              <a:rPr lang="ru-RU" b="1" dirty="0" smtClean="0"/>
              <a:t>Николай Иванович</a:t>
            </a:r>
          </a:p>
          <a:p>
            <a:pPr marL="0" indent="0">
              <a:buNone/>
            </a:pPr>
            <a:r>
              <a:rPr lang="ru-RU" dirty="0" smtClean="0"/>
              <a:t>1926-1978гг.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рошел </a:t>
            </a:r>
            <a:r>
              <a:rPr lang="ru-RU" dirty="0"/>
              <a:t>всю войну  в пехотных войсках.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Прадедушка ученицы 4 класса </a:t>
            </a:r>
          </a:p>
          <a:p>
            <a:pPr marL="0" indent="0">
              <a:buNone/>
            </a:pPr>
            <a:r>
              <a:rPr lang="ru-RU" dirty="0" smtClean="0"/>
              <a:t>МОУ «</a:t>
            </a:r>
            <a:r>
              <a:rPr lang="ru-RU" dirty="0" err="1" smtClean="0"/>
              <a:t>Щербининская</a:t>
            </a:r>
            <a:r>
              <a:rPr lang="ru-RU" dirty="0" smtClean="0"/>
              <a:t> ООШ» </a:t>
            </a:r>
          </a:p>
          <a:p>
            <a:pPr marL="0" indent="0">
              <a:buNone/>
            </a:pPr>
            <a:r>
              <a:rPr lang="ru-RU" dirty="0" smtClean="0"/>
              <a:t>Гавриленко Марины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903" y="174248"/>
            <a:ext cx="4728754" cy="66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6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2709" y="636905"/>
            <a:ext cx="460520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Орлов </a:t>
            </a:r>
          </a:p>
          <a:p>
            <a:pPr marL="0" indent="0" algn="ctr">
              <a:buNone/>
            </a:pPr>
            <a:r>
              <a:rPr lang="ru-RU" b="1" dirty="0" smtClean="0"/>
              <a:t>Сергей Васильевич</a:t>
            </a:r>
          </a:p>
          <a:p>
            <a:pPr marL="0" indent="0" algn="ctr">
              <a:buNone/>
            </a:pPr>
            <a:r>
              <a:rPr lang="ru-RU" dirty="0" smtClean="0"/>
              <a:t>1923-1978гг.</a:t>
            </a:r>
          </a:p>
          <a:p>
            <a:pPr marL="0" indent="0">
              <a:buNone/>
            </a:pPr>
            <a:r>
              <a:rPr lang="ru-RU" dirty="0" smtClean="0"/>
              <a:t>Участник ВОВ. </a:t>
            </a:r>
          </a:p>
          <a:p>
            <a:pPr marL="0" indent="0">
              <a:buNone/>
            </a:pPr>
            <a:r>
              <a:rPr lang="ru-RU" dirty="0" smtClean="0"/>
              <a:t>Разведчик.</a:t>
            </a:r>
          </a:p>
          <a:p>
            <a:pPr marL="0" indent="0">
              <a:buNone/>
            </a:pPr>
            <a:r>
              <a:rPr lang="ru-RU" dirty="0" smtClean="0"/>
              <a:t>Прадедушка ученицы 3 класса МОУ «Щербининская ООШ» Смирновой </a:t>
            </a:r>
            <a:r>
              <a:rPr lang="ru-RU" dirty="0" err="1" smtClean="0"/>
              <a:t>Русалины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52" y="83459"/>
            <a:ext cx="3810680" cy="67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1206</Words>
  <Application>Microsoft Office PowerPoint</Application>
  <PresentationFormat>Широкоэкранный</PresentationFormat>
  <Paragraphs>206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</vt:lpstr>
      <vt:lpstr>Office Theme</vt:lpstr>
      <vt:lpstr>ВИРТУАЛЬНЫЙ БЕССМЕРТНЫЙ ПОЛК 75 лет  Победы в 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иванов</dc:creator>
  <cp:lastModifiedBy>иван иванов</cp:lastModifiedBy>
  <cp:revision>50</cp:revision>
  <dcterms:created xsi:type="dcterms:W3CDTF">2020-04-30T12:40:50Z</dcterms:created>
  <dcterms:modified xsi:type="dcterms:W3CDTF">2022-02-22T13:56:32Z</dcterms:modified>
</cp:coreProperties>
</file>