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4" r:id="rId8"/>
    <p:sldId id="265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5" d="100"/>
          <a:sy n="75" d="100"/>
        </p:scale>
        <p:origin x="300" y="6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8228-A6C6-447A-A48E-6317202BEC1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282-135C-4BCE-B21C-381E7CE6A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73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8228-A6C6-447A-A48E-6317202BEC1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282-135C-4BCE-B21C-381E7CE6A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25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8228-A6C6-447A-A48E-6317202BEC1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282-135C-4BCE-B21C-381E7CE6A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22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8228-A6C6-447A-A48E-6317202BEC1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282-135C-4BCE-B21C-381E7CE6A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38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8228-A6C6-447A-A48E-6317202BEC1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282-135C-4BCE-B21C-381E7CE6A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40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8228-A6C6-447A-A48E-6317202BEC1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282-135C-4BCE-B21C-381E7CE6A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497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8228-A6C6-447A-A48E-6317202BEC1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282-135C-4BCE-B21C-381E7CE6A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729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8228-A6C6-447A-A48E-6317202BEC1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282-135C-4BCE-B21C-381E7CE6A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030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8228-A6C6-447A-A48E-6317202BEC1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282-135C-4BCE-B21C-381E7CE6A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83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8228-A6C6-447A-A48E-6317202BEC1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282-135C-4BCE-B21C-381E7CE6A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42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78228-A6C6-447A-A48E-6317202BEC1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4B282-135C-4BCE-B21C-381E7CE6A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467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78228-A6C6-447A-A48E-6317202BEC1E}" type="datetimeFigureOut">
              <a:rPr lang="ru-RU" smtClean="0"/>
              <a:t>22.02.2022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4B282-135C-4BCE-B21C-381E7CE6A7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62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59" y="0"/>
            <a:ext cx="10762681" cy="68374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26076"/>
            <a:ext cx="9144000" cy="2890079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«Раздельный сбор мусора: что это и как это</a:t>
            </a:r>
            <a:r>
              <a:rPr lang="ru-RU" b="1" i="1" dirty="0" smtClean="0">
                <a:solidFill>
                  <a:schemeClr val="bg1"/>
                </a:solidFill>
              </a:rPr>
              <a:t>?».</a:t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7000" y="5354935"/>
            <a:ext cx="50003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Выполнила:</a:t>
            </a:r>
            <a:br>
              <a:rPr lang="ru-RU" alt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начальных классов</a:t>
            </a:r>
          </a:p>
          <a:p>
            <a:pPr algn="r"/>
            <a:r>
              <a:rPr lang="ru-RU" alt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МОУ «</a:t>
            </a:r>
            <a:r>
              <a:rPr lang="ru-RU" altLang="ru-RU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Щербининская</a:t>
            </a:r>
            <a:r>
              <a:rPr lang="ru-RU" alt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ООШ»</a:t>
            </a:r>
            <a:br>
              <a:rPr lang="ru-RU" alt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altLang="ru-RU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Туркина С.А</a:t>
            </a:r>
            <a:r>
              <a:rPr lang="ru-RU" altLang="ru-RU" dirty="0"/>
              <a:t>.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0151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04" y="-8644"/>
            <a:ext cx="11368548" cy="6764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609" y="6114197"/>
            <a:ext cx="10515600" cy="54591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От 60 до 80 % мусора составляет вторсырье, возможное для дальнейшей переработки.</a:t>
            </a:r>
          </a:p>
        </p:txBody>
      </p:sp>
    </p:spTree>
    <p:extLst>
      <p:ext uri="{BB962C8B-B14F-4D97-AF65-F5344CB8AC3E}">
        <p14:creationId xmlns:p14="http://schemas.microsoft.com/office/powerpoint/2010/main" val="8810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36" y="27584"/>
            <a:ext cx="8749707" cy="683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92" y="776934"/>
            <a:ext cx="12031108" cy="543279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646" y="24229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/>
              <a:t>Правила при сортировке мусора:</a:t>
            </a:r>
            <a:br>
              <a:rPr lang="ru-RU" sz="3100" b="1" i="1" dirty="0" smtClean="0"/>
            </a:br>
            <a:r>
              <a:rPr lang="ru-RU" sz="3100" dirty="0" smtClean="0"/>
              <a:t>1. При </a:t>
            </a:r>
            <a:r>
              <a:rPr lang="ru-RU" sz="3100" dirty="0"/>
              <a:t>сдаче макулатуры, с бумаги убирают все обложки и металл.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636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756" y="1114701"/>
            <a:ext cx="7952094" cy="57432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030" y="378773"/>
            <a:ext cx="10515600" cy="576570"/>
          </a:xfrm>
        </p:spPr>
        <p:txBody>
          <a:bodyPr>
            <a:noAutofit/>
          </a:bodyPr>
          <a:lstStyle/>
          <a:p>
            <a:r>
              <a:rPr lang="ru-RU" sz="2800" dirty="0" smtClean="0"/>
              <a:t>2. </a:t>
            </a:r>
            <a:r>
              <a:rPr lang="ru-RU" sz="2800" b="1" dirty="0" smtClean="0"/>
              <a:t>Тару </a:t>
            </a:r>
            <a:r>
              <a:rPr lang="ru-RU" sz="2800" b="1" dirty="0"/>
              <a:t>из стекла, пластмассы и алюминия тщательно моют, удаляя остатки пищи</a:t>
            </a:r>
            <a:r>
              <a:rPr lang="ru-RU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2073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824" y="25661"/>
            <a:ext cx="9129642" cy="659363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7257" y="28080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Не перерабатываются:</a:t>
            </a:r>
            <a:br>
              <a:rPr lang="ru-RU" sz="3100" b="1" dirty="0"/>
            </a:br>
            <a:r>
              <a:rPr lang="ru-RU" sz="3100" b="1" dirty="0" smtClean="0"/>
              <a:t>- обои</a:t>
            </a:r>
            <a:r>
              <a:rPr lang="ru-RU" sz="3100" b="1" dirty="0"/>
              <a:t>;</a:t>
            </a:r>
            <a:br>
              <a:rPr lang="ru-RU" sz="3100" b="1" dirty="0"/>
            </a:br>
            <a:r>
              <a:rPr lang="ru-RU" sz="3100" b="1" dirty="0" smtClean="0"/>
              <a:t>- лотки </a:t>
            </a:r>
            <a:r>
              <a:rPr lang="ru-RU" sz="3100" b="1" dirty="0"/>
              <a:t>из-под яиц;</a:t>
            </a:r>
            <a:br>
              <a:rPr lang="ru-RU" sz="3100" b="1" dirty="0"/>
            </a:br>
            <a:r>
              <a:rPr lang="ru-RU" sz="3100" b="1" dirty="0" smtClean="0"/>
              <a:t>- салфетки</a:t>
            </a:r>
            <a:r>
              <a:rPr lang="ru-RU" sz="3100" b="1" dirty="0"/>
              <a:t>;</a:t>
            </a:r>
            <a:br>
              <a:rPr lang="ru-RU" sz="3100" b="1" dirty="0"/>
            </a:br>
            <a:r>
              <a:rPr lang="ru-RU" sz="3100" b="1" dirty="0" smtClean="0"/>
              <a:t>- фотобумага</a:t>
            </a:r>
            <a:r>
              <a:rPr lang="ru-RU" sz="3100" b="1" dirty="0"/>
              <a:t>;</a:t>
            </a:r>
            <a:br>
              <a:rPr lang="ru-RU" sz="3100" b="1" dirty="0"/>
            </a:br>
            <a:r>
              <a:rPr lang="ru-RU" sz="3100" b="1" dirty="0" smtClean="0"/>
              <a:t>- бумага </a:t>
            </a:r>
            <a:r>
              <a:rPr lang="ru-RU" sz="3100" b="1" dirty="0"/>
              <a:t>для выпечки;</a:t>
            </a:r>
            <a:br>
              <a:rPr lang="ru-RU" sz="3100" b="1" dirty="0"/>
            </a:br>
            <a:r>
              <a:rPr lang="ru-RU" sz="3100" b="1" dirty="0" smtClean="0"/>
              <a:t>- калька</a:t>
            </a:r>
            <a:r>
              <a:rPr lang="ru-RU" sz="3100" b="1" dirty="0"/>
              <a:t>;</a:t>
            </a:r>
            <a:br>
              <a:rPr lang="ru-RU" sz="3100" b="1" dirty="0"/>
            </a:br>
            <a:r>
              <a:rPr lang="ru-RU" sz="3100" b="1" dirty="0" smtClean="0"/>
              <a:t>- ламинированная </a:t>
            </a:r>
            <a:r>
              <a:rPr lang="ru-RU" sz="3100" b="1" dirty="0"/>
              <a:t>бумага;</a:t>
            </a:r>
            <a:br>
              <a:rPr lang="ru-RU" sz="3100" b="1" dirty="0"/>
            </a:br>
            <a:r>
              <a:rPr lang="ru-RU" sz="3100" b="1" dirty="0" smtClean="0"/>
              <a:t>- кассовые </a:t>
            </a:r>
            <a:r>
              <a:rPr lang="ru-RU" sz="3100" b="1" dirty="0"/>
              <a:t>чеки.</a:t>
            </a:r>
            <a:br>
              <a:rPr lang="ru-RU" sz="3100" b="1" dirty="0"/>
            </a:br>
            <a:r>
              <a:rPr lang="ru-RU" sz="3100" b="1" dirty="0"/>
              <a:t>Чеки содержат токсичные вещества, опасные для здоровья человека. Поэтому их не рекомендуется брать руками, а хранить при необходимости надо в отдельном файле или папке.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012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6744" y="5623961"/>
            <a:ext cx="3488140" cy="6309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/>
              <a:t> </a:t>
            </a:r>
            <a:r>
              <a:rPr lang="ru-RU" sz="3200" b="1" i="1" dirty="0" err="1" smtClean="0"/>
              <a:t>Буланкина</a:t>
            </a:r>
            <a:r>
              <a:rPr lang="ru-RU" sz="3200" b="1" i="1" dirty="0" smtClean="0"/>
              <a:t>  Софья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9663">
            <a:off x="7937317" y="608256"/>
            <a:ext cx="3359244" cy="44789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8952">
            <a:off x="696749" y="472679"/>
            <a:ext cx="3075864" cy="4101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48" y="71543"/>
            <a:ext cx="3915202" cy="5220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7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39" y="0"/>
            <a:ext cx="6102625" cy="635258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9529973">
            <a:off x="2667001" y="5291967"/>
            <a:ext cx="4252415" cy="794935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>
                <a:latin typeface="+mn-lt"/>
              </a:rPr>
              <a:t>Полионов</a:t>
            </a:r>
            <a:r>
              <a:rPr lang="ru-RU" sz="3200" b="1" i="1" dirty="0" smtClean="0">
                <a:latin typeface="+mn-lt"/>
              </a:rPr>
              <a:t> Евгений</a:t>
            </a:r>
            <a:endParaRPr lang="ru-RU" sz="3200" b="1" i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rot="1375746">
            <a:off x="6332561" y="5722061"/>
            <a:ext cx="3930556" cy="917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b="1" i="1" dirty="0" err="1" smtClean="0"/>
              <a:t>Шестерикова</a:t>
            </a:r>
            <a:r>
              <a:rPr lang="ru-RU" sz="3200" b="1" i="1" dirty="0" smtClean="0"/>
              <a:t> Дарья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013" y="22243"/>
            <a:ext cx="5114987" cy="637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91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73" y="57962"/>
            <a:ext cx="11928143" cy="670626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Сохраним природу вместе!!!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20550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62</Words>
  <Application>Microsoft Office PowerPoint</Application>
  <PresentationFormat>Широкоэкранный</PresentationFormat>
  <Paragraphs>11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«Раздельный сбор мусора: что это и как это?». </vt:lpstr>
      <vt:lpstr>От 60 до 80 % мусора составляет вторсырье, возможное для дальнейшей переработки.</vt:lpstr>
      <vt:lpstr>Презентация PowerPoint</vt:lpstr>
      <vt:lpstr>Правила при сортировке мусора: 1. При сдаче макулатуры, с бумаги убирают все обложки и металл. </vt:lpstr>
      <vt:lpstr>2. Тару из стекла, пластмассы и алюминия тщательно моют, удаляя остатки пищи. </vt:lpstr>
      <vt:lpstr>Не перерабатываются: - обои; - лотки из-под яиц; - салфетки; - фотобумага; - бумага для выпечки; - калька; - ламинированная бумага; - кассовые чеки. Чеки содержат токсичные вещества, опасные для здоровья человека. Поэтому их не рекомендуется брать руками, а хранить при необходимости надо в отдельном файле или папке. </vt:lpstr>
      <vt:lpstr>Презентация PowerPoint</vt:lpstr>
      <vt:lpstr>Полионов Евгений</vt:lpstr>
      <vt:lpstr>Сохраним природу вместе!!!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«Раздельный сбор мусора: что это и как это?».</dc:title>
  <dc:creator>иван иванов</dc:creator>
  <cp:lastModifiedBy>иван иванов</cp:lastModifiedBy>
  <cp:revision>11</cp:revision>
  <dcterms:created xsi:type="dcterms:W3CDTF">2020-06-14T11:11:15Z</dcterms:created>
  <dcterms:modified xsi:type="dcterms:W3CDTF">2022-02-22T14:03:11Z</dcterms:modified>
</cp:coreProperties>
</file>