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57" r:id="rId3"/>
    <p:sldId id="258" r:id="rId4"/>
    <p:sldId id="271" r:id="rId5"/>
    <p:sldId id="261" r:id="rId6"/>
    <p:sldId id="259" r:id="rId7"/>
    <p:sldId id="262" r:id="rId8"/>
    <p:sldId id="274" r:id="rId9"/>
    <p:sldId id="273" r:id="rId10"/>
    <p:sldId id="268" r:id="rId11"/>
    <p:sldId id="266" r:id="rId12"/>
    <p:sldId id="269" r:id="rId13"/>
    <p:sldId id="278" r:id="rId14"/>
    <p:sldId id="276" r:id="rId15"/>
    <p:sldId id="277" r:id="rId16"/>
    <p:sldId id="280" r:id="rId17"/>
    <p:sldId id="281" r:id="rId18"/>
    <p:sldId id="279" r:id="rId19"/>
    <p:sldId id="282" r:id="rId20"/>
    <p:sldId id="283" r:id="rId21"/>
    <p:sldId id="284" r:id="rId22"/>
    <p:sldId id="285" r:id="rId23"/>
    <p:sldId id="286" r:id="rId24"/>
    <p:sldId id="287" r:id="rId25"/>
    <p:sldId id="2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98E5720-9467-4AEC-BDE6-6D5C4CE473A1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D2FE040-6B53-4945-A781-76DF913F15D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Презентацию составила </a:t>
            </a:r>
          </a:p>
          <a:p>
            <a:pPr marL="0" indent="0" algn="ctr">
              <a:buNone/>
            </a:pPr>
            <a:r>
              <a:rPr lang="ru-RU" dirty="0" smtClean="0"/>
              <a:t>                                                учитель начальных классов</a:t>
            </a:r>
          </a:p>
          <a:p>
            <a:pPr marL="0" indent="0" algn="ctr">
              <a:buNone/>
            </a:pPr>
            <a:r>
              <a:rPr lang="ru-RU" dirty="0" smtClean="0"/>
              <a:t>                                               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</a:t>
            </a:r>
          </a:p>
          <a:p>
            <a:pPr marL="0" indent="0" algn="ctr">
              <a:buNone/>
            </a:pPr>
            <a:r>
              <a:rPr lang="ru-RU" dirty="0" smtClean="0"/>
              <a:t>                                                   Прокофьева М.В.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Литературное  </a:t>
            </a:r>
            <a:r>
              <a:rPr lang="ru-RU" sz="4000" b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чтение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дготовка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3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5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8"/>
            <a:ext cx="820891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6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2656"/>
            <a:ext cx="8064896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0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352928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43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496944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21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2656"/>
            <a:ext cx="7992888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52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52928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74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648"/>
            <a:ext cx="7620000" cy="602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53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791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19" cy="593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9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58120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3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2"/>
            <a:ext cx="8352928" cy="56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13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8"/>
            <a:ext cx="820891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60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352928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8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57869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00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91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Желаем успеха!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55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6672"/>
            <a:ext cx="8424936" cy="56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4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813690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35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144000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8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75785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8208912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35292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56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6895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120</TotalTime>
  <Words>22</Words>
  <Application>Microsoft Office PowerPoint</Application>
  <PresentationFormat>Экран (4:3)</PresentationFormat>
  <Paragraphs>11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Литературное  чтение  (ПОдготовка к ВПР)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Lenovo</cp:lastModifiedBy>
  <cp:revision>15</cp:revision>
  <dcterms:created xsi:type="dcterms:W3CDTF">2017-03-14T19:21:17Z</dcterms:created>
  <dcterms:modified xsi:type="dcterms:W3CDTF">2023-03-13T19:29:14Z</dcterms:modified>
</cp:coreProperties>
</file>