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1"/>
  </p:sldMasterIdLst>
  <p:sldIdLst>
    <p:sldId id="257" r:id="rId2"/>
    <p:sldId id="287" r:id="rId3"/>
    <p:sldId id="289" r:id="rId4"/>
    <p:sldId id="295" r:id="rId5"/>
    <p:sldId id="299" r:id="rId6"/>
    <p:sldId id="300" r:id="rId7"/>
    <p:sldId id="301" r:id="rId8"/>
    <p:sldId id="302" r:id="rId9"/>
    <p:sldId id="303" r:id="rId10"/>
    <p:sldId id="304" r:id="rId11"/>
    <p:sldId id="305" r:id="rId12"/>
    <p:sldId id="307" r:id="rId13"/>
    <p:sldId id="308" r:id="rId14"/>
    <p:sldId id="309" r:id="rId15"/>
    <p:sldId id="310" r:id="rId16"/>
    <p:sldId id="311" r:id="rId17"/>
    <p:sldId id="312" r:id="rId18"/>
    <p:sldId id="313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2AC"/>
    <a:srgbClr val="000099"/>
    <a:srgbClr val="0067B4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24" autoAdjust="0"/>
  </p:normalViewPr>
  <p:slideViewPr>
    <p:cSldViewPr>
      <p:cViewPr varScale="1">
        <p:scale>
          <a:sx n="56" d="100"/>
          <a:sy n="56" d="100"/>
        </p:scale>
        <p:origin x="-53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2437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9FE3F-E5AE-43D7-9995-0C86DB692022}" type="datetimeFigureOut">
              <a:rPr lang="ru-RU"/>
              <a:pPr>
                <a:defRPr/>
              </a:pPr>
              <a:t>12.04.2018</a:t>
            </a:fld>
            <a:endParaRPr lang="ru-RU" dirty="0"/>
          </a:p>
        </p:txBody>
      </p:sp>
      <p:sp>
        <p:nvSpPr>
          <p:cNvPr id="5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9DB9B-57C7-4C89-80EF-277122C397C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9083261"/>
      </p:ext>
    </p:extLst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22A65-8823-4C12-977C-E708D70CF4FC}" type="datetimeFigureOut">
              <a:rPr lang="ru-RU"/>
              <a:pPr>
                <a:defRPr/>
              </a:pPr>
              <a:t>12.04.2018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16DF37-F9E7-4E73-84F4-0F465223186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3006752"/>
      </p:ext>
    </p:extLst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A4F70-3390-4555-9F23-3B9064651EB6}" type="datetimeFigureOut">
              <a:rPr lang="ru-RU"/>
              <a:pPr>
                <a:defRPr/>
              </a:pPr>
              <a:t>12.04.2018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A998F-3074-43B4-8E8E-87ED7D63FAA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7947135"/>
      </p:ext>
    </p:extLst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2A1F3-FC8D-44A0-9229-47FF2A65ACBC}" type="datetimeFigureOut">
              <a:rPr lang="ru-RU"/>
              <a:pPr>
                <a:defRPr/>
              </a:pPr>
              <a:t>12.04.2018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66AC4-5D2C-4CFA-B3A0-20DB6A60B3C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2967303"/>
      </p:ext>
    </p:extLst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6CD6A-5EB0-4BE5-B224-C799D704A9DF}" type="datetimeFigureOut">
              <a:rPr lang="ru-RU"/>
              <a:pPr>
                <a:defRPr/>
              </a:pPr>
              <a:t>12.04.2018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B6977-976F-4B26-9551-7CA044A14A2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80650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78C2E-B8AB-4ECE-AB85-61A64252BBE8}" type="datetimeFigureOut">
              <a:rPr lang="ru-RU"/>
              <a:pPr>
                <a:defRPr/>
              </a:pPr>
              <a:t>12.04.2018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0391D-2560-4D4C-B04D-DD65543FDEF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3255820"/>
      </p:ext>
    </p:extLst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84042-208E-48B5-A072-9E98700888E2}" type="datetimeFigureOut">
              <a:rPr lang="ru-RU"/>
              <a:pPr>
                <a:defRPr/>
              </a:pPr>
              <a:t>12.04.2018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19773-AD02-42A5-BCEC-66F2B9519DA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271207"/>
      </p:ext>
    </p:extLst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27453-660A-4E15-AF47-46BEC1C3D80C}" type="datetimeFigureOut">
              <a:rPr lang="ru-RU"/>
              <a:pPr>
                <a:defRPr/>
              </a:pPr>
              <a:t>12.04.2018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5D5AD-D1EF-4C6D-AF5E-93631F2EA51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6672720"/>
      </p:ext>
    </p:extLst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67E32-0E3F-4989-8C1D-0F26605E22E4}" type="datetimeFigureOut">
              <a:rPr lang="ru-RU"/>
              <a:pPr>
                <a:defRPr/>
              </a:pPr>
              <a:t>12.04.2018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B579B-5E28-48D1-A0AC-1D2AB79353A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7656699"/>
      </p:ext>
    </p:extLst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E2172-1673-4371-8A47-38A0E060D24D}" type="datetimeFigureOut">
              <a:rPr lang="ru-RU"/>
              <a:pPr>
                <a:defRPr/>
              </a:pPr>
              <a:t>12.04.2018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B6FA0-4035-4894-B60A-95767555E72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7757360"/>
      </p:ext>
    </p:extLst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C1261-97EF-412D-A713-4C1A1F7896CB}" type="datetimeFigureOut">
              <a:rPr lang="ru-RU"/>
              <a:pPr>
                <a:defRPr/>
              </a:pPr>
              <a:t>12.04.2018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437E9-8096-4868-BD21-19BC69782F1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7236601"/>
      </p:ext>
    </p:extLst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 smtClean="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BB26038E-C733-458E-A964-CF8D162A9EBB}" type="datetime4">
              <a:rPr lang="en-US"/>
              <a:pPr>
                <a:defRPr/>
              </a:pPr>
              <a:t>April 12, 2018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 dirty="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 smtClean="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5BEC9C90-BD88-4586-A751-95FB74C87C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Рисунок 6" descr="Рисунок2.pn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0" y="357188"/>
            <a:ext cx="9144000" cy="6500812"/>
          </a:xfrm>
          <a:prstGeom prst="rect">
            <a:avLst/>
          </a:prstGeom>
          <a:effectLst>
            <a:outerShdw blurRad="50800" dist="38100" dir="16200000" rotWithShape="0">
              <a:schemeClr val="bg1">
                <a:alpha val="40000"/>
              </a:schemeClr>
            </a:outerShdw>
          </a:effectLst>
        </p:spPr>
      </p:pic>
      <p:sp>
        <p:nvSpPr>
          <p:cNvPr id="8" name="Прямоугольник 7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0" y="1285860"/>
            <a:ext cx="9144000" cy="5214974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  <a:effectLst>
            <a:outerShdw blurRad="1270000" dist="50800" dir="5400000" algn="ctr" rotWithShape="0">
              <a:schemeClr val="bg1">
                <a:alpha val="43000"/>
              </a:schemeClr>
            </a:outerShd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0" name="Прямоугольник 9"/>
          <p:cNvSpPr>
            <a:spLocks noChangeArrowheads="1"/>
          </p:cNvSpPr>
          <p:nvPr userDrawn="1"/>
        </p:nvSpPr>
        <p:spPr bwMode="auto">
          <a:xfrm>
            <a:off x="0" y="6642100"/>
            <a:ext cx="12001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ru-RU" sz="800" smtClean="0">
                <a:solidFill>
                  <a:srgbClr val="BFBFBF"/>
                </a:solidFill>
                <a:latin typeface="Times New Roman" pitchFamily="18" charset="0"/>
                <a:cs typeface="Times New Roman" pitchFamily="18" charset="0"/>
              </a:rPr>
              <a:t>http://linda6035.ucoz.ru/</a:t>
            </a:r>
            <a:endParaRPr lang="ru-RU" altLang="ru-RU" sz="800" smtClean="0">
              <a:solidFill>
                <a:srgbClr val="BFBFB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31" r:id="rId1"/>
    <p:sldLayoutId id="2147484032" r:id="rId2"/>
    <p:sldLayoutId id="2147484033" r:id="rId3"/>
    <p:sldLayoutId id="2147484034" r:id="rId4"/>
    <p:sldLayoutId id="2147484035" r:id="rId5"/>
    <p:sldLayoutId id="2147484036" r:id="rId6"/>
    <p:sldLayoutId id="2147484037" r:id="rId7"/>
    <p:sldLayoutId id="2147484038" r:id="rId8"/>
    <p:sldLayoutId id="2147484039" r:id="rId9"/>
    <p:sldLayoutId id="2147484040" r:id="rId10"/>
    <p:sldLayoutId id="2147484041" r:id="rId11"/>
  </p:sldLayoutIdLst>
  <p:transition>
    <p:wedge/>
  </p:transition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Группа 6"/>
          <p:cNvGrpSpPr>
            <a:grpSpLocks/>
          </p:cNvGrpSpPr>
          <p:nvPr/>
        </p:nvGrpSpPr>
        <p:grpSpPr bwMode="auto">
          <a:xfrm>
            <a:off x="0" y="1557338"/>
            <a:ext cx="8891588" cy="4406900"/>
            <a:chOff x="970489" y="2403210"/>
            <a:chExt cx="7217385" cy="2703099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970489" y="2403210"/>
              <a:ext cx="7165477" cy="118908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4000" b="1" dirty="0">
                  <a:ln w="19050">
                    <a:solidFill>
                      <a:prstClr val="white"/>
                    </a:solidFill>
                    <a:prstDash val="solid"/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Практический материал по лексической теме «</a:t>
              </a:r>
              <a:r>
                <a:rPr lang="ru-RU" sz="4000" b="1">
                  <a:ln w="19050">
                    <a:solidFill>
                      <a:prstClr val="white"/>
                    </a:solidFill>
                    <a:prstDash val="solid"/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Дикие </a:t>
              </a:r>
              <a:r>
                <a:rPr lang="ru-RU" sz="4000" b="1" smtClean="0">
                  <a:ln w="19050">
                    <a:solidFill>
                      <a:prstClr val="white"/>
                    </a:solidFill>
                    <a:prstDash val="solid"/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животные» </a:t>
              </a:r>
              <a:r>
                <a:rPr lang="ru-RU" sz="4000" b="1" dirty="0">
                  <a:ln w="19050">
                    <a:solidFill>
                      <a:prstClr val="white"/>
                    </a:solidFill>
                    <a:prstDash val="solid"/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для младших школьников с ЗПР </a:t>
              </a:r>
            </a:p>
          </p:txBody>
        </p:sp>
        <p:sp>
          <p:nvSpPr>
            <p:cNvPr id="13316" name="Прямоугольник 3"/>
            <p:cNvSpPr>
              <a:spLocks noChangeArrowheads="1"/>
            </p:cNvSpPr>
            <p:nvPr/>
          </p:nvSpPr>
          <p:spPr bwMode="auto">
            <a:xfrm>
              <a:off x="1408244" y="3860599"/>
              <a:ext cx="6779630" cy="1245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/>
              <a:endParaRPr lang="ru-RU" altLang="ru-RU"/>
            </a:p>
            <a:p>
              <a:pPr algn="r"/>
              <a:endParaRPr lang="ru-RU" altLang="ru-RU"/>
            </a:p>
            <a:p>
              <a:pPr algn="r"/>
              <a:endParaRPr lang="ru-RU" altLang="ru-RU"/>
            </a:p>
            <a:p>
              <a:pPr algn="r"/>
              <a:r>
                <a:rPr lang="ru-RU" altLang="ru-RU"/>
                <a:t>Учитель-логопед МОУ «Щербининская ООШ»</a:t>
              </a:r>
            </a:p>
            <a:p>
              <a:pPr algn="r"/>
              <a:r>
                <a:rPr lang="ru-RU" altLang="ru-RU"/>
                <a:t>Морозова Наталья Владимировна</a:t>
              </a:r>
            </a:p>
            <a:p>
              <a:pPr algn="ctr" eaLnBrk="1" hangingPunct="1"/>
              <a:endParaRPr lang="ru-RU" altLang="ru-RU">
                <a:latin typeface="Monotype Corsiva" pitchFamily="66" charset="0"/>
              </a:endParaRPr>
            </a:p>
            <a:p>
              <a:pPr algn="ctr" eaLnBrk="1" hangingPunct="1"/>
              <a:endParaRPr lang="ru-RU" altLang="ru-RU">
                <a:latin typeface="Monotype Corsiva" pitchFamily="66" charset="0"/>
              </a:endParaRPr>
            </a:p>
          </p:txBody>
        </p:sp>
      </p:grp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532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813"/>
            <a:ext cx="5486400" cy="530225"/>
          </a:xfrm>
        </p:spPr>
        <p:txBody>
          <a:bodyPr/>
          <a:lstStyle/>
          <a:p>
            <a:endParaRPr lang="ru-RU" altLang="ru-RU" smtClean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pic>
        <p:nvPicPr>
          <p:cNvPr id="4098" name="Picture 2" descr="https://ds04.infourok.ru/uploads/ex/0fba/000887b1-ffe8b934/img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76672"/>
            <a:ext cx="7319798" cy="5489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23558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813"/>
            <a:ext cx="5486400" cy="530225"/>
          </a:xfrm>
        </p:spPr>
        <p:txBody>
          <a:bodyPr/>
          <a:lstStyle/>
          <a:p>
            <a:endParaRPr lang="ru-RU" altLang="ru-RU" smtClean="0"/>
          </a:p>
        </p:txBody>
      </p:sp>
      <p:pic>
        <p:nvPicPr>
          <p:cNvPr id="23559" name="Picture 2" descr="http://900igr.net/up/datas/74394/0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7776434" cy="5832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24582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813"/>
            <a:ext cx="5486400" cy="530225"/>
          </a:xfrm>
        </p:spPr>
        <p:txBody>
          <a:bodyPr/>
          <a:lstStyle/>
          <a:p>
            <a:endParaRPr lang="ru-RU" altLang="ru-RU" smtClean="0"/>
          </a:p>
        </p:txBody>
      </p:sp>
      <p:pic>
        <p:nvPicPr>
          <p:cNvPr id="24583" name="Picture 2" descr="http://zero50x.myjino.ru/allpic/32/13328-img_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549275"/>
            <a:ext cx="76327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25606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813"/>
            <a:ext cx="5486400" cy="530225"/>
          </a:xfrm>
        </p:spPr>
        <p:txBody>
          <a:bodyPr/>
          <a:lstStyle/>
          <a:p>
            <a:endParaRPr lang="ru-RU" altLang="ru-RU" smtClean="0"/>
          </a:p>
        </p:txBody>
      </p:sp>
      <p:pic>
        <p:nvPicPr>
          <p:cNvPr id="25607" name="Picture 2" descr="http://zero50x.myjino.ru/allpic/32/13328-img_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822325"/>
            <a:ext cx="7866062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5538" name="Picture 2" descr="https://arhivurokov.ru/multiurok/7/3/3/7339bf5d6fe47f0322d8c1514405e7585e262a11/img6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2" b="1852"/>
          <a:stretch>
            <a:fillRect/>
          </a:stretch>
        </p:blipFill>
        <p:spPr>
          <a:xfrm>
            <a:off x="1259632" y="620688"/>
            <a:ext cx="7214592" cy="47544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http://zero50x.myjino.ru/allpic/32/13328-img_6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2" b="1852"/>
          <a:stretch>
            <a:fillRect/>
          </a:stretch>
        </p:blipFill>
        <p:spPr>
          <a:xfrm>
            <a:off x="899592" y="692696"/>
            <a:ext cx="7488832" cy="482649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28678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813"/>
            <a:ext cx="5486400" cy="530225"/>
          </a:xfrm>
        </p:spPr>
        <p:txBody>
          <a:bodyPr/>
          <a:lstStyle/>
          <a:p>
            <a:endParaRPr lang="ru-RU" altLang="ru-RU" smtClean="0"/>
          </a:p>
        </p:txBody>
      </p:sp>
      <p:pic>
        <p:nvPicPr>
          <p:cNvPr id="28679" name="Picture 2" descr="http://rpp.nashaucheba.ru/pars_docs/refs/160/159282/img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08719"/>
            <a:ext cx="7107199" cy="5330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http://zero50x.myjino.ru/allpic/32/13328-img_8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2" b="1852"/>
          <a:stretch>
            <a:fillRect/>
          </a:stretch>
        </p:blipFill>
        <p:spPr>
          <a:xfrm>
            <a:off x="755576" y="692696"/>
            <a:ext cx="7776864" cy="510167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484784"/>
            <a:ext cx="6889576" cy="259228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Назови диких животных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4339" name="Picture 10" descr="https://im0-tub-ru.yandex.net/i?id=b843432e369c645d8195fa75b7615f14&amp;n=1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19475" y="1412875"/>
            <a:ext cx="2216150" cy="3124200"/>
          </a:xfrm>
          <a:noFill/>
        </p:spPr>
      </p:pic>
      <p:pic>
        <p:nvPicPr>
          <p:cNvPr id="14340" name="Picture 14" descr="http://img1.liveinternet.ru/images/attach/c/10/110/674/110674283_1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412875"/>
            <a:ext cx="3182938" cy="242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2" descr="https://kartinki.detki.today/wp-content/uploads/2017/07/volk-belyj-fon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622675"/>
            <a:ext cx="2967038" cy="296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Назови диких животных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5363" name="Picture 12" descr="http://skachat-kartinki.ru/img/picture/Dec/03/9fbbbcb3f5eacadf4e9627171c8fa07f/mini_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3479800"/>
            <a:ext cx="3622675" cy="2832100"/>
          </a:xfrm>
          <a:noFill/>
        </p:spPr>
      </p:pic>
      <p:pic>
        <p:nvPicPr>
          <p:cNvPr id="15364" name="Picture 6" descr="https://prikolnye-kartinki.ru/img/picture/Jun/26/76ee96e87767d0221522aefff6ee4c9c/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3" y="1268413"/>
            <a:ext cx="2846387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4" descr="http://cdn.innovativelanguage.com/wordlists/media/thumb/9653_fit5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513" y="1268413"/>
            <a:ext cx="2443162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8" descr="http://illustrators.ru/uploads/illustration/image/523119/main_523119_origina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388" y="3716338"/>
            <a:ext cx="2974975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Назови и покажи части тела животных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6387" name="Объект 2"/>
          <p:cNvSpPr>
            <a:spLocks noGrp="1"/>
          </p:cNvSpPr>
          <p:nvPr>
            <p:ph idx="1"/>
          </p:nvPr>
        </p:nvSpPr>
        <p:spPr>
          <a:xfrm>
            <a:off x="250825" y="1628775"/>
            <a:ext cx="7980363" cy="4656138"/>
          </a:xfrm>
        </p:spPr>
        <p:txBody>
          <a:bodyPr/>
          <a:lstStyle/>
          <a:p>
            <a:r>
              <a:rPr lang="ru-RU" altLang="ru-RU" smtClean="0"/>
              <a:t>У всех диких животных есть голова, туловище, хвосты.</a:t>
            </a:r>
          </a:p>
          <a:p>
            <a:r>
              <a:rPr lang="ru-RU" altLang="ru-RU" smtClean="0"/>
              <a:t>У лося есть рога, копыта.</a:t>
            </a:r>
          </a:p>
          <a:p>
            <a:r>
              <a:rPr lang="ru-RU" altLang="ru-RU" smtClean="0"/>
              <a:t>У белки есть кисточки на ушах.</a:t>
            </a:r>
          </a:p>
          <a:p>
            <a:r>
              <a:rPr lang="ru-RU" altLang="ru-RU" smtClean="0"/>
              <a:t>Ёж покрыт острыми иголками.</a:t>
            </a:r>
          </a:p>
          <a:p>
            <a:r>
              <a:rPr lang="ru-RU" altLang="ru-RU" smtClean="0"/>
              <a:t>У лисы пушистый хвост.</a:t>
            </a:r>
          </a:p>
          <a:p>
            <a:r>
              <a:rPr lang="ru-RU" altLang="ru-RU" smtClean="0"/>
              <a:t>У зайца длинные уши.</a:t>
            </a:r>
          </a:p>
          <a:p>
            <a:r>
              <a:rPr lang="ru-RU" altLang="ru-RU" smtClean="0"/>
              <a:t>У волка острые зубы.</a:t>
            </a:r>
          </a:p>
          <a:p>
            <a:r>
              <a:rPr lang="ru-RU" altLang="ru-RU" smtClean="0"/>
              <a:t>У медведя сильные лапы.</a:t>
            </a:r>
          </a:p>
        </p:txBody>
      </p:sp>
      <p:pic>
        <p:nvPicPr>
          <p:cNvPr id="16388" name="Picture 2" descr="http://4detsad.ru/wp-content/uploads/2011/03/IMG_43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713" y="2924175"/>
            <a:ext cx="3003550" cy="266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021288"/>
            <a:ext cx="7772400" cy="594626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Скажи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чем питается белка?</a:t>
            </a:r>
            <a:b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6324" name="Picture 4" descr="https://bigslide.ru/images/33/32225/960/img14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2" b="1852"/>
          <a:stretch>
            <a:fillRect/>
          </a:stretch>
        </p:blipFill>
        <p:spPr>
          <a:xfrm>
            <a:off x="1187624" y="692696"/>
            <a:ext cx="7034810" cy="508069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Чем питается волк?</a:t>
            </a:r>
            <a:endParaRPr lang="ru-RU" dirty="0"/>
          </a:p>
        </p:txBody>
      </p:sp>
      <p:pic>
        <p:nvPicPr>
          <p:cNvPr id="57346" name="Picture 2" descr="http://russian-explorer.ru/wp-content/uploads/2016/04/Russian_Explorer_0076-1024x768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2" b="1852"/>
          <a:stretch>
            <a:fillRect/>
          </a:stretch>
        </p:blipFill>
        <p:spPr>
          <a:xfrm>
            <a:off x="251337" y="692696"/>
            <a:ext cx="8281103" cy="510167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813"/>
            <a:ext cx="5486400" cy="530225"/>
          </a:xfrm>
        </p:spPr>
        <p:txBody>
          <a:bodyPr/>
          <a:lstStyle/>
          <a:p>
            <a:endParaRPr lang="ru-RU" altLang="ru-RU" smtClean="0"/>
          </a:p>
        </p:txBody>
      </p:sp>
      <p:sp>
        <p:nvSpPr>
          <p:cNvPr id="4" name="Рисунок 3"/>
          <p:cNvSpPr>
            <a:spLocks noGrp="1"/>
          </p:cNvSpPr>
          <p:nvPr>
            <p:ph type="pic" idx="1"/>
          </p:nvPr>
        </p:nvSpPr>
        <p:spPr/>
      </p:sp>
      <p:pic>
        <p:nvPicPr>
          <p:cNvPr id="1028" name="Picture 4" descr="https://fs00.infourok.ru/images/doc/252/256615/img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92696"/>
            <a:ext cx="7056784" cy="5292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48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813"/>
            <a:ext cx="5486400" cy="530225"/>
          </a:xfrm>
        </p:spPr>
        <p:txBody>
          <a:bodyPr/>
          <a:lstStyle/>
          <a:p>
            <a:endParaRPr lang="ru-RU" altLang="ru-RU" smtClean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pic>
        <p:nvPicPr>
          <p:cNvPr id="2050" name="Picture 2" descr="https://image2.slideserve.com/4138885/slide6-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96" y="363588"/>
            <a:ext cx="7735620" cy="5801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508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813"/>
            <a:ext cx="5486400" cy="530225"/>
          </a:xfrm>
        </p:spPr>
        <p:txBody>
          <a:bodyPr/>
          <a:lstStyle/>
          <a:p>
            <a:endParaRPr lang="ru-RU" altLang="ru-RU" smtClean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pic>
        <p:nvPicPr>
          <p:cNvPr id="3074" name="Picture 2" descr="http://900igr.net/up/datas/236477/0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48680"/>
            <a:ext cx="7392820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1010</TotalTime>
  <Words>92</Words>
  <Application>Microsoft Office PowerPoint</Application>
  <PresentationFormat>Экран (4:3)</PresentationFormat>
  <Paragraphs>20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Апекс</vt:lpstr>
      <vt:lpstr>Презентация PowerPoint</vt:lpstr>
      <vt:lpstr>Назови диких животных</vt:lpstr>
      <vt:lpstr>Назови диких животных</vt:lpstr>
      <vt:lpstr>Назови и покажи части тела животных</vt:lpstr>
      <vt:lpstr>  Скажи, чем питается белка? </vt:lpstr>
      <vt:lpstr>Чем питается волк?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сергей</cp:lastModifiedBy>
  <cp:revision>61</cp:revision>
  <dcterms:created xsi:type="dcterms:W3CDTF">2014-06-24T15:51:35Z</dcterms:created>
  <dcterms:modified xsi:type="dcterms:W3CDTF">2018-04-12T18:01:22Z</dcterms:modified>
</cp:coreProperties>
</file>