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66" r:id="rId12"/>
    <p:sldId id="268" r:id="rId13"/>
    <p:sldId id="269" r:id="rId14"/>
    <p:sldId id="274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72123D0-79BF-4845-BDFB-072D7A5934F3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1C31253-3347-4371-96BF-E56A51E807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23D0-79BF-4845-BDFB-072D7A5934F3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253-3347-4371-96BF-E56A51E807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23D0-79BF-4845-BDFB-072D7A5934F3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253-3347-4371-96BF-E56A51E807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23D0-79BF-4845-BDFB-072D7A5934F3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253-3347-4371-96BF-E56A51E807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23D0-79BF-4845-BDFB-072D7A5934F3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253-3347-4371-96BF-E56A51E807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23D0-79BF-4845-BDFB-072D7A5934F3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253-3347-4371-96BF-E56A51E807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23D0-79BF-4845-BDFB-072D7A5934F3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253-3347-4371-96BF-E56A51E8078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23D0-79BF-4845-BDFB-072D7A5934F3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253-3347-4371-96BF-E56A51E807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23D0-79BF-4845-BDFB-072D7A5934F3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253-3347-4371-96BF-E56A51E807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72123D0-79BF-4845-BDFB-072D7A5934F3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1C31253-3347-4371-96BF-E56A51E807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72123D0-79BF-4845-BDFB-072D7A5934F3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1C31253-3347-4371-96BF-E56A51E807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72123D0-79BF-4845-BDFB-072D7A5934F3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1C31253-3347-4371-96BF-E56A51E807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6624736" cy="25922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учителем-логопедом дидактических игр с опорой на наглядность в работе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младшими школьниками с ЗПР»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624736" cy="1800200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«Щербининская ООШ»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Наталья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Иллюстративная наглядность  коррекционно - педагогической  работы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492896"/>
            <a:ext cx="6556445" cy="30277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развитию лексического строя  вытекает из того, что она  выступает для учащихся первого класса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ЗПР,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средство познания окружающего мира, и поэтому процесс этот происходит более успешно, если основан на непосредственном наблюдении и изучении предметов, явлений или событий.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1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620688"/>
            <a:ext cx="7088668" cy="139937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Условия, которые должны соблюдаться при использовании наглядных методов для большей эффективности  на логопедических занятиях: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772816"/>
            <a:ext cx="3312368" cy="439248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1) Содержание наглядных пособий должно отвечать возрастным особенностям школьников.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2) Занятие не должно строиться исключительно на наглядных методах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3) Перенасыщение наглядными пособиями одного занятия снижает эффективность восприятия, утомляет школьников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ЗПР.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628800"/>
            <a:ext cx="3219832" cy="4608512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4) Демонстрируемые предметы (картины, схемы, карточки, плакаты ) должны быть видны всем первоклассникам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ЗПР.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5) Применение любого наглядного средства обязательно должно преследовать определенные цели.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6) Все наглядные материалы должны соответствовать теме логопедического занятия.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 наглядных пособий, используемых учителем-логопедом на логопедических занятиях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коррекционно - педагогической  работе по развитию лексического строя для учащихся первого класса  применяется большая система наглядных пособий. К этим пособиям относятся: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реальные предметы и явления в их натуральном виде;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муляжи (овощей, фруктов, насекомых, домашних животных и 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иллюстративные пособия: раздаточные карточки, карточки по лексическим темам, плакаты;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технические средства: презентации.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таша\Desktop\c3f5e14c3d5b35210adebccf2aa697c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38627"/>
            <a:ext cx="3627605" cy="33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Наташа\Desktop\d5290beab8977df487e94f0b82ccd947.jpg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86240"/>
            <a:ext cx="2732981" cy="22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Наташа\Desktop\01labgi0l1319826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2729880" cy="204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таша\Desktop\фото -магистр-диплом 2018\DSC058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3312368" cy="229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ша\Desktop\фото -магистр-диплом 2018\DSC05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53708"/>
            <a:ext cx="3456384" cy="23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ша\Desktop\фото -магистр-диплом 2018\DSC0586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 r="25940"/>
          <a:stretch>
            <a:fillRect/>
          </a:stretch>
        </p:blipFill>
        <p:spPr bwMode="auto">
          <a:xfrm rot="60000">
            <a:off x="4862320" y="1149629"/>
            <a:ext cx="2950661" cy="45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1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</a:t>
            </a:r>
            <a:r>
              <a:rPr lang="ru-RU" dirty="0" smtClean="0"/>
              <a:t>считаем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348879"/>
            <a:ext cx="6196405" cy="3374189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дидактические игры и иллюстративная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наглядность всегда будет важнейшим средством коррекционно - педагогической работы логопеда на школьном логопункте.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8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944652" cy="34563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Дидактические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7"/>
            <a:ext cx="6984776" cy="36038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первоклассников  с ЗПР–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мощнейшая сфера самовыражения.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ребенок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ЗПР решает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мыслительные задачи: описывает предметы, выделяет их характерные признаки, находит сходство и различие, отгадывает по описанию, группируют предметы по различным свойствам.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 всех дидактических играх ведущая и направляющая роль принадлежит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учителю-логопеду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88840"/>
            <a:ext cx="6408712" cy="41764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Очень важно, чтобы учитель-логопед обладал эмоциональным общением с детьми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ЗПР,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умел вовлечь в игру, мог дать четкую формулировку обучающей задачи, постоянно активизировал умственную и познавательную деятельность. Только при этих условиях дидактические игры на логопедических занятиях будут способствовать развитию лексического строя речи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2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настоящее время существует большое количество дидактических игр для развития речевых умений и навыков, включая словарь детей.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представлены в сборниках Г.С.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Швайко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А.К. Бондаренко, Л. Г. Парамоновой, Н. Э,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Теремковой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Р. И.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Лалаевой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Нищевой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Н. В. Серебряковой, З. Е.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Агранович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42918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таша\Desktop\052714_1218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3501008"/>
            <a:ext cx="3163821" cy="237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ша\Desktop\40324_456b2316c898054a7c71e70ba1ca8b9b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55" y="1113367"/>
            <a:ext cx="3360500" cy="238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ша\Desktop\фото-02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03" y="1052736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Наташа\Desktop\12956428_214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717032"/>
            <a:ext cx="3305556" cy="22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«Домашние животные, домашние птицы»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«Чем питаются?»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01691" cy="58660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животные»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C:\Users\Наташа\Desktop\78494ef44cc0290edebf9ebcb39afd65.jp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3076709"/>
            <a:ext cx="3227388" cy="251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Наташа\Desktop\33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285653"/>
            <a:ext cx="3012381" cy="22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школьном логопункте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19257"/>
            <a:ext cx="6768752" cy="3603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Логопед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широко используют дидактические игры, которые не только позволяют всесторонне развивать школьников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ЗПР,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 и способствуют формированию  навыков словарной деятельности, развитию лексического строя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речи.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Именно в дидактической игре ребенок получает возможность совершенствовать, обогащать, закреплять, активизировать свой словарь.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1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01186" y="1127340"/>
            <a:ext cx="3064827" cy="23958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ша\Desktop\фото -магистр-диплом 2018\DSC05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72" y="3573016"/>
            <a:ext cx="2886096" cy="216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ша\Desktop\фото -магистр-диплом 2018\DSC058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33" y="1043499"/>
            <a:ext cx="31685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ша\Desktop\фото -магистр-диплом 2018\DSC0573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23" y="1031032"/>
            <a:ext cx="3024336" cy="22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ша\Desktop\фото -магистр-диплом 2018\DSC058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23" y="3573016"/>
            <a:ext cx="3006143" cy="225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9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12777"/>
            <a:ext cx="6047021" cy="129614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Таким образом, у дидактической игры две цели: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552728" cy="2448272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преследует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ради которой действует ребенок.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эти две цели дополняли друг друга и обеспечивали усвоение программного материала.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9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120</TotalTime>
  <Words>542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 «Использование учителем-логопедом дидактических игр с опорой на наглядность в работе с младшими школьниками с ЗПР»  </vt:lpstr>
      <vt:lpstr>Дидактические игры</vt:lpstr>
      <vt:lpstr>Во всех дидактических играх ведущая и направляющая роль принадлежит  учителю-логопеду </vt:lpstr>
      <vt:lpstr>Презентация PowerPoint</vt:lpstr>
      <vt:lpstr>Презентация PowerPoint</vt:lpstr>
      <vt:lpstr>Дидактические игры</vt:lpstr>
      <vt:lpstr>На школьном логопункте</vt:lpstr>
      <vt:lpstr>Презентация PowerPoint</vt:lpstr>
      <vt:lpstr>Таким образом, у дидактической игры две цели: </vt:lpstr>
      <vt:lpstr>Иллюстративная наглядность  коррекционно - педагогической  работы </vt:lpstr>
      <vt:lpstr>Условия, которые должны соблюдаться при использовании наглядных методов для большей эффективности  на логопедических занятиях: </vt:lpstr>
      <vt:lpstr>Система наглядных пособий, используемых учителем-логопедом на логопедических занятиях</vt:lpstr>
      <vt:lpstr>Презентация PowerPoint</vt:lpstr>
      <vt:lpstr>Презентация PowerPoint</vt:lpstr>
      <vt:lpstr>Мы считаем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 на тему: «Использование учителем-логопедом дидактических игр с опорой на наглядность в работе с детьми с лёгкой степенью умственной отсталости"</dc:title>
  <dc:creator>Наташа</dc:creator>
  <cp:lastModifiedBy>сергей</cp:lastModifiedBy>
  <cp:revision>14</cp:revision>
  <dcterms:created xsi:type="dcterms:W3CDTF">2017-11-05T18:30:10Z</dcterms:created>
  <dcterms:modified xsi:type="dcterms:W3CDTF">2018-04-12T17:56:33Z</dcterms:modified>
</cp:coreProperties>
</file>