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ru-RU" dirty="0" smtClean="0"/>
              <a:t>Геометрия ОГЭ 2023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6400800" cy="1752600"/>
          </a:xfrm>
        </p:spPr>
        <p:txBody>
          <a:bodyPr/>
          <a:lstStyle/>
          <a:p>
            <a:r>
              <a:rPr lang="ru-RU" dirty="0" smtClean="0"/>
              <a:t>Примеры заданий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455866" y="5733256"/>
            <a:ext cx="3688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Разработала:</a:t>
            </a:r>
          </a:p>
          <a:p>
            <a:r>
              <a:rPr lang="ru-RU" dirty="0" smtClean="0"/>
              <a:t>Учитель алгебры и геометрии</a:t>
            </a:r>
          </a:p>
          <a:p>
            <a:r>
              <a:rPr lang="ru-RU" dirty="0" smtClean="0"/>
              <a:t>Малышева Л.О.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77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lvl="0">
                  <a:spcBef>
                    <a:spcPts val="0"/>
                  </a:spcBef>
                </a:pPr>
                <a:r>
                  <a:rPr lang="ru-RU" sz="2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№1. Синус острого угла А треугольника АВС равен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solidFill>
                              <a:prstClr val="black"/>
                            </a:solidFill>
                            <a:latin typeface="Cambria Math"/>
                            <a:ea typeface="+mn-e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400" i="1">
                                <a:solidFill>
                                  <a:prstClr val="black"/>
                                </a:solidFill>
                                <a:latin typeface="Cambria Math"/>
                                <a:ea typeface="+mn-ea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  <m:t>51</m:t>
                            </m:r>
                          </m:e>
                        </m:rad>
                      </m:num>
                      <m:den>
                        <m:r>
                          <a:rPr lang="ru-RU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sz="2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. Найдите </a:t>
                </a:r>
                <a:r>
                  <a:rPr lang="en-US" sz="2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cos A</a:t>
                </a:r>
                <a:r>
                  <a:rPr lang="ru-RU" sz="2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.</a:t>
                </a:r>
                <a:br>
                  <a:rPr lang="ru-RU" sz="2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</a:b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37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ru-RU" dirty="0"/>
                  <a:t>Решение:</a:t>
                </a:r>
              </a:p>
              <a:p>
                <a:r>
                  <a:rPr lang="ru-RU" dirty="0"/>
                  <a:t>Основное тригонометрическое тождество </a:t>
                </a:r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2  </m:t>
                        </m:r>
                      </m:sup>
                    </m:sSup>
                  </m:oMath>
                </a14:m>
                <a:r>
                  <a:rPr lang="en-US" dirty="0"/>
                  <a:t>A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Cos 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2   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rad>
                  </m:oMath>
                </a14:m>
                <a:r>
                  <a:rPr lang="en-US" dirty="0"/>
                  <a:t> 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1 −(</m:t>
                        </m:r>
                      </m:e>
                    </m:rad>
                    <m:f>
                      <m:fPr>
                        <m:ctrlPr>
                          <a:rPr lang="ru-RU" i="1" dirty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 dirty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51</m:t>
                            </m:r>
                          </m:e>
                        </m:rad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dirty="0"/>
                  <a:t>)²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1 −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/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49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dirty="0"/>
                  <a:t>0,7</a:t>
                </a:r>
              </a:p>
              <a:p>
                <a:pPr marL="0" indent="0">
                  <a:buNone/>
                </a:pPr>
                <a:r>
                  <a:rPr lang="ru-RU" dirty="0"/>
                  <a:t>                             </a:t>
                </a:r>
              </a:p>
              <a:p>
                <a:r>
                  <a:rPr lang="ru-RU" dirty="0"/>
                  <a:t>                    Ответ: 0,7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2830" b="-22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896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484784"/>
            <a:ext cx="7499176" cy="850106"/>
          </a:xfrm>
        </p:spPr>
        <p:txBody>
          <a:bodyPr>
            <a:normAutofit fontScale="90000"/>
          </a:bodyPr>
          <a:lstStyle/>
          <a:p>
            <a:r>
              <a:rPr lang="ru-RU" dirty="0"/>
              <a:t>№2. В треугольнике ABC известно, что угол BAC=68°, AD – биссектриса. Найдите угол BAD. Ответ дайте в градусах.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8344A3C-BC62-4BD4-BD53-6FF10DBDC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2863" y="3573016"/>
            <a:ext cx="3850149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00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000000"/>
                </a:solidFill>
                <a:latin typeface="Bookman Old Style" panose="02050604050505020204" pitchFamily="18" charset="0"/>
              </a:rPr>
              <a:t>№3 </a:t>
            </a:r>
            <a:r>
              <a:rPr lang="ru-RU" dirty="0">
                <a:solidFill>
                  <a:srgbClr val="000000"/>
                </a:solidFill>
                <a:latin typeface="Bookman Old Style" panose="02050604050505020204" pitchFamily="18" charset="0"/>
              </a:rPr>
              <a:t>В треугольнике </a:t>
            </a:r>
            <a:r>
              <a:rPr lang="ru-RU" dirty="0">
                <a:solidFill>
                  <a:srgbClr val="000000"/>
                </a:solidFill>
                <a:latin typeface="ABCDE E+ Bookman Old Style 2"/>
              </a:rPr>
              <a:t>ABC </a:t>
            </a:r>
            <a:r>
              <a:rPr lang="ru-RU" dirty="0">
                <a:solidFill>
                  <a:srgbClr val="000000"/>
                </a:solidFill>
                <a:latin typeface="Bookman Old Style" panose="02050604050505020204" pitchFamily="18" charset="0"/>
              </a:rPr>
              <a:t>известно, что </a:t>
            </a:r>
            <a:r>
              <a:rPr lang="ru-RU" dirty="0">
                <a:solidFill>
                  <a:srgbClr val="000000"/>
                </a:solidFill>
                <a:latin typeface="ABCDE E+ Bookman Old Style 2"/>
              </a:rPr>
              <a:t>, BM </a:t>
            </a:r>
            <a:r>
              <a:rPr lang="ru-RU" dirty="0">
                <a:solidFill>
                  <a:srgbClr val="000000"/>
                </a:solidFill>
                <a:latin typeface="Bookman Old Style" panose="02050604050505020204" pitchFamily="18" charset="0"/>
              </a:rPr>
              <a:t>– медиана, . Найдите А</a:t>
            </a:r>
            <a:r>
              <a:rPr lang="ru-RU" dirty="0">
                <a:solidFill>
                  <a:srgbClr val="000000"/>
                </a:solidFill>
                <a:latin typeface="ABCDE E+ Bookman Old Style 2"/>
              </a:rPr>
              <a:t>M.</a:t>
            </a:r>
            <a:br>
              <a:rPr lang="ru-RU" dirty="0">
                <a:solidFill>
                  <a:srgbClr val="000000"/>
                </a:solidFill>
                <a:latin typeface="ABCDE E+ Bookman Old Style 2"/>
              </a:rPr>
            </a:br>
            <a:r>
              <a:rPr lang="ru-RU" dirty="0">
                <a:solidFill>
                  <a:srgbClr val="000000"/>
                </a:solidFill>
                <a:latin typeface="ABCDE E+ Bookman Old Style 2"/>
              </a:rPr>
              <a:t> </a:t>
            </a:r>
            <a:r>
              <a:rPr lang="ru-RU" dirty="0">
                <a:solidFill>
                  <a:srgbClr val="000000"/>
                </a:solidFill>
                <a:latin typeface="Bookman Old Style" panose="02050604050505020204" pitchFamily="18" charset="0"/>
              </a:rPr>
              <a:t>АС =14 BM=10	</a:t>
            </a:r>
            <a:br>
              <a:rPr lang="ru-RU" dirty="0">
                <a:solidFill>
                  <a:srgbClr val="000000"/>
                </a:solidFill>
                <a:latin typeface="Bookman Old Style" panose="02050604050505020204" pitchFamily="18" charset="0"/>
              </a:rPr>
            </a:b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FBFEC0F-DE3F-4F14-B95D-49D4A8B19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455" y="2996952"/>
            <a:ext cx="3878145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622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1) Свойство касательной к окружности;</a:t>
            </a:r>
            <a:endParaRPr lang="ru-RU" dirty="0"/>
          </a:p>
          <a:p>
            <a:r>
              <a:rPr lang="ru-RU" i="1" dirty="0"/>
              <a:t>2)Теорему Пифагора.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613264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3212976"/>
            <a:ext cx="8042481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4584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722237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87" y="2103442"/>
            <a:ext cx="7261227" cy="3341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6689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317238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60976"/>
            <a:ext cx="6048671" cy="485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70517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155</Words>
  <Application>Microsoft Office PowerPoint</Application>
  <PresentationFormat>Экран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Геометрия ОГЭ 2023</vt:lpstr>
      <vt:lpstr>№1. Синус острого угла А треугольника АВС равен √51/10 . Найдите cos A. </vt:lpstr>
      <vt:lpstr>№2. В треугольнике ABC известно, что угол BAC=68°, AD – биссектриса. Найдите угол BAD. Ответ дайте в градусах. </vt:lpstr>
      <vt:lpstr>№3 В треугольнике ABC известно, что , BM – медиана, . Найдите АM.  АС =14 BM=10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Анунах великий</dc:creator>
  <cp:lastModifiedBy>информатика</cp:lastModifiedBy>
  <cp:revision>4</cp:revision>
  <dcterms:created xsi:type="dcterms:W3CDTF">2023-04-25T13:06:48Z</dcterms:created>
  <dcterms:modified xsi:type="dcterms:W3CDTF">2023-04-26T01:00:44Z</dcterms:modified>
</cp:coreProperties>
</file>