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9" r:id="rId2"/>
    <p:sldId id="257" r:id="rId3"/>
    <p:sldId id="259" r:id="rId4"/>
    <p:sldId id="280" r:id="rId5"/>
    <p:sldId id="260" r:id="rId6"/>
    <p:sldId id="261" r:id="rId7"/>
    <p:sldId id="262" r:id="rId8"/>
    <p:sldId id="263" r:id="rId9"/>
    <p:sldId id="265" r:id="rId10"/>
    <p:sldId id="268" r:id="rId11"/>
    <p:sldId id="281" r:id="rId12"/>
    <p:sldId id="269" r:id="rId13"/>
    <p:sldId id="270" r:id="rId14"/>
    <p:sldId id="271" r:id="rId15"/>
    <p:sldId id="272" r:id="rId16"/>
    <p:sldId id="273" r:id="rId17"/>
    <p:sldId id="276" r:id="rId18"/>
    <p:sldId id="277" r:id="rId19"/>
    <p:sldId id="28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396044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Щербининская ООШ 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Калининский район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Проектно-исследовательская работа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«Польза и качество молока».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Николаева Марина Сергеевна 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Выполнил 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ученик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класса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Соколов Никита Сергеевич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805264"/>
            <a:ext cx="6400800" cy="520081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2021-2022 учебный год</a:t>
            </a:r>
          </a:p>
          <a:p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Ст.Чуприяновка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s://zanmsk.ru/wp-content/uploads/2021/09/snyatie-porchi-i-sglaza-molokom.3660.orig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852936"/>
            <a:ext cx="3672408" cy="2733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205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268760"/>
            <a:ext cx="7408333" cy="2232248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своего исследования я решил взять три марки молоко, наиболее популярные в нашей семье. Это молоко торговых марок «Калининское», «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Вкуснотеево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ФрутоНяня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Все три вида молока имеют жирность 2,5%.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Исследовательская часть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15" y="3897053"/>
            <a:ext cx="3024338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12743" y="3648099"/>
            <a:ext cx="3102490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29000"/>
            <a:ext cx="2915672" cy="2992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11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«Определение качества молока по внешнему виду».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83568" y="857617"/>
            <a:ext cx="7560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По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внешнему виду молоко должно быть однородным. Примеси и загрязнения должны отсутствовать.</a:t>
            </a:r>
            <a:endParaRPr kumimoji="0" lang="ru-RU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результаты исследований показали, что все образцы по внешнему виду соответствуют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2770" name="Picture 2" descr="C:\Users\МЕТОДКАБИНЕТ\Downloads\IMG_20220217_124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5904656" cy="44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620688"/>
            <a:ext cx="7408333" cy="381642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«Определение вкуса молока».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ГОСТу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вкус молока должен быть слегка сладковатым, либо чуть солоноватый.</a:t>
            </a:r>
          </a:p>
          <a:p>
            <a:r>
              <a:rPr lang="ru-RU" sz="1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результаты исследований показали, что все образцы по вкусу соответствуют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ГОСТу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/>
          <a:srcRect l="11673" t="11859" r="34837" b="7640"/>
          <a:stretch/>
        </p:blipFill>
        <p:spPr bwMode="auto">
          <a:xfrm>
            <a:off x="2195736" y="2348880"/>
            <a:ext cx="4899660" cy="4147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xmlns="" val="3111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51647" y="1460358"/>
            <a:ext cx="7408333" cy="168061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ГОСТу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чистое молоко цвет не меняет, о наличии примесей крахмала свидетельствует изменение цвета молока на голубой или фиолетовый.</a:t>
            </a:r>
          </a:p>
          <a:p>
            <a:r>
              <a:rPr lang="ru-RU" sz="1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результаты исследований показали, что все образцы соответствуют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ГОСТу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крахмал в них не обнаружен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«Определение наличия крахмала в молоке».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atis\OneDrive\Desktop\проект(Польза и качество молока)\фотки на презентацию\Ij52BsI3LW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2420186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tis\OneDrive\Desktop\проект(Польза и качество молока)\фотки на презентацию\N8dlbgZxQ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4"/>
            <a:ext cx="216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5650" t="11403" r="41250" b="9464"/>
          <a:stretch/>
        </p:blipFill>
        <p:spPr bwMode="auto">
          <a:xfrm>
            <a:off x="6084168" y="3356992"/>
            <a:ext cx="2560320" cy="2849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xmlns="" val="3111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340768"/>
            <a:ext cx="7408333" cy="201622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ГОСТу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молока должен указывать на слабокислую среду (6-7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1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результаты исследований показали, что все образцы «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ФрутоНяня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Вкуснотеево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соответствуют слабокислой среде с показателем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=6-7. Образец торговой марки «Калининское», показал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=7-8, что незначительно превышает норму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«Определение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молока».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katis\OneDrive\Desktop\проект(Польза и качество молока)\фотки на презентацию\7hKiHP3dZh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tis\OneDrive\Desktop\проект(Польза и качество молока)\фотки на презентацию\WbPGpkBlZ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01008"/>
            <a:ext cx="216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1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836712"/>
            <a:ext cx="7408333" cy="1152128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ГОСТу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молоко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высоким содержанием белка створаживается мгновенно. Причиной низкого содержания белка в молоке может быть разбавление его водой.</a:t>
            </a:r>
          </a:p>
          <a:p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створаживания образцов: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Вкуснотеево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– 41 секунда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«Калининское» – 8 секунд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ФрутоНяня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– 33 секунды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Можно сделать вывод, что в молоке торговой марке«Калининское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большое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количество белка, по сравнению с другими образцами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252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содержания белка в молоке».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11000" cy="3123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 l="26381" t="24233" r="24795" b="16001"/>
          <a:stretch>
            <a:fillRect/>
          </a:stretch>
        </p:blipFill>
        <p:spPr bwMode="auto">
          <a:xfrm>
            <a:off x="251520" y="3789040"/>
            <a:ext cx="4247971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111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«Выявления в молоке примесей мела и соды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39552" y="980728"/>
            <a:ext cx="8136904" cy="34506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ГОСТу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появление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пены свидетельствует о наличии примесей.</a:t>
            </a:r>
          </a:p>
          <a:p>
            <a:r>
              <a:rPr lang="ru-RU" sz="18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исследования показали, что ни в образцах «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ФрутоНяня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и «Калининское»  примесей мела и соды не обнаружено. А в образце торговой марки «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Вкуснотеево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поверхности наблюдалось образование пены, таким образом можно сделать вывод, что в данном образце есть примеси мела и/или соды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katis\OneDrive\Desktop\проект(Польза и качество молока)\фотки на презентацию\mFCQf401Y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4984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 cstate="print"/>
          <a:srcRect l="21550" t="13454" r="44970" b="14710"/>
          <a:stretch/>
        </p:blipFill>
        <p:spPr bwMode="auto">
          <a:xfrm>
            <a:off x="5868144" y="3212976"/>
            <a:ext cx="2707000" cy="2976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xmlns="" val="3111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484784"/>
            <a:ext cx="7408333" cy="4608511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Работая над проектом, я изучил литературу по данной теме, узнал состав и полезные свойства молока. Проведя простые опыты, изучил качественный состав молока. Все виды молока, с которыми я работал, оказались качественными, без значительного содержания примесей. Употреблять в пищу молоко торговых марок «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Вкуснотеево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ФрутоНяня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 «Калининское» можно без опасения. Следовательно, молоко, доставляемое в торговую сеть наших магазинов, соответствует ГОСТу.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Выходом моей работы является буклет для населения нашего поселка «Определение качества молока в домашних условиях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Данную работу можно использовать на классных часах, уроках биологии и химии.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1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 l="51581" t="20300" r="16920" b="6201"/>
          <a:stretch>
            <a:fillRect/>
          </a:stretch>
        </p:blipFill>
        <p:spPr bwMode="auto">
          <a:xfrm>
            <a:off x="2339752" y="116632"/>
            <a:ext cx="5047418" cy="662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111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s://documents.infourok.ru/83d7a4d0-3838-423f-b7af-bd8654caab3b/3/slide_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431697" cy="6323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628800"/>
            <a:ext cx="7408333" cy="34506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Поработал с ресурсами интернета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Провел опыты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25272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ходе выполнения работы я воспользовался различными методами: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 l="34152" t="22321" r="31696" b="10714"/>
          <a:stretch>
            <a:fillRect/>
          </a:stretch>
        </p:blipFill>
        <p:spPr bwMode="auto">
          <a:xfrm>
            <a:off x="3995936" y="2204864"/>
            <a:ext cx="4032448" cy="4447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3581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268760"/>
            <a:ext cx="7408333" cy="19442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Молоко - это биологическая жидкость, имеющая сложный химический состав, это продукт, содержащий большое количество калорий. В древности его называли "источник здоровья", "жизненный сок", "белоснежная кровь".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gadgetapps.org/pictures/health/is-cows-milk-safe-for-young-ra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041464"/>
            <a:ext cx="2699792" cy="3662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388" name="AutoShape 4" descr="https://alconation.ru/wp-content/uploads/2018/09/0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https://alconation.ru/wp-content/uploads/2018/09/0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https://alconation.ru/wp-content/uploads/2018/09/0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https://alconation.ru/wp-content/uploads/2018/09/0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https://alconation.ru/wp-content/uploads/2018/09/0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https://s1.slide-share.ru/s_slide/d2bb1e388b92f469bca9d4b20014a936/3b171acf-a90d-4891-861d-0b76c035316f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00" name="AutoShape 16" descr="https://genaromat.ru/wp-content/uploads/2018/10/harm-and-benefit-of-milk-1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3" cstate="print"/>
          <a:srcRect l="22443" t="21000" r="29126" b="23701"/>
          <a:stretch>
            <a:fillRect/>
          </a:stretch>
        </p:blipFill>
        <p:spPr bwMode="auto">
          <a:xfrm>
            <a:off x="539552" y="3284984"/>
            <a:ext cx="5112568" cy="3283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6333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980728"/>
            <a:ext cx="7408333" cy="18722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Выяснить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значение молока для здоровья человека, а также в ходе экспертизы выявить, какое молоко соответствует требованиям ГОСТа.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Цель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katis\Downloads\bd29be4f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5815503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233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908720"/>
            <a:ext cx="7408333" cy="16561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настоящее время на прилавках магазинов появилось большое разнообразие марок молока. Но все ли молоко качественное? В данной работе мы попробуем разобраться с этим важным вопросом.</a:t>
            </a:r>
          </a:p>
          <a:p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5272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s://im.vgoroden.ru/mu74zawti6p35_4z0u2o_w-1200/novye-pravila-dlya-moloka-chto-izmenilos-na-polkah-nizhegorodskih-magazinov-s-1-iyulya-fotografiya-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36912"/>
            <a:ext cx="5985384" cy="3990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634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412776"/>
            <a:ext cx="7408333" cy="3450696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Изучить литературу по выбранной теме проекта.</a:t>
            </a:r>
          </a:p>
          <a:p>
            <a:pPr lvl="0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Изучить требования ГОСТа к молоку. </a:t>
            </a:r>
          </a:p>
          <a:p>
            <a:pPr lvl="0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Изучить полезные свойства молока.</a:t>
            </a:r>
          </a:p>
          <a:p>
            <a:pPr lvl="0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Познакомиться с методами качественного анализа молока.</a:t>
            </a:r>
          </a:p>
          <a:p>
            <a:pPr lvl="0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Составить буклет для населения нашего поселка «Определение качества молока в домашних условиях».</a:t>
            </a:r>
          </a:p>
          <a:p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AutoShape 2" descr="https://alconation.ru/wp-content/uploads/2018/09/0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08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988840"/>
            <a:ext cx="7408333" cy="3096344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Оказывается, что самое раннее упоминание о молоке находится в Библии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Библии в предсказании Иакова, которое относится к 1700 году до н.э., написано, что зубы Иуды станут белыми от молока. Земля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Ханаанская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была «землей молока и меда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Еще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древности, спортсмены употребляли молоко, так как белок, содержащийся в молоке, помогает организму восстанавливать и «строить» мышцы.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Основная часть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Long for the Pure Milk of the Word | Halleluja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293096"/>
            <a:ext cx="2880320" cy="205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460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548680"/>
            <a:ext cx="7408333" cy="21602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Молоко состоит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воды 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сухого вещества, которое в свою очередь делится на молочный жир, белок, молочный сахар и минеральные вещества.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Богато молоко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витаминами  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макро-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микроэлементами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katis\Downloads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3239827" cy="2429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Приложение. Молочная кухня. Полезное питание без хлопот!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991834" cy="3736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573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24744"/>
            <a:ext cx="8352928" cy="1728192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Молоко - самодостаточный продукт. Вопреки расхожему представлению, молоко - это не напиток, а еда. В народе и до сих пор говорят «поесть молока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одном стакане молока содержится столько необходимого нам кальция, сколько его в 7 сардинах или в 3-х стаканах арахиса, или в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4-х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стаканах черной фасоли</a:t>
            </a:r>
            <a:r>
              <a:rPr lang="ru-RU" sz="1800" dirty="0">
                <a:solidFill>
                  <a:srgbClr val="002060"/>
                </a:solidFill>
              </a:rPr>
              <a:t>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252728"/>
          </a:xfrm>
        </p:spPr>
        <p:txBody>
          <a:bodyPr/>
          <a:lstStyle/>
          <a:p>
            <a:r>
              <a:rPr lang="ru-RU" dirty="0" smtClean="0"/>
              <a:t>Интересные факты</a:t>
            </a:r>
            <a:endParaRPr lang="ru-RU" dirty="0"/>
          </a:p>
        </p:txBody>
      </p:sp>
      <p:pic>
        <p:nvPicPr>
          <p:cNvPr id="4" name="Picture 2" descr="C:\Users\katis\Downloads\YL3W9-QLO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952" y="2636912"/>
            <a:ext cx="3234712" cy="3886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AutoShape 4" descr="https://poleznii-site.ru/wp-content/uploads/2018/10/12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s://poleznii-site.ru/wp-content/uploads/2018/10/12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 descr="https://poleznii-site.ru/wp-content/uploads/2018/10/12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 cstate="print"/>
          <a:srcRect l="32287" t="28700" r="41726" b="19501"/>
          <a:stretch>
            <a:fillRect/>
          </a:stretch>
        </p:blipFill>
        <p:spPr bwMode="auto">
          <a:xfrm>
            <a:off x="4932040" y="2636912"/>
            <a:ext cx="3596507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6895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741</Words>
  <Application>Microsoft Office PowerPoint</Application>
  <PresentationFormat>Экран (4:3)</PresentationFormat>
  <Paragraphs>52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                         МОУ Щербининская ООШ  Калининский район   Проектно-исследовательская работа «Польза и качество молока».                                                                                                Руководитель:                                                                                   Николаева Марина Сергеевна                                                                                Выполнил : ученик 9 класса                                                                                      Соколов Никита Сергеевич</vt:lpstr>
      <vt:lpstr>В ходе выполнения работы я воспользовался различными методами:</vt:lpstr>
      <vt:lpstr>Введение</vt:lpstr>
      <vt:lpstr>Цель </vt:lpstr>
      <vt:lpstr>Актуальность </vt:lpstr>
      <vt:lpstr>Задачи:</vt:lpstr>
      <vt:lpstr>Основная часть</vt:lpstr>
      <vt:lpstr>Слайд 8</vt:lpstr>
      <vt:lpstr>Интересные факты</vt:lpstr>
      <vt:lpstr>Исследовательская часть</vt:lpstr>
      <vt:lpstr>«Определение качества молока по внешнему виду». </vt:lpstr>
      <vt:lpstr>Слайд 12</vt:lpstr>
      <vt:lpstr>«Определение наличия крахмала в молоке».</vt:lpstr>
      <vt:lpstr>«Определение рН молока».</vt:lpstr>
      <vt:lpstr>«Определение содержания белка в молоке».</vt:lpstr>
      <vt:lpstr>«Выявления в молоке примесей мела и соды».</vt:lpstr>
      <vt:lpstr>Заключение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соколова</dc:creator>
  <cp:lastModifiedBy>МЕТОДКАБИНЕТ</cp:lastModifiedBy>
  <cp:revision>23</cp:revision>
  <dcterms:created xsi:type="dcterms:W3CDTF">2022-03-09T20:07:58Z</dcterms:created>
  <dcterms:modified xsi:type="dcterms:W3CDTF">2022-03-11T10:07:13Z</dcterms:modified>
</cp:coreProperties>
</file>