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8" r:id="rId2"/>
    <p:sldId id="296" r:id="rId3"/>
    <p:sldId id="256" r:id="rId4"/>
    <p:sldId id="257" r:id="rId5"/>
    <p:sldId id="258" r:id="rId6"/>
    <p:sldId id="282" r:id="rId7"/>
    <p:sldId id="261" r:id="rId8"/>
    <p:sldId id="260" r:id="rId9"/>
    <p:sldId id="259" r:id="rId10"/>
    <p:sldId id="272" r:id="rId11"/>
    <p:sldId id="283" r:id="rId12"/>
    <p:sldId id="270" r:id="rId13"/>
    <p:sldId id="269" r:id="rId14"/>
    <p:sldId id="271" r:id="rId15"/>
    <p:sldId id="284" r:id="rId16"/>
    <p:sldId id="262" r:id="rId17"/>
    <p:sldId id="263" r:id="rId18"/>
    <p:sldId id="264" r:id="rId19"/>
    <p:sldId id="285" r:id="rId20"/>
    <p:sldId id="286" r:id="rId21"/>
    <p:sldId id="266" r:id="rId22"/>
    <p:sldId id="265" r:id="rId23"/>
    <p:sldId id="268" r:id="rId24"/>
    <p:sldId id="267" r:id="rId25"/>
    <p:sldId id="280" r:id="rId26"/>
    <p:sldId id="273" r:id="rId27"/>
    <p:sldId id="274" r:id="rId28"/>
    <p:sldId id="275" r:id="rId29"/>
    <p:sldId id="277" r:id="rId30"/>
    <p:sldId id="278" r:id="rId31"/>
    <p:sldId id="279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382" y="188640"/>
            <a:ext cx="9409045" cy="1412776"/>
          </a:xfrm>
        </p:spPr>
        <p:txBody>
          <a:bodyPr/>
          <a:lstStyle>
            <a:lvl1pPr>
              <a:defRPr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201E238F-290A-4F96-9DFC-FF2B3B5D29A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33A9CD9-E680-46A0-8AD4-9ED2B83DE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01E238F-290A-4F96-9DFC-FF2B3B5D29A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33A9CD9-E680-46A0-8AD4-9ED2B83DE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51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01E238F-290A-4F96-9DFC-FF2B3B5D29A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33A9CD9-E680-46A0-8AD4-9ED2B83DE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8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238F-290A-4F96-9DFC-FF2B3B5D29A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A9CD9-E680-46A0-8AD4-9ED2B83DE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795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201E238F-290A-4F96-9DFC-FF2B3B5D29A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533A9CD9-E680-46A0-8AD4-9ED2B83DE9B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89408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3339" y="116632"/>
            <a:ext cx="1180931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43339" y="1412776"/>
            <a:ext cx="864096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53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5733" y="4406901"/>
            <a:ext cx="7630551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95733" y="2906713"/>
            <a:ext cx="76305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201E238F-290A-4F96-9DFC-FF2B3B5D29A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33A9CD9-E680-46A0-8AD4-9ED2B83DE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53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9349" y="2060848"/>
            <a:ext cx="576064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2011" y="2071390"/>
            <a:ext cx="576064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201E238F-290A-4F96-9DFC-FF2B3B5D29A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33A9CD9-E680-46A0-8AD4-9ED2B83DE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30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1916832"/>
            <a:ext cx="556861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5360" y="2556594"/>
            <a:ext cx="5568619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88022" y="1934294"/>
            <a:ext cx="566462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88022" y="2574056"/>
            <a:ext cx="5664629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833747" y="6410897"/>
            <a:ext cx="162065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01E238F-290A-4F96-9DFC-FF2B3B5D29A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538912" y="6356351"/>
            <a:ext cx="2199456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961747" y="6356351"/>
            <a:ext cx="162065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33A9CD9-E680-46A0-8AD4-9ED2B83DE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6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01E238F-290A-4F96-9DFC-FF2B3B5D29A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33A9CD9-E680-46A0-8AD4-9ED2B83DE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9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01E238F-290A-4F96-9DFC-FF2B3B5D29A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33A9CD9-E680-46A0-8AD4-9ED2B83DE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5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513622"/>
            <a:ext cx="4011084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1851" y="1916833"/>
            <a:ext cx="6815667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01E238F-290A-4F96-9DFC-FF2B3B5D29A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33A9CD9-E680-46A0-8AD4-9ED2B83DE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99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201E238F-290A-4F96-9DFC-FF2B3B5D29A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33A9CD9-E680-46A0-8AD4-9ED2B83DE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4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39" y="116632"/>
            <a:ext cx="1180931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3339" y="1412776"/>
            <a:ext cx="9121013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201E238F-290A-4F96-9DFC-FF2B3B5D29A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33A9CD9-E680-46A0-8AD4-9ED2B83DE9B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917" y="45855"/>
            <a:ext cx="1010349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miro.com/app/board/o9J_ln8Zl9k=/?invite_link_id=9389475074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rello.com/invite/b/eVrpIzYG/1ca2bbcd5a597822c656a4d2e7caabb5/%D0%BC%D0%B0%D1%82%D0%B5%D0%BC%D0%B0%D1%82%D0%B8%D0%BA%D0%B8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is.ru/531577/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s://www.learnis.ru/531576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earnis.ru/532416/" TargetMode="External"/><Relationship Id="rId5" Type="http://schemas.openxmlformats.org/officeDocument/2006/relationships/hyperlink" Target="https://www.learnis.ru/532412/" TargetMode="External"/><Relationship Id="rId4" Type="http://schemas.openxmlformats.org/officeDocument/2006/relationships/hyperlink" Target="https://www.learnis.ru/532413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at2hub" TargetMode="External"/><Relationship Id="rId2" Type="http://schemas.openxmlformats.org/officeDocument/2006/relationships/hyperlink" Target="https://t.me/MathematicsTip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8523" y="-304653"/>
            <a:ext cx="9957334" cy="3326568"/>
          </a:xfrm>
        </p:spPr>
        <p:txBody>
          <a:bodyPr>
            <a:normAutofit/>
          </a:bodyPr>
          <a:lstStyle/>
          <a:p>
            <a:r>
              <a:rPr lang="ru-RU" dirty="0"/>
              <a:t>Труфанов Евгений Евгеньевич</a:t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82483" y="6496014"/>
            <a:ext cx="3550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МОУ «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Горютинская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СОШ»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72208" y="3338268"/>
            <a:ext cx="6538546" cy="1655762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Учитель информатики, заместитель директора по ИКТ, руководитель центра «Точка роста» МОУ «Горютинская СОШ»</a:t>
            </a:r>
          </a:p>
          <a:p>
            <a:r>
              <a:rPr lang="ru-RU" dirty="0" smtClean="0"/>
              <a:t>Преподаватель школы развития одаренных детей 2х2</a:t>
            </a:r>
          </a:p>
          <a:p>
            <a:r>
              <a:rPr lang="ru-RU" dirty="0" smtClean="0"/>
              <a:t>Эксперт сайта «</a:t>
            </a:r>
            <a:r>
              <a:rPr lang="ru-RU" dirty="0" err="1" smtClean="0"/>
              <a:t>РешуЕГЭ</a:t>
            </a:r>
            <a:r>
              <a:rPr lang="ru-RU" dirty="0" smtClean="0"/>
              <a:t>»</a:t>
            </a:r>
          </a:p>
          <a:p>
            <a:r>
              <a:rPr lang="ru-RU" dirty="0"/>
              <a:t>Член </a:t>
            </a:r>
            <a:r>
              <a:rPr lang="ru-RU" dirty="0" smtClean="0"/>
              <a:t>общероссийской организации «Учитель года»</a:t>
            </a:r>
          </a:p>
          <a:p>
            <a:r>
              <a:rPr lang="ru-RU" dirty="0" smtClean="0"/>
              <a:t>Победитель регионального этапа конкурса «Учитель года 2017»</a:t>
            </a:r>
          </a:p>
          <a:p>
            <a:r>
              <a:rPr lang="ru-RU" dirty="0" smtClean="0"/>
              <a:t>Финалист регионального этапа конкурса «Флагманы образования 2024»</a:t>
            </a:r>
          </a:p>
          <a:p>
            <a:r>
              <a:rPr lang="ru-RU" dirty="0" smtClean="0"/>
              <a:t>Участник форума классных руководителей 2024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724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РЭШ (</a:t>
            </a:r>
            <a:r>
              <a:rPr lang="en-US" dirty="0" smtClean="0"/>
              <a:t>https</a:t>
            </a:r>
            <a:r>
              <a:rPr lang="en-US" dirty="0"/>
              <a:t>://resh.edu.ru</a:t>
            </a:r>
            <a:r>
              <a:rPr lang="en-US" dirty="0" smtClean="0"/>
              <a:t>/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>Математика (1-6), Алгебра (7-9), Геометрия (7-11)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718" b="4791"/>
          <a:stretch/>
        </p:blipFill>
        <p:spPr>
          <a:xfrm>
            <a:off x="909097" y="1412776"/>
            <a:ext cx="10277796" cy="523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5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Скайсмарт</a:t>
            </a:r>
            <a:r>
              <a:rPr lang="ru-RU" dirty="0" smtClean="0"/>
              <a:t> </a:t>
            </a:r>
            <a:r>
              <a:rPr lang="en-US" dirty="0" smtClean="0"/>
              <a:t>https</a:t>
            </a:r>
            <a:r>
              <a:rPr lang="en-US" dirty="0"/>
              <a:t>://edu.skysmart.ru/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500" t="4074" r="18417" b="21259"/>
          <a:stretch/>
        </p:blipFill>
        <p:spPr>
          <a:xfrm>
            <a:off x="1482771" y="1412776"/>
            <a:ext cx="8819469" cy="493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4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Обучающая онлайн-система по математике </a:t>
            </a:r>
            <a:r>
              <a:rPr lang="en-US" dirty="0" smtClean="0"/>
              <a:t>https</a:t>
            </a:r>
            <a:r>
              <a:rPr lang="en-US" dirty="0"/>
              <a:t>://m.01math.com/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750" t="4668" r="11833" b="4962"/>
          <a:stretch/>
        </p:blipFill>
        <p:spPr>
          <a:xfrm>
            <a:off x="2316480" y="1340768"/>
            <a:ext cx="8138160" cy="520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6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Графический калькулятор</a:t>
            </a:r>
            <a:br>
              <a:rPr lang="ru-RU" dirty="0" smtClean="0"/>
            </a:br>
            <a:r>
              <a:rPr lang="en-US" sz="4000" dirty="0"/>
              <a:t>https://www.desmos.com/calculator?tour=sliders&amp;lang=ru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667" b="4518"/>
          <a:stretch/>
        </p:blipFill>
        <p:spPr>
          <a:xfrm>
            <a:off x="671802" y="1412776"/>
            <a:ext cx="10211988" cy="52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https://www.learnis.ru/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87" b="4714"/>
          <a:stretch/>
        </p:blipFill>
        <p:spPr>
          <a:xfrm>
            <a:off x="922561" y="1340768"/>
            <a:ext cx="10085408" cy="51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435" b="4619"/>
          <a:stretch/>
        </p:blipFill>
        <p:spPr>
          <a:xfrm>
            <a:off x="1062821" y="1493520"/>
            <a:ext cx="9970347" cy="50444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Комиксы онлайн: </a:t>
            </a:r>
            <a:r>
              <a:rPr lang="en-US" dirty="0"/>
              <a:t>https://app.pixton.com/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84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Онлайн доски: </a:t>
            </a:r>
            <a:r>
              <a:rPr lang="en-US" dirty="0" err="1" smtClean="0"/>
              <a:t>iDroo</a:t>
            </a:r>
            <a:r>
              <a:rPr lang="en-US" dirty="0" smtClean="0"/>
              <a:t>, </a:t>
            </a:r>
            <a:r>
              <a:rPr lang="en-US" dirty="0" err="1" smtClean="0"/>
              <a:t>padlet</a:t>
            </a:r>
            <a:r>
              <a:rPr lang="en-US" dirty="0" smtClean="0"/>
              <a:t>, </a:t>
            </a:r>
            <a:r>
              <a:rPr lang="en-US" dirty="0" err="1" smtClean="0"/>
              <a:t>lino</a:t>
            </a:r>
            <a:r>
              <a:rPr lang="en-US" dirty="0"/>
              <a:t> </a:t>
            </a:r>
            <a:r>
              <a:rPr lang="ru-RU" dirty="0" smtClean="0"/>
              <a:t>и др.</a:t>
            </a:r>
            <a:br>
              <a:rPr lang="ru-RU" dirty="0" smtClean="0"/>
            </a:br>
            <a:r>
              <a:rPr lang="en-US" dirty="0"/>
              <a:t>https://miro.com/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39" y="1412776"/>
            <a:ext cx="12317602" cy="4320480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https://miro.com/app/board/o9J_ln8Zl9k=/?</a:t>
            </a:r>
            <a:r>
              <a:rPr lang="en-US" sz="2800" dirty="0" smtClean="0">
                <a:hlinkClick r:id="rId2"/>
              </a:rPr>
              <a:t>invite_link_id=93894750741</a:t>
            </a:r>
            <a:endParaRPr lang="en-US" sz="2800" dirty="0" smtClean="0"/>
          </a:p>
          <a:p>
            <a:r>
              <a:rPr lang="ru-RU" sz="2800" dirty="0" smtClean="0"/>
              <a:t>Пароль 123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4622" b="4558"/>
          <a:stretch/>
        </p:blipFill>
        <p:spPr>
          <a:xfrm>
            <a:off x="2563317" y="2518348"/>
            <a:ext cx="7819869" cy="39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9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https://trello.com/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2196" b="4998"/>
          <a:stretch/>
        </p:blipFill>
        <p:spPr>
          <a:xfrm>
            <a:off x="1396482" y="1978925"/>
            <a:ext cx="9303026" cy="4333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75180"/>
            <a:ext cx="12324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https://trello.com/invite/b/eVrpIzYG/1ca2bbcd5a597822c656a4d2e7caabb5/%D0%BC%D0%B0%D1%82%D0%B5%D0%BC%D0%B0%D1%82%D0%B8%D0%BA%D0%B8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8016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https://www.tinkercad.com/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864" b="4936"/>
          <a:stretch/>
        </p:blipFill>
        <p:spPr>
          <a:xfrm>
            <a:off x="1229194" y="1484027"/>
            <a:ext cx="9993442" cy="507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Онлайн голосование: </a:t>
            </a:r>
            <a:r>
              <a:rPr lang="en-US" dirty="0"/>
              <a:t>kahoot.it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38" y="1412776"/>
            <a:ext cx="12048661" cy="4320480"/>
          </a:xfrm>
        </p:spPr>
        <p:txBody>
          <a:bodyPr/>
          <a:lstStyle/>
          <a:p>
            <a:r>
              <a:rPr lang="en-US" dirty="0"/>
              <a:t>https://create.kahoot.it/details/65912ca1-ca3d-4233-8754-03413f531f93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667" b="8222"/>
          <a:stretch/>
        </p:blipFill>
        <p:spPr>
          <a:xfrm>
            <a:off x="2555344" y="2560320"/>
            <a:ext cx="7806612" cy="38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9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Фокусы для школы</a:t>
            </a:r>
            <a:endParaRPr lang="ru-RU" dirty="0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1" y="1535967"/>
            <a:ext cx="8348010" cy="5084640"/>
          </a:xfrm>
        </p:spPr>
      </p:pic>
      <p:sp>
        <p:nvSpPr>
          <p:cNvPr id="5" name="Прямоугольник 4"/>
          <p:cNvSpPr/>
          <p:nvPr/>
        </p:nvSpPr>
        <p:spPr>
          <a:xfrm>
            <a:off x="591971" y="971436"/>
            <a:ext cx="3686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https://teacherofrussia.com/#project</a:t>
            </a:r>
          </a:p>
        </p:txBody>
      </p:sp>
    </p:spTree>
    <p:extLst>
      <p:ext uri="{BB962C8B-B14F-4D97-AF65-F5344CB8AC3E}">
        <p14:creationId xmlns:p14="http://schemas.microsoft.com/office/powerpoint/2010/main" val="83706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Мультфильмы</a:t>
            </a:r>
            <a:br>
              <a:rPr lang="ru-RU" dirty="0" smtClean="0"/>
            </a:br>
            <a:r>
              <a:rPr lang="en-US" dirty="0"/>
              <a:t>https://scratch.mit.edu/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https://scratch.mit.edu/projects/364277886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963" b="4667"/>
          <a:stretch/>
        </p:blipFill>
        <p:spPr>
          <a:xfrm>
            <a:off x="1590956" y="2026920"/>
            <a:ext cx="9503764" cy="48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4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effectLst/>
              </a:rPr>
              <a:t>Образовательная платформа </a:t>
            </a:r>
            <a:r>
              <a:rPr lang="en-US" b="1" dirty="0" err="1">
                <a:effectLst/>
              </a:rPr>
              <a:t>Learnis</a:t>
            </a:r>
            <a:r>
              <a:rPr lang="en-US" b="1" dirty="0">
                <a:effectLst/>
              </a:rPr>
              <a:t/>
            </a:r>
            <a:br>
              <a:rPr lang="en-US" b="1" dirty="0">
                <a:effectLst/>
              </a:rPr>
            </a:br>
            <a:r>
              <a:rPr lang="en-US" b="1" dirty="0">
                <a:effectLst/>
              </a:rPr>
              <a:t>https://www.learnis.ru/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39" y="1412776"/>
            <a:ext cx="11021372" cy="4320480"/>
          </a:xfrm>
        </p:spPr>
        <p:txBody>
          <a:bodyPr/>
          <a:lstStyle/>
          <a:p>
            <a:r>
              <a:rPr lang="en-US" u="sng" dirty="0">
                <a:hlinkClick r:id="rId2"/>
              </a:rPr>
              <a:t>https://www.Learnis.ru/531576</a:t>
            </a:r>
            <a:r>
              <a:rPr lang="en-US" u="sng" dirty="0" smtClean="0">
                <a:hlinkClick r:id="rId2"/>
              </a:rPr>
              <a:t>/</a:t>
            </a:r>
            <a:endParaRPr lang="ru-RU" b="1" dirty="0"/>
          </a:p>
          <a:p>
            <a:r>
              <a:rPr lang="en-US" u="sng" dirty="0">
                <a:hlinkClick r:id="rId3"/>
              </a:rPr>
              <a:t>https://www.Learnis.ru/531577</a:t>
            </a:r>
            <a:r>
              <a:rPr lang="en-US" u="sng" dirty="0" smtClean="0">
                <a:hlinkClick r:id="rId3"/>
              </a:rPr>
              <a:t>/</a:t>
            </a:r>
            <a:endParaRPr lang="ru-RU" u="sng" dirty="0" smtClean="0"/>
          </a:p>
          <a:p>
            <a:r>
              <a:rPr lang="en-US" u="sng" dirty="0">
                <a:hlinkClick r:id="rId4"/>
              </a:rPr>
              <a:t>https://www.Learnis.ru/532413</a:t>
            </a:r>
            <a:r>
              <a:rPr lang="en-US" u="sng" dirty="0" smtClean="0">
                <a:hlinkClick r:id="rId4"/>
              </a:rPr>
              <a:t>/</a:t>
            </a:r>
            <a:endParaRPr lang="ru-RU" u="sng" dirty="0" smtClean="0"/>
          </a:p>
          <a:p>
            <a:r>
              <a:rPr lang="en-US" u="sng" dirty="0">
                <a:hlinkClick r:id="rId5"/>
              </a:rPr>
              <a:t>https://www.Learnis.ru/532412/</a:t>
            </a:r>
            <a:endParaRPr lang="ru-RU" u="sng" dirty="0" smtClean="0"/>
          </a:p>
          <a:p>
            <a:r>
              <a:rPr lang="en-US" u="sng" dirty="0">
                <a:hlinkClick r:id="rId6"/>
              </a:rPr>
              <a:t>https://www.Learnis.ru/532416/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t="4295" b="6398"/>
          <a:stretch/>
        </p:blipFill>
        <p:spPr>
          <a:xfrm>
            <a:off x="6360668" y="1480782"/>
            <a:ext cx="5691586" cy="285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3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Impression FX - </a:t>
            </a:r>
            <a:r>
              <a:rPr lang="ru-RU" dirty="0">
                <a:effectLst/>
              </a:rPr>
              <a:t>это плагин для </a:t>
            </a:r>
            <a:r>
              <a:rPr lang="en-US" dirty="0">
                <a:effectLst/>
              </a:rPr>
              <a:t>PowerPoint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www.impression-fx.com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718" b="10911"/>
          <a:stretch/>
        </p:blipFill>
        <p:spPr>
          <a:xfrm>
            <a:off x="708215" y="1521501"/>
            <a:ext cx="11244436" cy="533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Создание презентации: </a:t>
            </a:r>
            <a:r>
              <a:rPr lang="en-US" dirty="0" smtClean="0"/>
              <a:t>Prezi, </a:t>
            </a:r>
            <a:r>
              <a:rPr lang="en-US" dirty="0" err="1" smtClean="0"/>
              <a:t>Canva</a:t>
            </a:r>
            <a:r>
              <a:rPr lang="en-US" dirty="0" smtClean="0"/>
              <a:t>, </a:t>
            </a:r>
            <a:r>
              <a:rPr lang="en-US" dirty="0" err="1" smtClean="0"/>
              <a:t>Crello</a:t>
            </a:r>
            <a:r>
              <a:rPr lang="en-US" dirty="0" smtClean="0"/>
              <a:t>, </a:t>
            </a:r>
            <a:r>
              <a:rPr lang="en-US" dirty="0" err="1" smtClean="0"/>
              <a:t>VideoScribe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https://prezi.com/view/NefnrJYYFI5ehY1qNfZG/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718" b="12077"/>
          <a:stretch/>
        </p:blipFill>
        <p:spPr>
          <a:xfrm>
            <a:off x="1317812" y="1990483"/>
            <a:ext cx="9355327" cy="43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мем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39" y="1412776"/>
            <a:ext cx="11878332" cy="4320480"/>
          </a:xfrm>
        </p:spPr>
        <p:txBody>
          <a:bodyPr/>
          <a:lstStyle/>
          <a:p>
            <a:r>
              <a:rPr lang="ru-RU" b="1" dirty="0" err="1"/>
              <a:t>Мем</a:t>
            </a:r>
            <a:r>
              <a:rPr lang="ru-RU" dirty="0"/>
              <a:t> — это идея, изображение, тенденция или часть информации, которая распространяется в культуре — от культового предмета одежды до крылатых фраз, кошачьих смайликов и </a:t>
            </a:r>
            <a:r>
              <a:rPr lang="ru-RU" dirty="0" err="1"/>
              <a:t>гифок</a:t>
            </a:r>
            <a:r>
              <a:rPr lang="ru-RU" dirty="0"/>
              <a:t> в Интернете.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921" y="3021104"/>
            <a:ext cx="4660934" cy="373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9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28" y="436113"/>
            <a:ext cx="7733425" cy="62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3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638" y="410716"/>
            <a:ext cx="6096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1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06" y="230047"/>
            <a:ext cx="5054735" cy="60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5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222" y="550404"/>
            <a:ext cx="4164987" cy="60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0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65" y="202508"/>
            <a:ext cx="7537584" cy="617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8523" y="-304653"/>
            <a:ext cx="9957334" cy="3326568"/>
          </a:xfrm>
        </p:spPr>
        <p:txBody>
          <a:bodyPr>
            <a:normAutofit/>
          </a:bodyPr>
          <a:lstStyle/>
          <a:p>
            <a:r>
              <a:rPr lang="ru-RU" dirty="0"/>
              <a:t>Труфанов Евгений Евгеньевич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483512" y="5777278"/>
            <a:ext cx="12016154" cy="1899139"/>
          </a:xfrm>
        </p:spPr>
        <p:txBody>
          <a:bodyPr/>
          <a:lstStyle/>
          <a:p>
            <a:r>
              <a:rPr lang="en-US" dirty="0" smtClean="0"/>
              <a:t>8-920-160-04-30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82483" y="6496014"/>
            <a:ext cx="3550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МОУ «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Горютинская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СОШ»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6496016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17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.1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.202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4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941" y="2416719"/>
            <a:ext cx="3573473" cy="4239057"/>
          </a:xfrm>
          <a:prstGeom prst="rect">
            <a:avLst/>
          </a:prstGeom>
        </p:spPr>
      </p:pic>
      <p:pic>
        <p:nvPicPr>
          <p:cNvPr id="1026" name="Picture 2" descr="http://qrcoder.ru/code/?https%3A%2F%2Fvk.com%2Ftrufanovee&amp;10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14" y="2202342"/>
            <a:ext cx="4394510" cy="439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-441308" y="2177893"/>
            <a:ext cx="12016154" cy="1899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986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891" y="116632"/>
            <a:ext cx="4955408" cy="66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13" y="376517"/>
            <a:ext cx="4156139" cy="61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Компетенции педагога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27539" y="1340768"/>
            <a:ext cx="1125416" cy="109470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s</a:t>
            </a:r>
            <a:endParaRPr lang="ru-RU" sz="5400" dirty="0"/>
          </a:p>
        </p:txBody>
      </p:sp>
      <p:sp>
        <p:nvSpPr>
          <p:cNvPr id="7" name="Овал 6"/>
          <p:cNvSpPr/>
          <p:nvPr/>
        </p:nvSpPr>
        <p:spPr>
          <a:xfrm>
            <a:off x="1412632" y="2346022"/>
            <a:ext cx="1125416" cy="109470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2538048" y="3440723"/>
            <a:ext cx="1125416" cy="109470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663464" y="4535424"/>
            <a:ext cx="1125416" cy="109470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4878619" y="5630125"/>
            <a:ext cx="1125416" cy="109470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803606" y="1520229"/>
            <a:ext cx="1175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Soft</a:t>
            </a:r>
          </a:p>
          <a:p>
            <a:pPr algn="ctr"/>
            <a:r>
              <a:rPr lang="ru-RU" dirty="0" smtClean="0"/>
              <a:t>Цифровая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717651" y="2438245"/>
            <a:ext cx="1598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Motivation</a:t>
            </a:r>
          </a:p>
          <a:p>
            <a:pPr algn="ctr"/>
            <a:r>
              <a:rPr lang="ru-RU" dirty="0" smtClean="0"/>
              <a:t>Методическая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892163" y="3448675"/>
            <a:ext cx="1972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Activity</a:t>
            </a:r>
          </a:p>
          <a:p>
            <a:pPr algn="ctr"/>
            <a:r>
              <a:rPr lang="ru-RU" dirty="0" smtClean="0"/>
              <a:t>Коммуникативная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753001" y="4534584"/>
            <a:ext cx="2795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Regulation</a:t>
            </a:r>
          </a:p>
          <a:p>
            <a:pPr algn="ctr"/>
            <a:r>
              <a:rPr lang="ru-RU" dirty="0" smtClean="0"/>
              <a:t>Психолого-педагогическая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529986" y="5854309"/>
            <a:ext cx="1394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Teacher</a:t>
            </a:r>
          </a:p>
          <a:p>
            <a:pPr algn="ctr"/>
            <a:r>
              <a:rPr lang="ru-RU" dirty="0" smtClean="0"/>
              <a:t>Предметная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636563" y="1340768"/>
            <a:ext cx="3802230" cy="7509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</a:t>
            </a:r>
          </a:p>
          <a:p>
            <a:pPr algn="ctr"/>
            <a:r>
              <a:rPr lang="ru-RU" dirty="0" smtClean="0"/>
              <a:t>Цифровая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674664" y="2239689"/>
            <a:ext cx="3802230" cy="7509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Использование цифровых ресурсов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74664" y="3138611"/>
            <a:ext cx="3802230" cy="7509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Создание авторских цифровых ресурсов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701040" y="4087553"/>
            <a:ext cx="3802230" cy="7509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Создание дидактических материалов с помощью ИКТ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701040" y="5036495"/>
            <a:ext cx="3802230" cy="7509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Цифровая </a:t>
            </a:r>
            <a:r>
              <a:rPr lang="ru-RU" dirty="0" err="1" smtClean="0"/>
              <a:t>самопрезентация</a:t>
            </a:r>
            <a:r>
              <a:rPr lang="ru-RU" dirty="0" smtClean="0"/>
              <a:t> (электронное портфолио)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4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Мессенджеры телеграмм </a:t>
            </a:r>
            <a:br>
              <a:rPr lang="ru-RU" dirty="0" smtClean="0"/>
            </a:br>
            <a:r>
              <a:rPr lang="en-US" dirty="0"/>
              <a:t>https://telegram.org/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97" t="11081" b="5074"/>
          <a:stretch/>
        </p:blipFill>
        <p:spPr>
          <a:xfrm>
            <a:off x="4901902" y="2270760"/>
            <a:ext cx="6043784" cy="3621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" y="1604010"/>
            <a:ext cx="2937510" cy="498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0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Мессенджеры телеграмм </a:t>
            </a:r>
            <a:br>
              <a:rPr lang="ru-RU" dirty="0" smtClean="0"/>
            </a:br>
            <a:r>
              <a:rPr lang="en-US" dirty="0"/>
              <a:t>https://telegram.org/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38" y="1412776"/>
            <a:ext cx="11530501" cy="432048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https://web.telegram.org/k</a:t>
            </a:r>
            <a:r>
              <a:rPr lang="en-US" dirty="0" smtClean="0">
                <a:hlinkClick r:id="rId2"/>
              </a:rPr>
              <a:t>/</a:t>
            </a:r>
          </a:p>
          <a:p>
            <a:r>
              <a:rPr lang="en-US" dirty="0">
                <a:hlinkClick r:id="rId2"/>
              </a:rPr>
              <a:t>https://web.telegram.org/k</a:t>
            </a:r>
            <a:r>
              <a:rPr lang="en-US" dirty="0" smtClean="0">
                <a:hlinkClick r:id="rId2"/>
              </a:rPr>
              <a:t>/</a:t>
            </a:r>
          </a:p>
          <a:p>
            <a:r>
              <a:rPr lang="en-US" dirty="0">
                <a:hlinkClick r:id="rId2"/>
              </a:rPr>
              <a:t>https://web.telegram.org/k/</a:t>
            </a:r>
          </a:p>
          <a:p>
            <a:r>
              <a:rPr lang="en-US" dirty="0">
                <a:hlinkClick r:id="rId2"/>
              </a:rPr>
              <a:t>https://t.me/worldmath</a:t>
            </a:r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t.me/MathematicsTips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t.me/mat2hub</a:t>
            </a:r>
            <a:endParaRPr lang="en-US" dirty="0" smtClean="0"/>
          </a:p>
          <a:p>
            <a:endParaRPr lang="en-US" dirty="0"/>
          </a:p>
          <a:p>
            <a:r>
              <a:rPr lang="ru-RU" dirty="0" smtClean="0"/>
              <a:t>Источник </a:t>
            </a:r>
            <a:r>
              <a:rPr lang="en-US" dirty="0"/>
              <a:t>https://theoryandpractice.ru/posts/18176-telegram-kanaly-o-matematike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375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Учи.ру</a:t>
            </a:r>
            <a:r>
              <a:rPr lang="ru-RU" dirty="0" smtClean="0"/>
              <a:t> (</a:t>
            </a:r>
            <a:r>
              <a:rPr lang="en-US" dirty="0"/>
              <a:t>https://uchi.ru</a:t>
            </a:r>
            <a:r>
              <a:rPr lang="en-US" dirty="0" smtClean="0"/>
              <a:t>/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>Математика 1-9 классы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4719" b="4353"/>
          <a:stretch/>
        </p:blipFill>
        <p:spPr>
          <a:xfrm>
            <a:off x="1628257" y="1618938"/>
            <a:ext cx="9114694" cy="466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5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Яндекс.учебник</a:t>
            </a:r>
            <a:r>
              <a:rPr lang="ru-RU" dirty="0" smtClean="0"/>
              <a:t> (</a:t>
            </a:r>
            <a:r>
              <a:rPr lang="en-US" dirty="0"/>
              <a:t>https://education.yandex.ru</a:t>
            </a:r>
            <a:r>
              <a:rPr lang="en-US" dirty="0" smtClean="0"/>
              <a:t>/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>Математика 1-6 классы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4863" b="4353"/>
          <a:stretch/>
        </p:blipFill>
        <p:spPr>
          <a:xfrm>
            <a:off x="849076" y="1516196"/>
            <a:ext cx="10093743" cy="51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1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ЯКласс</a:t>
            </a:r>
            <a:r>
              <a:rPr lang="ru-RU" dirty="0" smtClean="0"/>
              <a:t> </a:t>
            </a:r>
            <a:r>
              <a:rPr lang="en-US" dirty="0"/>
              <a:t>https://www.yaklass.ru/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010" b="4790"/>
          <a:stretch/>
        </p:blipFill>
        <p:spPr>
          <a:xfrm>
            <a:off x="808436" y="1340768"/>
            <a:ext cx="10269295" cy="521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ra-innovaciy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era-innovaciy</Template>
  <TotalTime>452</TotalTime>
  <Words>298</Words>
  <Application>Microsoft Office PowerPoint</Application>
  <PresentationFormat>Широкоэкранный</PresentationFormat>
  <Paragraphs>78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Calibri</vt:lpstr>
      <vt:lpstr>era-innovaciy</vt:lpstr>
      <vt:lpstr>Труфанов Евгений Евгеньевич </vt:lpstr>
      <vt:lpstr>Фокусы для школы</vt:lpstr>
      <vt:lpstr>Труфанов Евгений Евгеньевич </vt:lpstr>
      <vt:lpstr>Компетенции педагога</vt:lpstr>
      <vt:lpstr>Мессенджеры телеграмм  https://telegram.org/</vt:lpstr>
      <vt:lpstr>Мессенджеры телеграмм  https://telegram.org/</vt:lpstr>
      <vt:lpstr>Учи.ру (https://uchi.ru/) Математика 1-9 классы</vt:lpstr>
      <vt:lpstr>Яндекс.учебник (https://education.yandex.ru/) Математика 1-6 классы</vt:lpstr>
      <vt:lpstr>ЯКласс https://www.yaklass.ru/</vt:lpstr>
      <vt:lpstr>РЭШ (https://resh.edu.ru/) Математика (1-6), Алгебра (7-9), Геометрия (7-11)</vt:lpstr>
      <vt:lpstr>Скайсмарт https://edu.skysmart.ru/</vt:lpstr>
      <vt:lpstr>Обучающая онлайн-система по математике https://m.01math.com/</vt:lpstr>
      <vt:lpstr>Графический калькулятор https://www.desmos.com/calculator?tour=sliders&amp;lang=ru</vt:lpstr>
      <vt:lpstr>https://www.learnis.ru/</vt:lpstr>
      <vt:lpstr>Комиксы онлайн: https://app.pixton.com/</vt:lpstr>
      <vt:lpstr>Онлайн доски: iDroo, padlet, lino и др. https://miro.com/</vt:lpstr>
      <vt:lpstr>https://trello.com/</vt:lpstr>
      <vt:lpstr>https://www.tinkercad.com/</vt:lpstr>
      <vt:lpstr>Онлайн голосование: kahoot.it</vt:lpstr>
      <vt:lpstr>Мультфильмы https://scratch.mit.edu/ </vt:lpstr>
      <vt:lpstr>Образовательная платформа Learnis https://www.learnis.ru/</vt:lpstr>
      <vt:lpstr>Impression FX - это плагин для PowerPoint https://www.impression-fx.com</vt:lpstr>
      <vt:lpstr>Создание презентации: Prezi, Canva, Crello, VideoScribe</vt:lpstr>
      <vt:lpstr>мем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Учетная запись Майкрософт</cp:lastModifiedBy>
  <cp:revision>45</cp:revision>
  <dcterms:created xsi:type="dcterms:W3CDTF">2021-10-27T03:57:45Z</dcterms:created>
  <dcterms:modified xsi:type="dcterms:W3CDTF">2025-01-22T08:36:47Z</dcterms:modified>
</cp:coreProperties>
</file>