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292" r:id="rId21"/>
    <p:sldId id="307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8" r:id="rId37"/>
    <p:sldId id="325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52" r:id="rId60"/>
    <p:sldId id="362" r:id="rId61"/>
    <p:sldId id="364" r:id="rId62"/>
    <p:sldId id="366" r:id="rId63"/>
    <p:sldId id="365" r:id="rId64"/>
    <p:sldId id="367" r:id="rId65"/>
    <p:sldId id="368" r:id="rId66"/>
    <p:sldId id="369" r:id="rId67"/>
    <p:sldId id="370" r:id="rId68"/>
    <p:sldId id="371" r:id="rId69"/>
    <p:sldId id="372" r:id="rId70"/>
    <p:sldId id="363" r:id="rId71"/>
    <p:sldId id="373" r:id="rId72"/>
    <p:sldId id="374" r:id="rId73"/>
    <p:sldId id="375" r:id="rId74"/>
    <p:sldId id="376" r:id="rId75"/>
    <p:sldId id="377" r:id="rId76"/>
    <p:sldId id="378" r:id="rId77"/>
    <p:sldId id="379" r:id="rId78"/>
    <p:sldId id="380" r:id="rId79"/>
    <p:sldId id="381" r:id="rId80"/>
    <p:sldId id="382" r:id="rId81"/>
    <p:sldId id="265" r:id="rId82"/>
    <p:sldId id="266" r:id="rId83"/>
    <p:sldId id="267" r:id="rId84"/>
    <p:sldId id="268" r:id="rId85"/>
    <p:sldId id="270" r:id="rId86"/>
    <p:sldId id="269" r:id="rId87"/>
    <p:sldId id="271" r:id="rId88"/>
    <p:sldId id="272" r:id="rId89"/>
    <p:sldId id="273" r:id="rId90"/>
    <p:sldId id="274" r:id="rId91"/>
    <p:sldId id="276" r:id="rId92"/>
    <p:sldId id="275" r:id="rId93"/>
    <p:sldId id="277" r:id="rId9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МИЛЕЙШИЙ </a:t>
            </a:r>
            <a:br>
              <a:rPr lang="ru-RU" dirty="0" smtClean="0"/>
            </a:br>
            <a:r>
              <a:rPr lang="ru-RU" dirty="0" err="1" smtClean="0"/>
              <a:t>квиз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07.08.2023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99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3800" dirty="0"/>
              <a:t>Любимая девочка Пьеро</a:t>
            </a:r>
          </a:p>
        </p:txBody>
      </p:sp>
    </p:spTree>
    <p:extLst>
      <p:ext uri="{BB962C8B-B14F-4D97-AF65-F5344CB8AC3E}">
        <p14:creationId xmlns:p14="http://schemas.microsoft.com/office/powerpoint/2010/main" val="314984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800" dirty="0"/>
              <a:t>Набор посуды для чая, кофе или обеда.</a:t>
            </a:r>
          </a:p>
        </p:txBody>
      </p:sp>
    </p:spTree>
    <p:extLst>
      <p:ext uri="{BB962C8B-B14F-4D97-AF65-F5344CB8AC3E}">
        <p14:creationId xmlns:p14="http://schemas.microsoft.com/office/powerpoint/2010/main" val="19687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/>
              <a:t>Цветок символизирующий болтливость</a:t>
            </a:r>
            <a:r>
              <a:rPr lang="ru-RU" sz="9600" dirty="0" smtClean="0"/>
              <a:t>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887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/>
              <a:t>Без чего хлеба не испечешь? </a:t>
            </a:r>
          </a:p>
        </p:txBody>
      </p:sp>
    </p:spTree>
    <p:extLst>
      <p:ext uri="{BB962C8B-B14F-4D97-AF65-F5344CB8AC3E}">
        <p14:creationId xmlns:p14="http://schemas.microsoft.com/office/powerpoint/2010/main" val="169269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900" dirty="0"/>
              <a:t>Как называют женщину, которая умеет шить, вязать, вышивать?</a:t>
            </a:r>
          </a:p>
        </p:txBody>
      </p:sp>
    </p:spTree>
    <p:extLst>
      <p:ext uri="{BB962C8B-B14F-4D97-AF65-F5344CB8AC3E}">
        <p14:creationId xmlns:p14="http://schemas.microsoft.com/office/powerpoint/2010/main" val="215068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0700" dirty="0"/>
              <a:t>Снежная девочка. Как ее зовут?</a:t>
            </a:r>
            <a:br>
              <a:rPr lang="ru-RU" sz="107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727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dirty="0"/>
              <a:t>Золотой Иван </a:t>
            </a:r>
            <a:r>
              <a:rPr lang="ru-RU" sz="8000" dirty="0" err="1" smtClean="0"/>
              <a:t>Иваныч</a:t>
            </a:r>
            <a:r>
              <a:rPr lang="ru-RU" sz="8000" dirty="0" smtClean="0"/>
              <a:t>- </a:t>
            </a:r>
            <a:r>
              <a:rPr lang="ru-RU" sz="8000" dirty="0"/>
              <a:t>так на Руси его </a:t>
            </a:r>
            <a:r>
              <a:rPr lang="ru-RU" sz="8000" dirty="0" smtClean="0"/>
              <a:t>называли…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685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dirty="0"/>
              <a:t>Цветок символизирующий гордость, великолепие, благородство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635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/>
              <a:t>Как называется суп из соленых огурцов?</a:t>
            </a:r>
          </a:p>
        </p:txBody>
      </p:sp>
    </p:spTree>
    <p:extLst>
      <p:ext uri="{BB962C8B-B14F-4D97-AF65-F5344CB8AC3E}">
        <p14:creationId xmlns:p14="http://schemas.microsoft.com/office/powerpoint/2010/main" val="1309337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/>
              <a:t>Женская летняя, легкая, открытая обувь на каблучке</a:t>
            </a:r>
          </a:p>
        </p:txBody>
      </p:sp>
    </p:spTree>
    <p:extLst>
      <p:ext uri="{BB962C8B-B14F-4D97-AF65-F5344CB8AC3E}">
        <p14:creationId xmlns:p14="http://schemas.microsoft.com/office/powerpoint/2010/main" val="46641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игре 5 раундов</a:t>
            </a:r>
          </a:p>
          <a:p>
            <a:r>
              <a:rPr lang="ru-RU" dirty="0" smtClean="0"/>
              <a:t>По результатам каждого раунда команда отдаёт лист с ответами организатору</a:t>
            </a:r>
          </a:p>
          <a:p>
            <a:r>
              <a:rPr lang="ru-RU" dirty="0" smtClean="0"/>
              <a:t>После 3 раунда подводятся предварительные итоги</a:t>
            </a:r>
          </a:p>
          <a:p>
            <a:r>
              <a:rPr lang="ru-RU" dirty="0" smtClean="0"/>
              <a:t>Команда может воспользоваться (один раз за игру!) удвоением очков, для этого на листе с ответами пишем «х2»</a:t>
            </a:r>
          </a:p>
          <a:p>
            <a:r>
              <a:rPr lang="ru-RU" dirty="0" smtClean="0"/>
              <a:t>Ведущий вправе наказывать или поощрять игроков за культуру поведения, присуждая или отнимая очки у команды.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34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СДАЕМ 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93" y="1518249"/>
            <a:ext cx="6437032" cy="45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03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830" y="382385"/>
            <a:ext cx="10179170" cy="5785502"/>
          </a:xfrm>
        </p:spPr>
        <p:txBody>
          <a:bodyPr>
            <a:normAutofit/>
          </a:bodyPr>
          <a:lstStyle/>
          <a:p>
            <a:pPr algn="ctr"/>
            <a:r>
              <a:rPr lang="ru-RU" sz="8900" dirty="0"/>
              <a:t>Какое имя дали самой крошечной сказочной девочке?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18510" y="5244557"/>
            <a:ext cx="4248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4"/>
                </a:solidFill>
                <a:effectLst/>
              </a:rPr>
              <a:t>Дюймовочка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3913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830" y="382385"/>
            <a:ext cx="10179170" cy="57855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dirty="0"/>
              <a:t>Сосуд, предназначенный для того, чтобы в него ставили цветы.</a:t>
            </a:r>
            <a:br>
              <a:rPr lang="ru-RU" sz="8900" dirty="0"/>
            </a:br>
            <a:r>
              <a:rPr lang="ru-RU" sz="114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1751" y="5244557"/>
            <a:ext cx="1641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Ваза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6383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387" y="0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ru-RU" sz="7200" dirty="0"/>
              <a:t>Какой цветок символизирует безнадёжную самовлюблённость?</a:t>
            </a:r>
            <a:endParaRPr lang="ru-RU" sz="11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47837" y="5226628"/>
            <a:ext cx="2781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4"/>
                </a:solidFill>
              </a:rPr>
              <a:t>Нарцисс</a:t>
            </a:r>
          </a:p>
        </p:txBody>
      </p:sp>
      <p:pic>
        <p:nvPicPr>
          <p:cNvPr id="5" name="Рисунок 4" descr="image7564772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35826">
            <a:off x="7503475" y="4525681"/>
            <a:ext cx="1928343" cy="183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036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3800" dirty="0"/>
              <a:t>Что варят «в мундире»?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49083" y="5244557"/>
            <a:ext cx="3587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Картофель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9128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113" y="884409"/>
            <a:ext cx="1017832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800" dirty="0"/>
              <a:t>Самая квакающая дама на </a:t>
            </a:r>
            <a:r>
              <a:rPr lang="ru-RU" sz="9800" dirty="0" smtClean="0"/>
              <a:t>свете?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5673" y="3226237"/>
            <a:ext cx="867720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1500" b="1" dirty="0">
                <a:ln/>
                <a:solidFill>
                  <a:schemeClr val="accent4"/>
                </a:solidFill>
              </a:rPr>
              <a:t>Царевна-лягушка </a:t>
            </a:r>
          </a:p>
        </p:txBody>
      </p:sp>
    </p:spTree>
    <p:extLst>
      <p:ext uri="{BB962C8B-B14F-4D97-AF65-F5344CB8AC3E}">
        <p14:creationId xmlns:p14="http://schemas.microsoft.com/office/powerpoint/2010/main" val="1273858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/>
              <a:t>Как зовут молодую особу, которая пренебрегает порядком, и оттого всё время не находит своих вещей?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5201" y="5244557"/>
            <a:ext cx="5494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Маша-растеряша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2210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3800" dirty="0"/>
              <a:t>Любимая девочка Пьеро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51532" y="5934670"/>
            <a:ext cx="3310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Мальвина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574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800" dirty="0"/>
              <a:t>Набор посуды для чая, кофе или обеда.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53062" y="5244557"/>
            <a:ext cx="2379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Сервиз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3120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/>
              <a:t>Цветок символизирующий болтливость</a:t>
            </a:r>
            <a:r>
              <a:rPr lang="ru-RU" sz="9600" dirty="0" smtClean="0"/>
              <a:t>?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1858" y="5151566"/>
            <a:ext cx="4238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Колокольчик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Рисунок 4" descr="neizvestnij_ispolnitel_tsveti_dlja_mam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4493" y="4448940"/>
            <a:ext cx="1762839" cy="232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896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Раунд 1 </a:t>
            </a:r>
            <a:r>
              <a:rPr lang="ru-RU" b="1" dirty="0" smtClean="0"/>
              <a:t>– разминка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dirty="0" smtClean="0"/>
              <a:t>Правила</a:t>
            </a:r>
          </a:p>
          <a:p>
            <a:r>
              <a:rPr lang="ru-RU" sz="4400" dirty="0" smtClean="0"/>
              <a:t>16 вопросов</a:t>
            </a:r>
          </a:p>
          <a:p>
            <a:r>
              <a:rPr lang="ru-RU" sz="4400" dirty="0" smtClean="0"/>
              <a:t>Только </a:t>
            </a:r>
            <a:r>
              <a:rPr lang="ru-RU" sz="4400" dirty="0"/>
              <a:t>факты и ничего более.</a:t>
            </a:r>
            <a:endParaRPr lang="ru-RU" sz="4400" dirty="0" smtClean="0"/>
          </a:p>
          <a:p>
            <a:r>
              <a:rPr lang="ru-RU" sz="4400" dirty="0" smtClean="0"/>
              <a:t>20 секунд на обсуждение</a:t>
            </a:r>
          </a:p>
          <a:p>
            <a:r>
              <a:rPr lang="ru-RU" sz="4400" dirty="0" smtClean="0"/>
              <a:t>1 балл за каждый вопрос</a:t>
            </a:r>
          </a:p>
          <a:p>
            <a:r>
              <a:rPr lang="ru-RU" sz="4400" dirty="0" smtClean="0"/>
              <a:t>Помним про удвоение очков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865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/>
              <a:t>Без чего хлеба не испечешь?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14226" y="5244557"/>
            <a:ext cx="325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Без корки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6964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900" dirty="0"/>
              <a:t>Как называют женщину, которая умеет шить, вязать, вышивать?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43180" y="5244557"/>
            <a:ext cx="4598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Рукодельница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1025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0700" dirty="0"/>
              <a:t>Снежная девочка. Как ее зовут?</a:t>
            </a:r>
            <a:br>
              <a:rPr lang="ru-RU" sz="107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3352" y="5244557"/>
            <a:ext cx="3778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Снегурочка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0660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dirty="0"/>
              <a:t>Золотой Иван </a:t>
            </a:r>
            <a:r>
              <a:rPr lang="ru-RU" sz="8000" dirty="0" err="1" smtClean="0"/>
              <a:t>Иваныч</a:t>
            </a:r>
            <a:r>
              <a:rPr lang="ru-RU" sz="8000" dirty="0" smtClean="0"/>
              <a:t>- </a:t>
            </a:r>
            <a:r>
              <a:rPr lang="ru-RU" sz="8000" dirty="0"/>
              <a:t>так на Руси его </a:t>
            </a:r>
            <a:r>
              <a:rPr lang="ru-RU" sz="8000" dirty="0" smtClean="0"/>
              <a:t>называли…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8603" y="5244557"/>
            <a:ext cx="2868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Самовар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841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dirty="0"/>
              <a:t>Цветок символизирующий гордость, великолепие, благородство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4501" y="5244557"/>
            <a:ext cx="2876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Тюльпан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3763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/>
              <a:t>Как называется суп из соленых огурцов?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39340" y="5244557"/>
            <a:ext cx="3806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Рассольник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0507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/>
              <a:t>Женская летняя, легкая, открытая обувь на каблучке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0688" y="5549357"/>
            <a:ext cx="3680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Босоножки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2475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Раунд </a:t>
            </a:r>
            <a:r>
              <a:rPr lang="ru-RU" b="1" dirty="0" smtClean="0"/>
              <a:t>2 </a:t>
            </a:r>
            <a:r>
              <a:rPr lang="ru-RU" b="1" dirty="0"/>
              <a:t>– «</a:t>
            </a:r>
            <a:r>
              <a:rPr lang="ru-RU" b="1" dirty="0" smtClean="0"/>
              <a:t>Парфюмерно-косметический»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dirty="0" smtClean="0"/>
              <a:t>Правила</a:t>
            </a:r>
          </a:p>
          <a:p>
            <a:r>
              <a:rPr lang="ru-RU" sz="4400" dirty="0" smtClean="0"/>
              <a:t>10 вопросов</a:t>
            </a:r>
          </a:p>
          <a:p>
            <a:r>
              <a:rPr lang="ru-RU" sz="4400" dirty="0" smtClean="0"/>
              <a:t>Вопросы касаются красоты</a:t>
            </a:r>
          </a:p>
          <a:p>
            <a:r>
              <a:rPr lang="ru-RU" sz="4400" dirty="0" smtClean="0"/>
              <a:t>20 секунд на обсуждение</a:t>
            </a:r>
          </a:p>
          <a:p>
            <a:r>
              <a:rPr lang="ru-RU" sz="4400" dirty="0" smtClean="0"/>
              <a:t>2 балла за каждый вопрос</a:t>
            </a:r>
          </a:p>
          <a:p>
            <a:r>
              <a:rPr lang="ru-RU" sz="4400" dirty="0" smtClean="0"/>
              <a:t>Помним про удвоение очков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98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/>
              <a:t>Когда отмечается Международный день красоты?</a:t>
            </a:r>
            <a:br>
              <a:rPr lang="ru-RU" sz="9600" dirty="0"/>
            </a:b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302523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/>
              <a:t>Как называют и специалистку </a:t>
            </a:r>
            <a:br>
              <a:rPr lang="ru-RU" sz="6000" dirty="0"/>
            </a:br>
            <a:r>
              <a:rPr lang="ru-RU" sz="6000" dirty="0"/>
              <a:t>по косметическому уходу за лицом, </a:t>
            </a:r>
            <a:br>
              <a:rPr lang="ru-RU" sz="6000" dirty="0"/>
            </a:br>
            <a:r>
              <a:rPr lang="ru-RU" sz="6000" dirty="0"/>
              <a:t>и небольшую сумочку для </a:t>
            </a:r>
            <a:br>
              <a:rPr lang="ru-RU" sz="6000" dirty="0"/>
            </a:br>
            <a:r>
              <a:rPr lang="ru-RU" sz="6000" dirty="0"/>
              <a:t>косметики?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35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830" y="382385"/>
            <a:ext cx="10179170" cy="5785502"/>
          </a:xfrm>
        </p:spPr>
        <p:txBody>
          <a:bodyPr>
            <a:normAutofit/>
          </a:bodyPr>
          <a:lstStyle/>
          <a:p>
            <a:pPr algn="ctr"/>
            <a:r>
              <a:rPr lang="ru-RU" sz="8900" dirty="0"/>
              <a:t>Какое имя дали самой крошечной сказочной девочке?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060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0700" dirty="0" smtClean="0"/>
              <a:t>Что делает свёкла </a:t>
            </a:r>
            <a:r>
              <a:rPr lang="ru-RU" sz="10700" dirty="0"/>
              <a:t>в народной косметике?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48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/>
              <a:t>Из чего древние римляне делали пудру?</a:t>
            </a:r>
          </a:p>
        </p:txBody>
      </p:sp>
    </p:spTree>
    <p:extLst>
      <p:ext uri="{BB962C8B-B14F-4D97-AF65-F5344CB8AC3E}">
        <p14:creationId xmlns:p14="http://schemas.microsoft.com/office/powerpoint/2010/main" val="845107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/>
              <a:t>От какого латинского слова произошло слово </a:t>
            </a:r>
            <a:br>
              <a:rPr lang="ru-RU" sz="8000" dirty="0"/>
            </a:br>
            <a:r>
              <a:rPr lang="ru-RU" sz="8000" dirty="0"/>
              <a:t>«помада»?</a:t>
            </a:r>
          </a:p>
        </p:txBody>
      </p:sp>
    </p:spTree>
    <p:extLst>
      <p:ext uri="{BB962C8B-B14F-4D97-AF65-F5344CB8AC3E}">
        <p14:creationId xmlns:p14="http://schemas.microsoft.com/office/powerpoint/2010/main" val="4004346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/>
              <a:t>Назовите француженку, которая вместе с модой на духи и искусственный жемчуг ввела </a:t>
            </a:r>
            <a:br>
              <a:rPr lang="ru-RU" sz="6000" dirty="0"/>
            </a:br>
            <a:r>
              <a:rPr lang="ru-RU" sz="6000" dirty="0"/>
              <a:t>в моду загар и короткую стрижку</a:t>
            </a:r>
          </a:p>
        </p:txBody>
      </p:sp>
    </p:spTree>
    <p:extLst>
      <p:ext uri="{BB962C8B-B14F-4D97-AF65-F5344CB8AC3E}">
        <p14:creationId xmlns:p14="http://schemas.microsoft.com/office/powerpoint/2010/main" val="894607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/>
              <a:t>Из какой древней страны берёт начало современная косметика и парфюмерия?</a:t>
            </a:r>
          </a:p>
        </p:txBody>
      </p:sp>
    </p:spTree>
    <p:extLst>
      <p:ext uri="{BB962C8B-B14F-4D97-AF65-F5344CB8AC3E}">
        <p14:creationId xmlns:p14="http://schemas.microsoft.com/office/powerpoint/2010/main" val="2573283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/>
              <a:t>Почему нельзя наносить увлажняющий крем в мороз?</a:t>
            </a:r>
          </a:p>
        </p:txBody>
      </p:sp>
    </p:spTree>
    <p:extLst>
      <p:ext uri="{BB962C8B-B14F-4D97-AF65-F5344CB8AC3E}">
        <p14:creationId xmlns:p14="http://schemas.microsoft.com/office/powerpoint/2010/main" val="3111856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Зачем в древнем Египте выщипывали брови?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059949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/>
              <a:t>Сенат Франкфурта-на-Майне в свое время издал указ, согласно которому мужчина мог расторгнуть брак с супругой, если выяснялось, </a:t>
            </a:r>
            <a:r>
              <a:rPr lang="ru-RU" sz="6000" dirty="0" smtClean="0"/>
              <a:t>что…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213002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СДАЕМ 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93" y="1518249"/>
            <a:ext cx="6437032" cy="45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311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/>
              <a:t>Когда отмечается Международный день красоты?</a:t>
            </a:r>
            <a:br>
              <a:rPr lang="ru-RU" sz="9600" dirty="0"/>
            </a:br>
            <a:endParaRPr lang="ru-RU" sz="9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88210" y="5879465"/>
            <a:ext cx="3505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9 сентября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003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830" y="382385"/>
            <a:ext cx="10179170" cy="57855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dirty="0"/>
              <a:t>Сосуд, предназначенный для того, чтобы в него ставили цветы.</a:t>
            </a:r>
            <a:br>
              <a:rPr lang="ru-RU" sz="8900" dirty="0"/>
            </a:br>
            <a:r>
              <a:rPr lang="ru-RU" sz="114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729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/>
              <a:t>Как называют и специалистку </a:t>
            </a:r>
            <a:br>
              <a:rPr lang="ru-RU" sz="6000" dirty="0"/>
            </a:br>
            <a:r>
              <a:rPr lang="ru-RU" sz="6000" dirty="0"/>
              <a:t>по косметическому уходу за лицом, </a:t>
            </a:r>
            <a:br>
              <a:rPr lang="ru-RU" sz="6000" dirty="0"/>
            </a:br>
            <a:r>
              <a:rPr lang="ru-RU" sz="6000" dirty="0"/>
              <a:t>и небольшую сумочку для </a:t>
            </a:r>
            <a:br>
              <a:rPr lang="ru-RU" sz="6000" dirty="0"/>
            </a:br>
            <a:r>
              <a:rPr lang="ru-RU" sz="6000" dirty="0"/>
              <a:t>косметики?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2476" y="5879465"/>
            <a:ext cx="3736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косметичка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3179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0700" dirty="0" smtClean="0"/>
              <a:t>Что делает свёкла </a:t>
            </a:r>
            <a:r>
              <a:rPr lang="ru-RU" sz="10700" dirty="0"/>
              <a:t>в народной косметике?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07171" y="5879465"/>
            <a:ext cx="2467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румяна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10140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/>
              <a:t>Из чего древние римляне делали пудру?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33841" y="5879465"/>
            <a:ext cx="3414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Из фасоли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5692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/>
              <a:t>От какого латинского слова произошло слово </a:t>
            </a:r>
            <a:br>
              <a:rPr lang="ru-RU" sz="8000" dirty="0"/>
            </a:br>
            <a:r>
              <a:rPr lang="ru-RU" sz="8000" dirty="0"/>
              <a:t>«помада»?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07018" y="5879465"/>
            <a:ext cx="2467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Яблоко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5530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/>
              <a:t>Назовите француженку, которая вместе с модой на духи и искусственный жемчуг ввела </a:t>
            </a:r>
            <a:br>
              <a:rPr lang="ru-RU" sz="6000" dirty="0"/>
            </a:br>
            <a:r>
              <a:rPr lang="ru-RU" sz="6000" dirty="0"/>
              <a:t>в моду загар и короткую стрижку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96963" y="5879465"/>
            <a:ext cx="4287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Коко Шанель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8131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/>
              <a:t>Из какой древней страны берёт начало современная косметика и парфюмерия?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0284" y="5879465"/>
            <a:ext cx="2261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Египет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73178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/>
              <a:t>Почему нельзя наносить увлажняющий крем в мороз?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34390" y="5462776"/>
            <a:ext cx="94128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4"/>
                </a:solidFill>
              </a:rPr>
              <a:t>Избыток влаги ведет к повреждению клеток </a:t>
            </a:r>
          </a:p>
          <a:p>
            <a:pPr algn="ctr"/>
            <a:r>
              <a:rPr lang="ru-RU" sz="3600" b="1" dirty="0">
                <a:ln/>
                <a:solidFill>
                  <a:schemeClr val="accent4"/>
                </a:solidFill>
              </a:rPr>
              <a:t>кожи</a:t>
            </a:r>
          </a:p>
        </p:txBody>
      </p:sp>
    </p:spTree>
    <p:extLst>
      <p:ext uri="{BB962C8B-B14F-4D97-AF65-F5344CB8AC3E}">
        <p14:creationId xmlns:p14="http://schemas.microsoft.com/office/powerpoint/2010/main" val="28307417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Зачем в древнем Египте выщипывали брови?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41362" y="5879465"/>
            <a:ext cx="8198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4"/>
                </a:solidFill>
              </a:rPr>
              <a:t>скорбь по </a:t>
            </a:r>
            <a:r>
              <a:rPr lang="ru-RU" sz="5400" b="1" dirty="0" smtClean="0">
                <a:ln/>
                <a:solidFill>
                  <a:schemeClr val="accent4"/>
                </a:solidFill>
              </a:rPr>
              <a:t>умершей </a:t>
            </a:r>
            <a:r>
              <a:rPr lang="ru-RU" sz="5400" b="1" dirty="0">
                <a:ln/>
                <a:solidFill>
                  <a:schemeClr val="accent4"/>
                </a:solidFill>
              </a:rPr>
              <a:t>кошке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52764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/>
              <a:t>Сенат Франкфурта-на-Майне в свое время издал указ, согласно которому мужчина мог расторгнуть брак с супругой, если выяснялось, </a:t>
            </a:r>
            <a:r>
              <a:rPr lang="ru-RU" sz="6000" dirty="0" smtClean="0"/>
              <a:t>что…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0461" y="5879465"/>
            <a:ext cx="10800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</a:rPr>
              <a:t>при помощи макияжа она выглядела красивее</a:t>
            </a:r>
            <a:endParaRPr lang="ru-RU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96113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Раунд </a:t>
            </a:r>
            <a:r>
              <a:rPr lang="ru-RU" b="1" dirty="0" smtClean="0"/>
              <a:t>3 </a:t>
            </a:r>
            <a:r>
              <a:rPr lang="ru-RU" b="1" dirty="0"/>
              <a:t>– </a:t>
            </a:r>
            <a:r>
              <a:rPr lang="ru-RU" b="1" dirty="0" smtClean="0"/>
              <a:t>«Кино о женщинах»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400" dirty="0" smtClean="0"/>
              <a:t>Правила</a:t>
            </a:r>
          </a:p>
          <a:p>
            <a:r>
              <a:rPr lang="ru-RU" sz="4400" dirty="0" smtClean="0"/>
              <a:t>10 вопросов</a:t>
            </a:r>
          </a:p>
          <a:p>
            <a:r>
              <a:rPr lang="ru-RU" sz="4400" dirty="0" smtClean="0"/>
              <a:t>Вопросы касаются фильмов снятых о женщинах или для женщин</a:t>
            </a:r>
          </a:p>
          <a:p>
            <a:r>
              <a:rPr lang="ru-RU" sz="4400" dirty="0" smtClean="0"/>
              <a:t>20 секунд на обсуждение</a:t>
            </a:r>
          </a:p>
          <a:p>
            <a:r>
              <a:rPr lang="ru-RU" sz="4400" dirty="0" smtClean="0"/>
              <a:t>3 балла за каждый вопрос</a:t>
            </a:r>
          </a:p>
          <a:p>
            <a:r>
              <a:rPr lang="ru-RU" sz="4400" dirty="0" smtClean="0"/>
              <a:t>Помним про удвоение очков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63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387" y="0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ru-RU" sz="7200" dirty="0"/>
              <a:t>Какой цветок символизирует безнадёжную самовлюблённость?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42828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В каком фильме появилась знаменитая </a:t>
            </a:r>
            <a:r>
              <a:rPr lang="ru-RU" sz="6000" dirty="0"/>
              <a:t>роль студентки, комсомолки, спортсменки?</a:t>
            </a:r>
          </a:p>
        </p:txBody>
      </p:sp>
      <p:pic>
        <p:nvPicPr>
          <p:cNvPr id="12290" name="Picture 2" descr="https://b1-staging-718506.culture.ru/images/521e1bc9-a7b0-5fa5-bf58-5e2db65aa6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85" y="2918015"/>
            <a:ext cx="4358552" cy="326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853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Какой бренд одежды носит героиня фильма?</a:t>
            </a:r>
            <a:endParaRPr lang="ru-RU" sz="6000" dirty="0"/>
          </a:p>
        </p:txBody>
      </p:sp>
      <p:pic>
        <p:nvPicPr>
          <p:cNvPr id="21506" name="Picture 2" descr="https://dropi.ru/img/uploads/test/2022-05-26/72c8842d9963547d892e2c2a50c4f13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79" y="2063790"/>
            <a:ext cx="51720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76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Какой фильм принес первые лавры Кристине Орбакайте, а также и прозвище? </a:t>
            </a:r>
          </a:p>
        </p:txBody>
      </p:sp>
      <p:pic>
        <p:nvPicPr>
          <p:cNvPr id="19458" name="Picture 2" descr="https://www.timeout.ru/img/%D0%9C%D0%B0%D1%80%D0%B3%D0%B0%D1%80%D0%B8%D1%82%D0%B0/%D0%9A%D0%B8%D0%BD%D0%BE/%D0%94%D0%B7%D0%B5%D0%BD/5db7cbb982682c6133dbaf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62" y="2917250"/>
            <a:ext cx="5336172" cy="32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726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Какая Британская </a:t>
            </a:r>
            <a:r>
              <a:rPr lang="ru-RU" sz="6000" dirty="0"/>
              <a:t>актриса театра, кино и </a:t>
            </a:r>
            <a:r>
              <a:rPr lang="ru-RU" sz="6000" dirty="0" smtClean="0"/>
              <a:t>телевидения смогла приручить диких несуществующих </a:t>
            </a:r>
            <a:r>
              <a:rPr lang="ru-RU" sz="6000" dirty="0" smtClean="0"/>
              <a:t>животных и стать их «матерью»?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8077591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Назовите актрису</a:t>
            </a:r>
            <a:endParaRPr lang="ru-RU" sz="6000" dirty="0"/>
          </a:p>
        </p:txBody>
      </p:sp>
      <p:pic>
        <p:nvPicPr>
          <p:cNvPr id="1026" name="Picture 2" descr="https://dich.media/wp-content/uploads/2021/07/solt-angelina-joli-perevoploscheniya-v-muzhchi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481117"/>
            <a:ext cx="6089949" cy="456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130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Назовите актрису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68" y="1595712"/>
            <a:ext cx="8091578" cy="455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704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Назовите фильм?</a:t>
            </a:r>
            <a:endParaRPr lang="ru-RU" sz="6000" dirty="0"/>
          </a:p>
        </p:txBody>
      </p:sp>
      <p:pic>
        <p:nvPicPr>
          <p:cNvPr id="2052" name="Picture 4" descr="50 лучших фильмов XXI 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27" y="1463160"/>
            <a:ext cx="8063420" cy="45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083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Назовите актрису</a:t>
            </a:r>
            <a:endParaRPr lang="ru-RU" sz="6000" dirty="0"/>
          </a:p>
        </p:txBody>
      </p:sp>
      <p:pic>
        <p:nvPicPr>
          <p:cNvPr id="3074" name="Picture 2" descr="https://i.pinimg.com/originals/6b/8a/e3/6b8ae3deb7fb3f7e0f4e2e78b94d32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4" y="1594337"/>
            <a:ext cx="5611447" cy="420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2524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Назовите фильм?</a:t>
            </a:r>
            <a:endParaRPr lang="ru-RU" sz="6000" dirty="0"/>
          </a:p>
        </p:txBody>
      </p:sp>
      <p:pic>
        <p:nvPicPr>
          <p:cNvPr id="4102" name="Picture 6" descr="https://i.pinimg.com/originals/51/bd/12/51bd128eed5486b82a9e279c7d45fb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09" y="1357630"/>
            <a:ext cx="7159625" cy="4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107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Как зовут героя?</a:t>
            </a:r>
            <a:endParaRPr lang="ru-RU" sz="6000" dirty="0"/>
          </a:p>
        </p:txBody>
      </p:sp>
      <p:pic>
        <p:nvPicPr>
          <p:cNvPr id="5122" name="Picture 2" descr="https://celebmafia.com/wp-content/uploads/2016/09/margot-robbie-suicide-squad-promo-photos-posters-and-stills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99" y="1448777"/>
            <a:ext cx="3977298" cy="39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0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3800" dirty="0"/>
              <a:t>Что варят «в мундире»? </a:t>
            </a:r>
          </a:p>
        </p:txBody>
      </p:sp>
    </p:spTree>
    <p:extLst>
      <p:ext uri="{BB962C8B-B14F-4D97-AF65-F5344CB8AC3E}">
        <p14:creationId xmlns:p14="http://schemas.microsoft.com/office/powerpoint/2010/main" val="33007031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СДАЕМ 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93" y="1518249"/>
            <a:ext cx="6437032" cy="45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654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В каком фильме появилась знаменитая </a:t>
            </a:r>
            <a:r>
              <a:rPr lang="ru-RU" sz="6000" dirty="0"/>
              <a:t>роль студентки, комсомолки, спортсменки?</a:t>
            </a:r>
          </a:p>
        </p:txBody>
      </p:sp>
      <p:pic>
        <p:nvPicPr>
          <p:cNvPr id="12290" name="Picture 2" descr="https://b1-staging-718506.culture.ru/images/521e1bc9-a7b0-5fa5-bf58-5e2db65aa6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85" y="2918015"/>
            <a:ext cx="4358552" cy="326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9242" y="6150114"/>
            <a:ext cx="5109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4"/>
                </a:solidFill>
              </a:rPr>
              <a:t>Кавказская пленница</a:t>
            </a:r>
            <a:endParaRPr lang="ru-RU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49461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Какой бренд одежды носит героиня фильма?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11850" y="6150114"/>
            <a:ext cx="48242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4"/>
                </a:solidFill>
              </a:rPr>
              <a:t>Дьявол носит </a:t>
            </a:r>
            <a:r>
              <a:rPr lang="en-US" sz="4000" b="1" dirty="0" smtClean="0">
                <a:ln/>
                <a:solidFill>
                  <a:schemeClr val="accent4"/>
                </a:solidFill>
              </a:rPr>
              <a:t>Prada</a:t>
            </a:r>
            <a:endParaRPr lang="ru-RU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1506" name="Picture 2" descr="https://dropi.ru/img/uploads/test/2022-05-26/72c8842d9963547d892e2c2a50c4f13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79" y="2063790"/>
            <a:ext cx="51720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94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Какой фильм принес первые лавры Кристине Орбакайте, а также и прозвище?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2254" y="6150114"/>
            <a:ext cx="18433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4"/>
                </a:solidFill>
              </a:rPr>
              <a:t>Чучело</a:t>
            </a:r>
            <a:endParaRPr lang="ru-RU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9458" name="Picture 2" descr="https://www.timeout.ru/img/%D0%9C%D0%B0%D1%80%D0%B3%D0%B0%D1%80%D0%B8%D1%82%D0%B0/%D0%9A%D0%B8%D0%BD%D0%BE/%D0%94%D0%B7%D0%B5%D0%BD/5db7cbb982682c6133dbaf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62" y="2917250"/>
            <a:ext cx="5336172" cy="32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418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Какая Британская </a:t>
            </a:r>
            <a:r>
              <a:rPr lang="ru-RU" sz="6000" dirty="0"/>
              <a:t>актриса театра, кино и </a:t>
            </a:r>
            <a:r>
              <a:rPr lang="ru-RU" sz="6000" dirty="0" smtClean="0"/>
              <a:t>телевидения смогла приручить диких несуществующих животных?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5258" y="6150114"/>
            <a:ext cx="35573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4"/>
                </a:solidFill>
              </a:rPr>
              <a:t>Эмилия Кларк </a:t>
            </a:r>
            <a:endParaRPr lang="ru-RU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0482" name="Picture 2" descr="http://images4.fanpop.com/image/photos/24400000/Daenerys-Targaryen-daenerys-targaryen-24490876-1280-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115" y="3677460"/>
            <a:ext cx="4395829" cy="247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894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Назовите актрису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67692" y="6150114"/>
            <a:ext cx="45125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4"/>
                </a:solidFill>
              </a:rPr>
              <a:t>Анджолина</a:t>
            </a:r>
            <a:r>
              <a:rPr lang="ru-RU" sz="4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4000" b="1" dirty="0" smtClean="0">
                <a:ln/>
                <a:solidFill>
                  <a:schemeClr val="accent4"/>
                </a:solidFill>
              </a:rPr>
              <a:t>Джоли</a:t>
            </a:r>
            <a:endParaRPr lang="ru-RU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026" name="Picture 2" descr="https://dich.media/wp-content/uploads/2021/07/solt-angelina-joli-perevoploscheniya-v-muzhchi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481117"/>
            <a:ext cx="6089949" cy="456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009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Назовите актрису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27724" y="6150114"/>
            <a:ext cx="3792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4"/>
                </a:solidFill>
              </a:rPr>
              <a:t>Элизабет </a:t>
            </a:r>
            <a:r>
              <a:rPr lang="ru-RU" sz="4000" b="1" dirty="0" err="1">
                <a:ln/>
                <a:solidFill>
                  <a:schemeClr val="accent4"/>
                </a:solidFill>
              </a:rPr>
              <a:t>Олсен</a:t>
            </a:r>
            <a:endParaRPr lang="ru-RU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68" y="1595712"/>
            <a:ext cx="8091578" cy="455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772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Назовите фильм?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7213" y="6150114"/>
            <a:ext cx="1673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4"/>
                </a:solidFill>
              </a:rPr>
              <a:t>Амели</a:t>
            </a:r>
            <a:endParaRPr lang="ru-RU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052" name="Picture 4" descr="50 лучших фильмов XXI 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27" y="1463160"/>
            <a:ext cx="8063420" cy="45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6170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Назовите актрису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89884" y="6150114"/>
            <a:ext cx="30681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4"/>
                </a:solidFill>
              </a:rPr>
              <a:t>Зои </a:t>
            </a:r>
            <a:r>
              <a:rPr lang="ru-RU" sz="4000" b="1" dirty="0" err="1" smtClean="0">
                <a:ln/>
                <a:solidFill>
                  <a:schemeClr val="accent4"/>
                </a:solidFill>
              </a:rPr>
              <a:t>Салдана</a:t>
            </a:r>
            <a:endParaRPr lang="ru-RU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074" name="Picture 2" descr="https://i.pinimg.com/originals/6b/8a/e3/6b8ae3deb7fb3f7e0f4e2e78b94d32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4" y="1594337"/>
            <a:ext cx="5611447" cy="420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99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Назовите фильм?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0365" y="6150114"/>
            <a:ext cx="32471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4"/>
                </a:solidFill>
              </a:rPr>
              <a:t>Гарри Поттер</a:t>
            </a:r>
            <a:endParaRPr lang="ru-RU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102" name="Picture 6" descr="https://i.pinimg.com/originals/51/bd/12/51bd128eed5486b82a9e279c7d45fb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09" y="1357630"/>
            <a:ext cx="7159625" cy="4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6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113" y="884409"/>
            <a:ext cx="1017832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800" dirty="0"/>
              <a:t>Самая квакающая дама на </a:t>
            </a:r>
            <a:r>
              <a:rPr lang="ru-RU" sz="9800" dirty="0" smtClean="0"/>
              <a:t>свете?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6499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8" y="428684"/>
            <a:ext cx="11320041" cy="14921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Как зовут героя?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88491" y="6150114"/>
            <a:ext cx="28709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4"/>
                </a:solidFill>
              </a:rPr>
              <a:t>Харли</a:t>
            </a:r>
            <a:r>
              <a:rPr lang="ru-RU" sz="4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4000" b="1" dirty="0" err="1" smtClean="0">
                <a:ln/>
                <a:solidFill>
                  <a:schemeClr val="accent4"/>
                </a:solidFill>
              </a:rPr>
              <a:t>Квин</a:t>
            </a:r>
            <a:endParaRPr lang="ru-RU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122" name="Picture 2" descr="https://celebmafia.com/wp-content/uploads/2016/09/margot-robbie-suicide-squad-promo-photos-posters-and-stills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99" y="1448777"/>
            <a:ext cx="3977298" cy="39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9395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Раунд </a:t>
            </a:r>
            <a:r>
              <a:rPr lang="ru-RU" b="1" dirty="0" smtClean="0"/>
              <a:t>5 </a:t>
            </a:r>
            <a:r>
              <a:rPr lang="ru-RU" b="1" dirty="0"/>
              <a:t>– </a:t>
            </a:r>
            <a:r>
              <a:rPr lang="ru-RU" b="1" dirty="0" smtClean="0"/>
              <a:t>«Не женская работа»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dirty="0" smtClean="0"/>
              <a:t>Правила</a:t>
            </a:r>
          </a:p>
          <a:p>
            <a:r>
              <a:rPr lang="ru-RU" sz="4400" dirty="0" smtClean="0"/>
              <a:t>5 вопросов</a:t>
            </a:r>
          </a:p>
          <a:p>
            <a:r>
              <a:rPr lang="ru-RU" sz="4400" dirty="0" smtClean="0"/>
              <a:t>Проверим знания о том, чего знать не должны</a:t>
            </a:r>
          </a:p>
          <a:p>
            <a:r>
              <a:rPr lang="ru-RU" sz="4400" dirty="0" smtClean="0"/>
              <a:t>40 секунд на обсуждение</a:t>
            </a:r>
          </a:p>
          <a:p>
            <a:r>
              <a:rPr lang="ru-RU" sz="4400" dirty="0" smtClean="0"/>
              <a:t>5 баллов за каждый вопрос</a:t>
            </a:r>
          </a:p>
          <a:p>
            <a:r>
              <a:rPr lang="ru-RU" sz="4400" dirty="0" smtClean="0"/>
              <a:t>Помним про удвоение очков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4180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1026" name="Picture 2" descr="Пассатижи Gross 16973 180 м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95" y="1239418"/>
            <a:ext cx="6607536" cy="53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831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3074" name="Picture 2" descr="Косая левая стамеска с ручкой Narex Wood Line Plus, 26 мм, 811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26" y="1232826"/>
            <a:ext cx="9807933" cy="518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976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1203" t="26163" r="32712" b="25912"/>
          <a:stretch/>
        </p:blipFill>
        <p:spPr>
          <a:xfrm>
            <a:off x="2838091" y="1268083"/>
            <a:ext cx="7108166" cy="53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743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ИСПОЛЬЗУЕТ ЭТО ПРИБОР?</a:t>
            </a:r>
            <a:endParaRPr lang="ru-RU" dirty="0"/>
          </a:p>
        </p:txBody>
      </p:sp>
      <p:pic>
        <p:nvPicPr>
          <p:cNvPr id="6146" name="Picture 2" descr="Манометр AND для тонометров UA100/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18" y="1449238"/>
            <a:ext cx="4356041" cy="50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967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10242" name="Picture 2" descr="https://static.chipdip.ru/lib/296/DOC004296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37" y="1554161"/>
            <a:ext cx="9539803" cy="46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074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СДАЕМ ОТВЕТЫ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93" y="1518249"/>
            <a:ext cx="6437032" cy="4597880"/>
          </a:xfrm>
        </p:spPr>
      </p:pic>
    </p:spTree>
    <p:extLst>
      <p:ext uri="{BB962C8B-B14F-4D97-AF65-F5344CB8AC3E}">
        <p14:creationId xmlns:p14="http://schemas.microsoft.com/office/powerpoint/2010/main" val="18586228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это?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21489" y="5759569"/>
            <a:ext cx="3684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Пассатижи 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050" name="Picture 2" descr="Пассатижи Gross 16973 180 м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89" y="1282550"/>
            <a:ext cx="4834220" cy="392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532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это?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0389" y="5759569"/>
            <a:ext cx="3026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Стамеска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098" name="Picture 2" descr="Косая левая стамеска с ручкой Narex Wood Line Plus, 26 мм, 811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39" y="1250081"/>
            <a:ext cx="69342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1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/>
              <a:t>Как зовут молодую особу, которая пренебрегает порядком, и оттого всё время не находит своих вещей?</a:t>
            </a:r>
          </a:p>
        </p:txBody>
      </p:sp>
    </p:spTree>
    <p:extLst>
      <p:ext uri="{BB962C8B-B14F-4D97-AF65-F5344CB8AC3E}">
        <p14:creationId xmlns:p14="http://schemas.microsoft.com/office/powerpoint/2010/main" val="35647751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это?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69235" y="5879465"/>
            <a:ext cx="7543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4"/>
                </a:solidFill>
              </a:rPr>
              <a:t>Термоклеевой</a:t>
            </a:r>
            <a:r>
              <a:rPr lang="ru-RU" sz="5400" b="1" dirty="0" smtClean="0">
                <a:ln/>
                <a:solidFill>
                  <a:schemeClr val="accent4"/>
                </a:solidFill>
              </a:rPr>
              <a:t> пистолет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1203" t="26163" r="32712" b="25912"/>
          <a:stretch/>
        </p:blipFill>
        <p:spPr>
          <a:xfrm>
            <a:off x="3950898" y="1212067"/>
            <a:ext cx="5469147" cy="40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432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ИСПОЛЬЗУЕТ ЭТО ПРИБОР?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79607" y="5879465"/>
            <a:ext cx="3122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Водитель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194" name="Picture 2" descr="Манометр AND для тонометров UA100/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32" y="1299715"/>
            <a:ext cx="3743864" cy="43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220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это?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01738" y="5879465"/>
            <a:ext cx="3478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4"/>
                </a:solidFill>
              </a:rPr>
              <a:t>Струбцина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1266" name="Picture 2" descr="https://static.chipdip.ru/lib/296/DOC004296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28" y="1339009"/>
            <a:ext cx="9316238" cy="454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278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kartinkin.net/pics/uploads/posts/2022-08/1660781303_54-kartinkin-net-p-kreativnie-otkritki-s-8-marta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436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1199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263</TotalTime>
  <Words>859</Words>
  <Application>Microsoft Office PowerPoint</Application>
  <PresentationFormat>Широкоэкранный</PresentationFormat>
  <Paragraphs>164</Paragraphs>
  <Slides>93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8" baseType="lpstr">
      <vt:lpstr>Arial</vt:lpstr>
      <vt:lpstr>Corbel</vt:lpstr>
      <vt:lpstr>Gill Sans MT</vt:lpstr>
      <vt:lpstr>Impact</vt:lpstr>
      <vt:lpstr>Badge</vt:lpstr>
      <vt:lpstr>МИЛЕЙШИЙ  квиз</vt:lpstr>
      <vt:lpstr>Правила </vt:lpstr>
      <vt:lpstr>Раунд 1 – разминка </vt:lpstr>
      <vt:lpstr>Какое имя дали самой крошечной сказочной девочке?  </vt:lpstr>
      <vt:lpstr>Сосуд, предназначенный для того, чтобы в него ставили цветы.   </vt:lpstr>
      <vt:lpstr>Какой цветок символизирует безнадёжную самовлюблённость?</vt:lpstr>
      <vt:lpstr>Что варят «в мундире»? </vt:lpstr>
      <vt:lpstr>Самая квакающая дама на свете?</vt:lpstr>
      <vt:lpstr>Как зовут молодую особу, которая пренебрегает порядком, и оттого всё время не находит своих вещей?</vt:lpstr>
      <vt:lpstr>Любимая девочка Пьеро</vt:lpstr>
      <vt:lpstr>Набор посуды для чая, кофе или обеда.</vt:lpstr>
      <vt:lpstr>Цветок символизирующий болтливость?</vt:lpstr>
      <vt:lpstr>Без чего хлеба не испечешь? </vt:lpstr>
      <vt:lpstr>Как называют женщину, которая умеет шить, вязать, вышивать?</vt:lpstr>
      <vt:lpstr>Снежная девочка. Как ее зовут?  </vt:lpstr>
      <vt:lpstr>Золотой Иван Иваныч- так на Руси его называли…  </vt:lpstr>
      <vt:lpstr>Цветок символизирующий гордость, великолепие, благородство  </vt:lpstr>
      <vt:lpstr>Как называется суп из соленых огурцов?</vt:lpstr>
      <vt:lpstr>Женская летняя, легкая, открытая обувь на каблучке</vt:lpstr>
      <vt:lpstr>СДАЕМ ОТВЕТЫ</vt:lpstr>
      <vt:lpstr>Какое имя дали самой крошечной сказочной девочке?  </vt:lpstr>
      <vt:lpstr>Сосуд, предназначенный для того, чтобы в него ставили цветы.   </vt:lpstr>
      <vt:lpstr>Какой цветок символизирует безнадёжную самовлюблённость?</vt:lpstr>
      <vt:lpstr>Что варят «в мундире»? </vt:lpstr>
      <vt:lpstr>Самая квакающая дама на свете?</vt:lpstr>
      <vt:lpstr>Как зовут молодую особу, которая пренебрегает порядком, и оттого всё время не находит своих вещей?</vt:lpstr>
      <vt:lpstr>Любимая девочка Пьеро</vt:lpstr>
      <vt:lpstr>Набор посуды для чая, кофе или обеда.</vt:lpstr>
      <vt:lpstr>Цветок символизирующий болтливость?</vt:lpstr>
      <vt:lpstr>Без чего хлеба не испечешь? </vt:lpstr>
      <vt:lpstr>Как называют женщину, которая умеет шить, вязать, вышивать?</vt:lpstr>
      <vt:lpstr>Снежная девочка. Как ее зовут?  </vt:lpstr>
      <vt:lpstr>Золотой Иван Иваныч- так на Руси его называли…  </vt:lpstr>
      <vt:lpstr>Цветок символизирующий гордость, великолепие, благородство  </vt:lpstr>
      <vt:lpstr>Как называется суп из соленых огурцов?</vt:lpstr>
      <vt:lpstr>Женская летняя, легкая, открытая обувь на каблучке</vt:lpstr>
      <vt:lpstr>Раунд 2 – «Парфюмерно-косметический»</vt:lpstr>
      <vt:lpstr>Когда отмечается Международный день красоты? </vt:lpstr>
      <vt:lpstr>Как называют и специалистку  по косметическому уходу за лицом,  и небольшую сумочку для  косметики? </vt:lpstr>
      <vt:lpstr>Что делает свёкла в народной косметике? </vt:lpstr>
      <vt:lpstr>Из чего древние римляне делали пудру?</vt:lpstr>
      <vt:lpstr>От какого латинского слова произошло слово  «помада»?</vt:lpstr>
      <vt:lpstr>Назовите француженку, которая вместе с модой на духи и искусственный жемчуг ввела  в моду загар и короткую стрижку</vt:lpstr>
      <vt:lpstr>Из какой древней страны берёт начало современная косметика и парфюмерия?</vt:lpstr>
      <vt:lpstr>Почему нельзя наносить увлажняющий крем в мороз?</vt:lpstr>
      <vt:lpstr>Зачем в древнем Египте выщипывали брови?</vt:lpstr>
      <vt:lpstr>Сенат Франкфурта-на-Майне в свое время издал указ, согласно которому мужчина мог расторгнуть брак с супругой, если выяснялось, что…</vt:lpstr>
      <vt:lpstr>СДАЕМ ОТВЕТЫ</vt:lpstr>
      <vt:lpstr>Когда отмечается Международный день красоты? </vt:lpstr>
      <vt:lpstr>Как называют и специалистку  по косметическому уходу за лицом,  и небольшую сумочку для  косметики? </vt:lpstr>
      <vt:lpstr>Что делает свёкла в народной косметике? </vt:lpstr>
      <vt:lpstr>Из чего древние римляне делали пудру?</vt:lpstr>
      <vt:lpstr>От какого латинского слова произошло слово  «помада»?</vt:lpstr>
      <vt:lpstr>Назовите француженку, которая вместе с модой на духи и искусственный жемчуг ввела  в моду загар и короткую стрижку</vt:lpstr>
      <vt:lpstr>Из какой древней страны берёт начало современная косметика и парфюмерия?</vt:lpstr>
      <vt:lpstr>Почему нельзя наносить увлажняющий крем в мороз?</vt:lpstr>
      <vt:lpstr>Зачем в древнем Египте выщипывали брови?</vt:lpstr>
      <vt:lpstr>Сенат Франкфурта-на-Майне в свое время издал указ, согласно которому мужчина мог расторгнуть брак с супругой, если выяснялось, что…</vt:lpstr>
      <vt:lpstr>Раунд 3 – «Кино о женщинах»</vt:lpstr>
      <vt:lpstr>В каком фильме появилась знаменитая роль студентки, комсомолки, спортсменки?</vt:lpstr>
      <vt:lpstr>Какой бренд одежды носит героиня фильма?</vt:lpstr>
      <vt:lpstr>Какой фильм принес первые лавры Кристине Орбакайте, а также и прозвище? </vt:lpstr>
      <vt:lpstr>Какая Британская актриса театра, кино и телевидения смогла приручить диких несуществующих животных и стать их «матерью»?</vt:lpstr>
      <vt:lpstr>Назовите актрису</vt:lpstr>
      <vt:lpstr>Назовите актрису</vt:lpstr>
      <vt:lpstr>Назовите фильм?</vt:lpstr>
      <vt:lpstr>Назовите актрису</vt:lpstr>
      <vt:lpstr>Назовите фильм?</vt:lpstr>
      <vt:lpstr>Как зовут героя?</vt:lpstr>
      <vt:lpstr>СДАЕМ ОТВЕТЫ</vt:lpstr>
      <vt:lpstr>В каком фильме появилась знаменитая роль студентки, комсомолки, спортсменки?</vt:lpstr>
      <vt:lpstr>Какой бренд одежды носит героиня фильма?</vt:lpstr>
      <vt:lpstr>Какой фильм принес первые лавры Кристине Орбакайте, а также и прозвище? </vt:lpstr>
      <vt:lpstr>Какая Британская актриса театра, кино и телевидения смогла приручить диких несуществующих животных?</vt:lpstr>
      <vt:lpstr>Назовите актрису</vt:lpstr>
      <vt:lpstr>Назовите актрису</vt:lpstr>
      <vt:lpstr>Назовите фильм?</vt:lpstr>
      <vt:lpstr>Назовите актрису</vt:lpstr>
      <vt:lpstr>Назовите фильм?</vt:lpstr>
      <vt:lpstr>Как зовут героя?</vt:lpstr>
      <vt:lpstr>Раунд 5 – «Не женская работа»</vt:lpstr>
      <vt:lpstr>ЧТО это?</vt:lpstr>
      <vt:lpstr>ЧТО это?</vt:lpstr>
      <vt:lpstr>ЧТО это?</vt:lpstr>
      <vt:lpstr>КТО ИСПОЛЬЗУЕТ ЭТО ПРИБОР?</vt:lpstr>
      <vt:lpstr>ЧТО это?</vt:lpstr>
      <vt:lpstr>СДАЕМ ОТВЕТЫ</vt:lpstr>
      <vt:lpstr>ЧТО это?</vt:lpstr>
      <vt:lpstr>ЧТО это?</vt:lpstr>
      <vt:lpstr>ЧТО это?</vt:lpstr>
      <vt:lpstr>КТО ИСПОЛЬЗУЕТ ЭТО ПРИБОР?</vt:lpstr>
      <vt:lpstr>ЧТО это?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МИЛЕЙШИЙ  квиз</dc:title>
  <dc:creator>Учетная запись Майкрософт</dc:creator>
  <cp:lastModifiedBy>Учетная запись Майкрософт</cp:lastModifiedBy>
  <cp:revision>58</cp:revision>
  <dcterms:created xsi:type="dcterms:W3CDTF">2023-03-06T06:58:04Z</dcterms:created>
  <dcterms:modified xsi:type="dcterms:W3CDTF">2023-03-06T11:29:21Z</dcterms:modified>
</cp:coreProperties>
</file>