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2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84" autoAdjust="0"/>
    <p:restoredTop sz="94708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06A19-754B-41ED-92B5-B3877EEDB91A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F04B-8F83-4973-A8C1-6FF7DF225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Инфекционные болезни дыхательной системы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500306"/>
            <a:ext cx="7406640" cy="4000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</a:t>
            </a:r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грипп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  <a:p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</a:t>
            </a:r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острый бронхит</a:t>
            </a:r>
          </a:p>
          <a:p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пневмония</a:t>
            </a:r>
          </a:p>
          <a:p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А.Н.Кукушкина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</a:t>
            </a:r>
            <a:endParaRPr lang="ru-RU" sz="3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3857620" y="2714620"/>
            <a:ext cx="1049846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3857620" y="3214686"/>
            <a:ext cx="1049846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3857620" y="3786190"/>
            <a:ext cx="1049846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000" dirty="0" smtClean="0"/>
              <a:t>           Симптомы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Итак, при остром бронхите на фоне ОРЗ преобладают следующие симптомы:</a:t>
            </a:r>
          </a:p>
          <a:p>
            <a:pPr>
              <a:buNone/>
            </a:pPr>
            <a:r>
              <a:rPr lang="ru-RU" dirty="0" smtClean="0"/>
              <a:t>      Кашель – является основным симптомом бронхита, как острого, так и хронического. При остром вирусном бронхите (например, во время гриппа) в первый дни болезни кашель сухой, навязчивый. Такой кашель часто может быть причиной беспокойного сна, или рвоты у детей. В последующие дни ОРЗ кашель становится влажным – начинает выделяться мокрота (бело-зеленоватого цвета) – признак присоединения бактериальной инфекции. Влажный кашель не такой мучительный, как сухой и в большинстве случаев приносит больным облегчение.</a:t>
            </a:r>
          </a:p>
          <a:p>
            <a:endParaRPr lang="ru-RU" dirty="0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71612"/>
            <a:ext cx="36576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4400" dirty="0" smtClean="0"/>
              <a:t> </a:t>
            </a:r>
            <a:r>
              <a:rPr lang="ru-RU" sz="5000" dirty="0" smtClean="0"/>
              <a:t>Симптомы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Повышение температуры – это постоянный симптом ОРЗ и острого бронхита. В зависимости от типа ОРЗ повышение температуры тела может варьировать от 38,5 ?С при </a:t>
            </a:r>
            <a:r>
              <a:rPr lang="ru-RU" dirty="0" err="1" smtClean="0"/>
              <a:t>РС-инфекции</a:t>
            </a:r>
            <a:r>
              <a:rPr lang="ru-RU" dirty="0" smtClean="0"/>
              <a:t> до 40 ?С и выше при гриппе. Для того, чтобы узнать больше о различных видах ОРВИ и способах отличить их, а также почему это важно, советуем обратиться к нашей статье «Диагностика гриппа и ОРВИ»</a:t>
            </a:r>
          </a:p>
          <a:p>
            <a:r>
              <a:rPr lang="ru-RU" dirty="0" smtClean="0"/>
              <a:t>Кашель при остром бронхите может продлиться 1-2 недели или несколько больше. В случае если кашель не прошел и через три недели, говорят о вяло текущем бронхите, появление которого свидетельствует о снижении восстановительных способностей организма и высоком риске перехода бронхита в хроническую форму.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71612"/>
            <a:ext cx="36576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000" dirty="0" smtClean="0"/>
              <a:t>Пневмония</a:t>
            </a:r>
            <a:endParaRPr lang="ru-RU" sz="5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Пневмония</a:t>
            </a:r>
            <a:r>
              <a:rPr lang="ru-RU" dirty="0" smtClean="0"/>
              <a:t> — это воспалительный процесс в ткани легкого, возникающий как самостоятельная болезнь или как проявление или осложнение какого-либо заболевания. Когда воспаление поражает долю легкого, говорят о крупозной пневмонии. В зависимости от того, какая доля и какое легкое поражены, она может быть, например, правосторонней </a:t>
            </a:r>
            <a:r>
              <a:rPr lang="ru-RU" dirty="0" err="1" smtClean="0"/>
              <a:t>верхне</a:t>
            </a:r>
            <a:r>
              <a:rPr lang="ru-RU" dirty="0" smtClean="0"/>
              <a:t>-, средне- или нижнедолевой. Воспалительный процесс может захватить целое легкое и даже оба легких — это тотальная пневмония.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000" dirty="0" smtClean="0"/>
              <a:t>Симптомы пневмонии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Основные симптомы пневмонии: высокая температура тела (от 37 до 39,5 С), отдышка, мокрота, озноб, кашель. Иногда при пневмонии при отхаркивании в мокроте можно заметить прожилки крови. Характерным для пневмонии симптомом является боль в груди при попытке сделать глубокий вдох. Обычно боль при пневмонии отмечается в том месте, где находится основной очаг воспаления. Особенно часто боль сопровождает плевральную форму развития пневмонии. При пневмонии может изменяться цвет кожи (развиваться цианоз). При пневмонии у детей обычно не наблюдаются характерные симптомы, кроме вялости, потери аппетита и лихорадки. Если пневмонией заболел грудной гребенок, то у него могут отмечаться срыгивания и рвота.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39290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4000504"/>
            <a:ext cx="39290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000" dirty="0" smtClean="0"/>
              <a:t>Причины возникновения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2900" dirty="0" smtClean="0"/>
              <a:t>В ее возникновении важную роль играют различные бактерии (пневмококки, стафилококки, стрептококки, </a:t>
            </a:r>
            <a:r>
              <a:rPr lang="ru-RU" sz="2900" dirty="0" err="1" smtClean="0"/>
              <a:t>гемофильная</a:t>
            </a:r>
            <a:r>
              <a:rPr lang="ru-RU" sz="2900" dirty="0" smtClean="0"/>
              <a:t> палочка и т. д.) и вирусы, являющиеся ведущими факторами риска возникновения легочного воспаления. Однако вызываемые вирусами изменения в легких называть пневмонией не следует, и, более того, необходимо четко от нее отграничивать по клинико-рентгенологическим признакам, поскольку подход к лечению этих двух состояний принципиально различен.К предрасполагающим факторам относятся: переохлаждение (особенно в условиях повышенной влажности), острая респираторная вирусная инфекция, высокая загазованность, физическое и умственное переутомление, перенесенные заболевания легких, недостаточное питание, курение. </a:t>
            </a:r>
            <a:endParaRPr lang="ru-RU" sz="29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41434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929066"/>
            <a:ext cx="414340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81596"/>
          </a:xfrm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Грипп</a:t>
            </a:r>
            <a:r>
              <a:rPr lang="ru-RU" dirty="0" smtClean="0"/>
              <a:t> — тяжелая вирусная инфекция, поражающая людей независимо от пола или возраста. Это острое заболевание, которое  отличается резким токсикозом,</a:t>
            </a:r>
          </a:p>
          <a:p>
            <a:pPr>
              <a:buNone/>
            </a:pPr>
            <a:r>
              <a:rPr lang="ru-RU" dirty="0" smtClean="0"/>
              <a:t>   лихорадкой, ознобом, болью в</a:t>
            </a:r>
          </a:p>
          <a:p>
            <a:pPr>
              <a:buNone/>
            </a:pPr>
            <a:r>
              <a:rPr lang="ru-RU" dirty="0" smtClean="0"/>
              <a:t>   мышцах,  катаральными явлениями    в виде ринита, заложенности носа,  и кашля с поражением бронхов.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5000" dirty="0" smtClean="0">
                <a:solidFill>
                  <a:schemeClr val="tx1"/>
                </a:solidFill>
              </a:rPr>
              <a:t>Грипп </a:t>
            </a:r>
            <a:endParaRPr lang="ru-RU" sz="5000" dirty="0">
              <a:solidFill>
                <a:schemeClr val="tx1"/>
              </a:solidFill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2714612" y="642918"/>
            <a:ext cx="133559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000" dirty="0" smtClean="0"/>
              <a:t>      Важные сведения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524000"/>
            <a:ext cx="3933060" cy="4663440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/>
              <a:t>Эпидемии гриппа случаются каждый год обычно в холодное время года и поражают до 15% населения земного шара. Грипп и ОРВИ составляют 95% всех инфекционных заболеваний в мире. Ежегодно в мире заболевают до 500 млн. человек, 2 миллиона из которых умирают. 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3729038" cy="4500594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000" dirty="0" smtClean="0"/>
              <a:t>     Немного из истории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524000"/>
            <a:ext cx="4004498" cy="4976834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Печально известная «Испанка» произошла в 1918 — 1920 гг. Эта самая сильная из известных пандемий унесла более 20 млн. жизней, от нее пострадало 20 — 40% населения земного шара. Смерть наступала быстро. Человек мог быть еще абсолютно здоров утром, к полудню он заболевал и умирал к ночи. Те же, кто не умер в первые дни, нередко умирали от осложнений, вызванных гриппом. В феврале 1957 года на Дальнем Востоке началась и быстро распространилась по всему миру пандемия, которая получила название «азиатский грипп». Только в США во время этой пандемии скончались более 70000 человек. В 1968 — 1969 гг. произошел средний по тяжести «Гонконгский грипп». Больше всего от </a:t>
            </a:r>
            <a:r>
              <a:rPr lang="ru-RU" sz="2900" dirty="0" smtClean="0"/>
              <a:t>вируса</a:t>
            </a:r>
            <a:r>
              <a:rPr lang="ru-RU" dirty="0" smtClean="0"/>
              <a:t> пострадали пожилые люди старше 65 лет. Всего число погибших от этой пандемии составило 33800 человек.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3429024" cy="4643469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Различают три вида гриппа-                               А,В,С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Вирус гриппа А вызывает заболевание средней или сильной тяжести. Поражает как человека, так и животных. Именно вирусы гриппа А ответственны за появление пандемий и тяжелых эпидемий.</a:t>
            </a:r>
          </a:p>
          <a:p>
            <a:r>
              <a:rPr lang="ru-RU" dirty="0" smtClean="0"/>
              <a:t>Вирусы гриппа В не вызывают пандемии и обычно являются причиной локальных вспышек и эпидемий, иногда охватывающих одну или несколько стран. Вспышки гриппа В могут совпадать с гриппом А или предшествовать ему. Вирусы гриппа В циркулируют только в человеческой популяции (чаще вызывая заболевание у детей).</a:t>
            </a:r>
          </a:p>
          <a:p>
            <a:r>
              <a:rPr lang="ru-RU" dirty="0" smtClean="0"/>
              <a:t>Вирус гриппа С достаточно мало изучен. Инфицирует только человека. Симптомы болезни обычно очень легкие либо не проявляются вообще. Он не вызывает эпидемий и не приводит к серьезным последствиям. Заболевания, вызванные вирусом гриппа С, часто совпадают с эпидемией гриппа А.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85926"/>
            <a:ext cx="3657600" cy="3857652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000" dirty="0" smtClean="0"/>
              <a:t>        Симптомы гриппа</a:t>
            </a:r>
            <a:endParaRPr lang="ru-RU" sz="5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У больного может развиться одна из четырех форм гриппа:</a:t>
            </a:r>
          </a:p>
          <a:p>
            <a:r>
              <a:rPr lang="ru-RU" u="sng" dirty="0" smtClean="0"/>
              <a:t>Легкая</a:t>
            </a:r>
          </a:p>
          <a:p>
            <a:r>
              <a:rPr lang="ru-RU" u="sng" dirty="0" smtClean="0"/>
              <a:t>Среднетяжелая</a:t>
            </a:r>
          </a:p>
          <a:p>
            <a:r>
              <a:rPr lang="ru-RU" u="sng" dirty="0" smtClean="0"/>
              <a:t>Тяжелая </a:t>
            </a:r>
            <a:r>
              <a:rPr lang="ru-RU" u="sng" dirty="0" err="1" smtClean="0"/>
              <a:t>Гипертоксическая</a:t>
            </a:r>
            <a:r>
              <a:rPr lang="ru-RU" u="sng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случае легкой (включая стертые) формы гриппа температура тела остается нормальной или повышается не выше 38°С, симптомы инфекционного токсикоза слабо выражены или отсутствуют.</a:t>
            </a:r>
          </a:p>
          <a:p>
            <a:endParaRPr lang="ru-RU" dirty="0" smtClean="0"/>
          </a:p>
          <a:p>
            <a:r>
              <a:rPr lang="ru-RU" dirty="0" smtClean="0"/>
              <a:t>В случае среднетяжелой формы гриппа температура повышается до 38,5 — 39,5° С, к которой присоединяются классические симптомы заболевания:</a:t>
            </a:r>
          </a:p>
          <a:p>
            <a:r>
              <a:rPr lang="ru-RU" dirty="0" smtClean="0"/>
              <a:t>Интоксикация (обильное потоотделение, слабость, суставные и мышечные боли, головная боль).</a:t>
            </a:r>
          </a:p>
          <a:p>
            <a:r>
              <a:rPr lang="ru-RU" dirty="0" smtClean="0"/>
              <a:t>Катаральные симптомы.</a:t>
            </a:r>
          </a:p>
          <a:p>
            <a:r>
              <a:rPr lang="ru-RU" dirty="0" smtClean="0"/>
              <a:t>Респираторные симптомы (поражение гортани и трахеи, болезненный кашель, боли за грудиной, насморк, гиперемия, сухость слизистой оболочки полости носа и глотки).</a:t>
            </a:r>
          </a:p>
          <a:p>
            <a:r>
              <a:rPr lang="ru-RU" dirty="0" smtClean="0"/>
              <a:t>Абдоминальный синдром (боли в животе, диарея отмечается в редких случаях и, как правило, служит признаком других инфекций. То, что известно под названием «желудочный грипп», вызывается совсем не вирусом гриппа).</a:t>
            </a:r>
          </a:p>
          <a:p>
            <a:endParaRPr lang="ru-RU" dirty="0" smtClean="0"/>
          </a:p>
          <a:p>
            <a:r>
              <a:rPr lang="ru-RU" dirty="0" smtClean="0"/>
              <a:t>При развитии тяжелой формы гриппа температура тела поднимается до 40 — 40,5°С. В дополнение к симптомам, характерным для среднетяжелой формы гриппа, появляются судорожные припадки, галлюцинации, носовые кровотечения, рвота.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1428736"/>
            <a:ext cx="36576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5000" dirty="0" smtClean="0"/>
              <a:t> Как защитить себя и других</a:t>
            </a:r>
            <a:endParaRPr lang="ru-RU" sz="5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707236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000" dirty="0" smtClean="0"/>
              <a:t>             </a:t>
            </a:r>
            <a:r>
              <a:rPr lang="ru-RU" sz="5000" dirty="0" smtClean="0">
                <a:solidFill>
                  <a:schemeClr val="tx1"/>
                </a:solidFill>
              </a:rPr>
              <a:t>Острый бронхит</a:t>
            </a:r>
            <a:endParaRPr lang="ru-RU" sz="5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Бронхит</a:t>
            </a:r>
            <a:r>
              <a:rPr lang="ru-RU" dirty="0" smtClean="0"/>
              <a:t> -- заболевание, характеризующееся воспалением бронхов с преимущественным поражением их слизистой оболочки. Бронхит является одним из наиболее частых заболеваний органов дыхания. Различают острый и хронический бронхиты, представляющие собой самостоятельные нозологические формы.</a:t>
            </a:r>
            <a:endParaRPr lang="ru-RU" dirty="0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2143108" y="714356"/>
            <a:ext cx="133559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5000" dirty="0" smtClean="0"/>
              <a:t>Причины возникновения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Чаще всего бронхит является следствием проникновения в организм какой-либо инфекции. Наиболее частые причины возникновения бронхита это вирусы (грипп, </a:t>
            </a:r>
            <a:r>
              <a:rPr lang="ru-RU" dirty="0" err="1" smtClean="0"/>
              <a:t>парагрипп</a:t>
            </a:r>
            <a:r>
              <a:rPr lang="ru-RU" dirty="0" smtClean="0"/>
              <a:t>, </a:t>
            </a:r>
            <a:r>
              <a:rPr lang="ru-RU" dirty="0" err="1" smtClean="0"/>
              <a:t>аденовироз</a:t>
            </a:r>
            <a:r>
              <a:rPr lang="ru-RU" dirty="0" smtClean="0"/>
              <a:t>, </a:t>
            </a:r>
            <a:r>
              <a:rPr lang="ru-RU" dirty="0" err="1" smtClean="0"/>
              <a:t>РС-инфекция</a:t>
            </a:r>
            <a:r>
              <a:rPr lang="ru-RU" dirty="0" smtClean="0"/>
              <a:t>), бактерии (стафилококки, стрептококки, </a:t>
            </a:r>
            <a:r>
              <a:rPr lang="ru-RU" dirty="0" err="1" smtClean="0"/>
              <a:t>гемофильная</a:t>
            </a:r>
            <a:r>
              <a:rPr lang="ru-RU" dirty="0" smtClean="0"/>
              <a:t> палочка, пневмококк), внутриклеточные паразиты (</a:t>
            </a:r>
            <a:r>
              <a:rPr lang="ru-RU" dirty="0" err="1" smtClean="0"/>
              <a:t>хламидии</a:t>
            </a:r>
            <a:r>
              <a:rPr lang="ru-RU" dirty="0" smtClean="0"/>
              <a:t>, </a:t>
            </a:r>
            <a:r>
              <a:rPr lang="ru-RU" dirty="0" err="1" smtClean="0"/>
              <a:t>микоплазмы</a:t>
            </a:r>
            <a:r>
              <a:rPr lang="ru-RU" dirty="0" smtClean="0"/>
              <a:t>). В некоторых случаях бронхит возникает при воздействии на бронхи раздражающих или токсичных газов, а также аллергенов (аллергический бронхит).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4000528" cy="4572032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</TotalTime>
  <Words>1200</Words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Инфекционные болезни дыхательной системы</vt:lpstr>
      <vt:lpstr>                     Грипп </vt:lpstr>
      <vt:lpstr>      Важные сведения</vt:lpstr>
      <vt:lpstr>     Немного из истории</vt:lpstr>
      <vt:lpstr> Различают три вида гриппа-                               А,В,С</vt:lpstr>
      <vt:lpstr>        Симптомы гриппа</vt:lpstr>
      <vt:lpstr> Как защитить себя и других</vt:lpstr>
      <vt:lpstr>             Острый бронхит</vt:lpstr>
      <vt:lpstr>Причины возникновения</vt:lpstr>
      <vt:lpstr>           Симптомы</vt:lpstr>
      <vt:lpstr> Симптомы</vt:lpstr>
      <vt:lpstr>Пневмония</vt:lpstr>
      <vt:lpstr>Симптомы пневмонии</vt:lpstr>
      <vt:lpstr>Причины возникновения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Windows User</cp:lastModifiedBy>
  <cp:revision>24</cp:revision>
  <dcterms:created xsi:type="dcterms:W3CDTF">2011-11-21T15:12:53Z</dcterms:created>
  <dcterms:modified xsi:type="dcterms:W3CDTF">2022-03-15T07:38:24Z</dcterms:modified>
</cp:coreProperties>
</file>