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69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2" r:id="rId16"/>
    <p:sldId id="270" r:id="rId17"/>
    <p:sldId id="27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71" autoAdjust="0"/>
  </p:normalViewPr>
  <p:slideViewPr>
    <p:cSldViewPr>
      <p:cViewPr varScale="1">
        <p:scale>
          <a:sx n="69" d="100"/>
          <a:sy n="69" d="100"/>
        </p:scale>
        <p:origin x="-138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67744" y="3573016"/>
            <a:ext cx="6190456" cy="1445546"/>
          </a:xfrm>
        </p:spPr>
        <p:txBody>
          <a:bodyPr/>
          <a:lstStyle/>
          <a:p>
            <a:r>
              <a:rPr lang="ru-RU" dirty="0" smtClean="0"/>
              <a:t>         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620688"/>
            <a:ext cx="7920880" cy="4104456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</a:t>
            </a:r>
            <a:r>
              <a:rPr lang="ru-RU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Урок здоровья</a:t>
            </a:r>
            <a:endParaRPr lang="ru-RU" sz="4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Профилактика новой  </a:t>
            </a:r>
            <a:r>
              <a:rPr lang="ru-RU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коронавирусной</a:t>
            </a:r>
            <a:r>
              <a:rPr lang="ru-RU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инфекции</a:t>
            </a:r>
          </a:p>
          <a:p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зав.кабинетом здоровья</a:t>
            </a:r>
          </a:p>
          <a:p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А.Н.Кукушкина.</a:t>
            </a:r>
            <a:endParaRPr lang="ru-RU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/>
              <a:t>  </a:t>
            </a:r>
          </a:p>
          <a:p>
            <a:endParaRPr lang="ru-RU" dirty="0"/>
          </a:p>
          <a:p>
            <a:r>
              <a:rPr lang="ru-RU" dirty="0" smtClean="0"/>
              <a:t>                                                         </a:t>
            </a:r>
            <a:endParaRPr lang="ru-RU" dirty="0"/>
          </a:p>
        </p:txBody>
      </p:sp>
      <p:pic>
        <p:nvPicPr>
          <p:cNvPr id="1027" name="Picture 3" descr="C:\Users\masha\Desktop\РАЗРАБОТКИ\Классный час\4147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636912"/>
            <a:ext cx="3958903" cy="3771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15284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82296" indent="0">
              <a:buNone/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В каком городе в декабре 2019 года началась вспышка пневмонии, вызванной </a:t>
            </a:r>
            <a:r>
              <a:rPr 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коронавирусом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6056" y="2507203"/>
            <a:ext cx="3858394" cy="2564224"/>
          </a:xfrm>
        </p:spPr>
      </p:pic>
    </p:spTree>
    <p:extLst>
      <p:ext uri="{BB962C8B-B14F-4D97-AF65-F5344CB8AC3E}">
        <p14:creationId xmlns:p14="http://schemas.microsoft.com/office/powerpoint/2010/main" xmlns="" val="4004436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82296" indent="0">
              <a:buNone/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4.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Чем опасен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коронавирус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21068" y="2276873"/>
            <a:ext cx="4513382" cy="2654930"/>
          </a:xfrm>
        </p:spPr>
      </p:pic>
    </p:spTree>
    <p:extLst>
      <p:ext uri="{BB962C8B-B14F-4D97-AF65-F5344CB8AC3E}">
        <p14:creationId xmlns:p14="http://schemas.microsoft.com/office/powerpoint/2010/main" xmlns="" val="2597222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82296" indent="0">
              <a:buNone/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5.Как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передается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коронавирус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5656" y="3645024"/>
            <a:ext cx="7026746" cy="2316223"/>
          </a:xfrm>
        </p:spPr>
      </p:pic>
    </p:spTree>
    <p:extLst>
      <p:ext uri="{BB962C8B-B14F-4D97-AF65-F5344CB8AC3E}">
        <p14:creationId xmlns:p14="http://schemas.microsoft.com/office/powerpoint/2010/main" xmlns="" val="3375249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82296" indent="0">
              <a:buNone/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6.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Каковы основные симптомы вируса?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7037" y="1916832"/>
            <a:ext cx="4647413" cy="3197419"/>
          </a:xfrm>
        </p:spPr>
      </p:pic>
    </p:spTree>
    <p:extLst>
      <p:ext uri="{BB962C8B-B14F-4D97-AF65-F5344CB8AC3E}">
        <p14:creationId xmlns:p14="http://schemas.microsoft.com/office/powerpoint/2010/main" xmlns="" val="2664809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82296" indent="0">
              <a:buNone/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7.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Каковы меры профилактики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коронавируса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296" indent="0">
              <a:buNone/>
            </a:pP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80141" y="2420889"/>
            <a:ext cx="4454309" cy="2434804"/>
          </a:xfrm>
        </p:spPr>
      </p:pic>
    </p:spTree>
    <p:extLst>
      <p:ext uri="{BB962C8B-B14F-4D97-AF65-F5344CB8AC3E}">
        <p14:creationId xmlns:p14="http://schemas.microsoft.com/office/powerpoint/2010/main" xmlns="" val="1485478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стихотворение Елены Одинцовой   «Здоровье это ценность и богатство»</a:t>
            </a:r>
            <a:r>
              <a:rPr lang="ru-RU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82296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Здоровье – это ценность и богатство, </a:t>
            </a:r>
          </a:p>
          <a:p>
            <a:pPr marL="82296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Здоровьем людям надо дорожить! </a:t>
            </a:r>
          </a:p>
          <a:p>
            <a:pPr marL="82296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Есть правильно и спортом заниматься, </a:t>
            </a:r>
          </a:p>
          <a:p>
            <a:pPr marL="82296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 закалятся, и с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зарядкою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дружить. </a:t>
            </a:r>
          </a:p>
          <a:p>
            <a:pPr marL="82296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Чтобы любая хворь не подступила, </a:t>
            </a:r>
          </a:p>
          <a:p>
            <a:pPr marL="82296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Чтоб билось ровно сердце, как мотор, </a:t>
            </a:r>
          </a:p>
          <a:p>
            <a:pPr marL="82296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Не нужно ни курить, ни пить, ни злиться, </a:t>
            </a:r>
          </a:p>
          <a:p>
            <a:pPr marL="82296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Улыбкой победить любой укор.</a:t>
            </a:r>
          </a:p>
          <a:p>
            <a:pPr marL="82296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Здоровый образ жизни – это сила! </a:t>
            </a:r>
          </a:p>
          <a:p>
            <a:pPr marL="82296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Ведь без здоровья в жизни никуда.</a:t>
            </a:r>
          </a:p>
          <a:p>
            <a:pPr marL="82296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Давайте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вместе будем сильны и красивы</a:t>
            </a:r>
          </a:p>
          <a:p>
            <a:pPr marL="82296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Тогда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года нам будут не беда!</a:t>
            </a:r>
          </a:p>
          <a:p>
            <a:endParaRPr lang="ru-RU" dirty="0"/>
          </a:p>
        </p:txBody>
      </p:sp>
      <p:pic>
        <p:nvPicPr>
          <p:cNvPr id="7170" name="Picture 2" descr="C:\Users\masha\Desktop\РАЗРАБОТКИ\Классный час\57a35dd514ddff1b3eb0d30819062409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902057"/>
            <a:ext cx="1403648" cy="1682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96569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Берегите себя и своих близких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9671" y="1303940"/>
            <a:ext cx="6928617" cy="4944460"/>
          </a:xfrm>
        </p:spPr>
      </p:pic>
    </p:spTree>
    <p:extLst>
      <p:ext uri="{BB962C8B-B14F-4D97-AF65-F5344CB8AC3E}">
        <p14:creationId xmlns:p14="http://schemas.microsoft.com/office/powerpoint/2010/main" xmlns="" val="2931713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Спасибо за внимание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27784" y="1496255"/>
            <a:ext cx="4219103" cy="3880608"/>
          </a:xfrm>
        </p:spPr>
      </p:pic>
    </p:spTree>
    <p:extLst>
      <p:ext uri="{BB962C8B-B14F-4D97-AF65-F5344CB8AC3E}">
        <p14:creationId xmlns:p14="http://schemas.microsoft.com/office/powerpoint/2010/main" xmlns="" val="1857194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  Факты о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коронавирусе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был впервые открыт ы 1960 году</a:t>
            </a:r>
          </a:p>
          <a:p>
            <a:pPr marL="82296" indent="0">
              <a:buNone/>
            </a:pP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получил свое название из-за ворсинок на своей оболочке, стремящихся в различные стороны и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напоминающих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корону</a:t>
            </a:r>
          </a:p>
        </p:txBody>
      </p:sp>
      <p:pic>
        <p:nvPicPr>
          <p:cNvPr id="2050" name="Picture 2" descr="C:\Users\masha\Desktop\РАЗРАБОТКИ\Классный час\corona virus small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149080"/>
            <a:ext cx="2062188" cy="2007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masha\Desktop\РАЗРАБОТКИ\Классный час\coronavirus_2019-ncov_sars-cov-2_07.jpg.crdownloa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653136"/>
            <a:ext cx="3650432" cy="2051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5145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Структура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коронавирсуа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5" name="Picture 3" descr="C:\Users\masha\Desktop\РАЗРАБОТКИ\Классный час\image-27-01-20-10-17-8-1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42876" y="1447800"/>
            <a:ext cx="5483797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10926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Пути передачи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коронавируса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воздушно-капельный(выделение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вируса происходит при кашле, чихании, разговоре)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296" indent="0"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контактно-бытовой 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(через поверхности, предметы обихода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pic>
        <p:nvPicPr>
          <p:cNvPr id="6146" name="Picture 2" descr="C:\Users\masha\Desktop\РАЗРАБОТКИ\Классный час\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797152"/>
            <a:ext cx="2524125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masha\Desktop\РАЗРАБОТКИ\Классный час\25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35560" y="4608191"/>
            <a:ext cx="2714625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59718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Основные симптомы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COVID-19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— повышение температуры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тела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— сухой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кашель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—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утомляемость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296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296" indent="0" algn="r">
              <a:buNone/>
            </a:pPr>
            <a:r>
              <a:rPr lang="ru-RU" dirty="0"/>
              <a:t> </a:t>
            </a:r>
            <a:r>
              <a:rPr lang="ru-RU" dirty="0" smtClean="0"/>
              <a:t> 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Немедленно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обратиться к врачу, если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вас повысилась температура, появились одышка, кашель, боль в грудной клетке, нарушения речи или движения.</a:t>
            </a:r>
          </a:p>
          <a:p>
            <a:pPr algn="r"/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296" indent="0">
              <a:buNone/>
            </a:pP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9" name="Picture 3" descr="C:\Users\masha\Desktop\РАЗРАБОТКИ\Классный час\2519241_156637977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221088"/>
            <a:ext cx="828675" cy="198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79525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Профилактика </a:t>
            </a:r>
            <a:r>
              <a:rPr lang="ru-RU" dirty="0" err="1" smtClean="0"/>
              <a:t>коронавируса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196752"/>
            <a:ext cx="7890080" cy="5051648"/>
          </a:xfrm>
        </p:spPr>
        <p:txBody>
          <a:bodyPr>
            <a:normAutofit fontScale="92500" lnSpcReduction="10000"/>
          </a:bodyPr>
          <a:lstStyle/>
          <a:p>
            <a:pPr marL="82296" indent="0">
              <a:buNone/>
            </a:pPr>
            <a:endParaRPr lang="ru-RU" sz="3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296" indent="0">
              <a:buNone/>
            </a:pPr>
            <a:r>
              <a:rPr lang="ru-RU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— </a:t>
            </a:r>
            <a:r>
              <a:rPr lang="ru-RU" sz="3100" dirty="0">
                <a:latin typeface="Arial" panose="020B0604020202020204" pitchFamily="34" charset="0"/>
                <a:cs typeface="Arial" panose="020B0604020202020204" pitchFamily="34" charset="0"/>
              </a:rPr>
              <a:t>главное — </a:t>
            </a:r>
            <a:r>
              <a:rPr lang="ru-RU" sz="3100" b="1" dirty="0">
                <a:latin typeface="Arial" panose="020B0604020202020204" pitchFamily="34" charset="0"/>
                <a:cs typeface="Arial" panose="020B0604020202020204" pitchFamily="34" charset="0"/>
              </a:rPr>
              <a:t>следовать правилам гигиены</a:t>
            </a:r>
            <a:r>
              <a:rPr lang="ru-RU" sz="3100" dirty="0">
                <a:latin typeface="Arial" panose="020B0604020202020204" pitchFamily="34" charset="0"/>
                <a:cs typeface="Arial" panose="020B0604020202020204" pitchFamily="34" charset="0"/>
              </a:rPr>
              <a:t>. Мойте руки или пользуйтесь спиртовыми гелями, спреями и антисептическими </a:t>
            </a:r>
            <a:r>
              <a:rPr lang="ru-RU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салфетками</a:t>
            </a:r>
            <a:endParaRPr lang="ru-RU" sz="3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296" indent="0">
              <a:buNone/>
            </a:pPr>
            <a:endParaRPr lang="ru-RU" sz="3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296" indent="0">
              <a:buNone/>
            </a:pPr>
            <a:r>
              <a:rPr lang="ru-RU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— </a:t>
            </a:r>
            <a:r>
              <a:rPr lang="ru-RU" sz="3100" b="1" dirty="0">
                <a:latin typeface="Arial" panose="020B0604020202020204" pitchFamily="34" charset="0"/>
                <a:cs typeface="Arial" panose="020B0604020202020204" pitchFamily="34" charset="0"/>
              </a:rPr>
              <a:t>не трогайте лицо </a:t>
            </a:r>
            <a:r>
              <a:rPr lang="ru-RU" sz="3100" dirty="0">
                <a:latin typeface="Arial" panose="020B0604020202020204" pitchFamily="34" charset="0"/>
                <a:cs typeface="Arial" panose="020B0604020202020204" pitchFamily="34" charset="0"/>
              </a:rPr>
              <a:t>грязными </a:t>
            </a:r>
            <a:r>
              <a:rPr lang="ru-RU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руками</a:t>
            </a:r>
            <a:endParaRPr lang="ru-RU" sz="3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296" indent="0">
              <a:buNone/>
            </a:pPr>
            <a:endParaRPr lang="ru-RU" sz="3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296" indent="0">
              <a:buNone/>
            </a:pPr>
            <a:r>
              <a:rPr lang="ru-RU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— </a:t>
            </a:r>
            <a:r>
              <a:rPr lang="ru-RU" sz="3100" dirty="0">
                <a:latin typeface="Arial" panose="020B0604020202020204" pitchFamily="34" charset="0"/>
                <a:cs typeface="Arial" panose="020B0604020202020204" pitchFamily="34" charset="0"/>
              </a:rPr>
              <a:t>если вы носите маску, </a:t>
            </a:r>
            <a:r>
              <a:rPr lang="ru-RU" sz="3100" b="1" dirty="0">
                <a:latin typeface="Arial" panose="020B0604020202020204" pitchFamily="34" charset="0"/>
                <a:cs typeface="Arial" panose="020B0604020202020204" pitchFamily="34" charset="0"/>
              </a:rPr>
              <a:t>меняйте ее каждый час (максимум — каждые два часа</a:t>
            </a:r>
            <a:r>
              <a:rPr lang="ru-RU" sz="3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3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8276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Профилактика </a:t>
            </a:r>
            <a:r>
              <a:rPr lang="ru-RU" dirty="0" err="1" smtClean="0"/>
              <a:t>коронавируса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1700808"/>
            <a:ext cx="7498080" cy="4800600"/>
          </a:xfrm>
        </p:spPr>
        <p:txBody>
          <a:bodyPr>
            <a:normAutofit fontScale="92500" lnSpcReduction="20000"/>
          </a:bodyPr>
          <a:lstStyle/>
          <a:p>
            <a:pPr marL="82296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— находясь в общественных местах, максимально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сократите прикосновения к посторонним предмета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 и поверхностям;</a:t>
            </a:r>
          </a:p>
          <a:p>
            <a:pPr marL="82296" indent="0">
              <a:buNone/>
            </a:pP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296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—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избегайте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приветственных рукопожатий.</a:t>
            </a:r>
          </a:p>
          <a:p>
            <a:pPr marL="82296" indent="0">
              <a:buNone/>
            </a:pP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296" indent="0">
              <a:buNone/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При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первых симптомах простуды оставайтесь дома, чтобы не заражать других. При появлении одышки обязательно обратитесь к врачу.</a:t>
            </a:r>
          </a:p>
          <a:p>
            <a:pPr marL="82296" indent="0">
              <a:buNone/>
            </a:pPr>
            <a:endParaRPr lang="ru-RU" dirty="0"/>
          </a:p>
        </p:txBody>
      </p:sp>
      <p:pic>
        <p:nvPicPr>
          <p:cNvPr id="5122" name="Picture 2" descr="C:\Users\masha\Desktop\РАЗРАБОТКИ\Классный час\2519241_156637977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4653136"/>
            <a:ext cx="828675" cy="198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3023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890080" cy="115667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Викторина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Скажем «НЕТ» </a:t>
            </a:r>
            <a:r>
              <a:rPr lang="ru-RU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коронавирусу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82296" indent="0">
              <a:buNone/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1.Почему </a:t>
            </a:r>
            <a:r>
              <a:rPr 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коронавирус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получил такое название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27984" y="1268760"/>
            <a:ext cx="3657600" cy="3484165"/>
          </a:xfrm>
        </p:spPr>
      </p:pic>
    </p:spTree>
    <p:extLst>
      <p:ext uri="{BB962C8B-B14F-4D97-AF65-F5344CB8AC3E}">
        <p14:creationId xmlns:p14="http://schemas.microsoft.com/office/powerpoint/2010/main" xmlns="" val="1750253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82296" indent="0">
              <a:buNone/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2. В каком году был открыт </a:t>
            </a:r>
            <a:r>
              <a:rPr 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коронавирус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8024" y="2204728"/>
            <a:ext cx="4146426" cy="2954329"/>
          </a:xfrm>
        </p:spPr>
      </p:pic>
    </p:spTree>
    <p:extLst>
      <p:ext uri="{BB962C8B-B14F-4D97-AF65-F5344CB8AC3E}">
        <p14:creationId xmlns:p14="http://schemas.microsoft.com/office/powerpoint/2010/main" xmlns="" val="4200925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81</TotalTime>
  <Words>357</Words>
  <Application>Microsoft Office PowerPoint</Application>
  <PresentationFormat>Экран (4:3)</PresentationFormat>
  <Paragraphs>61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Солнцестояние</vt:lpstr>
      <vt:lpstr>          </vt:lpstr>
      <vt:lpstr>     Факты о коронавирусе</vt:lpstr>
      <vt:lpstr>Структура коронавирсуа</vt:lpstr>
      <vt:lpstr>Пути передачи коронавируса</vt:lpstr>
      <vt:lpstr>Основные симптомы COVID-19</vt:lpstr>
      <vt:lpstr>Профилактика коронавируса</vt:lpstr>
      <vt:lpstr>Профилактика коронавируса</vt:lpstr>
      <vt:lpstr>Викторина : Скажем «НЕТ» коронавирусу</vt:lpstr>
      <vt:lpstr>Слайд 9</vt:lpstr>
      <vt:lpstr>Слайд 10</vt:lpstr>
      <vt:lpstr>Слайд 11</vt:lpstr>
      <vt:lpstr>Слайд 12</vt:lpstr>
      <vt:lpstr>Слайд 13</vt:lpstr>
      <vt:lpstr>Слайд 14</vt:lpstr>
      <vt:lpstr>стихотворение Елены Одинцовой   «Здоровье это ценность и богатство» </vt:lpstr>
      <vt:lpstr>Берегите себя и своих близких</vt:lpstr>
      <vt:lpstr>      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masha</dc:creator>
  <cp:lastModifiedBy>Windows User</cp:lastModifiedBy>
  <cp:revision>9</cp:revision>
  <dcterms:created xsi:type="dcterms:W3CDTF">2020-09-28T09:29:50Z</dcterms:created>
  <dcterms:modified xsi:type="dcterms:W3CDTF">2022-03-15T06:31:09Z</dcterms:modified>
</cp:coreProperties>
</file>