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83" r:id="rId10"/>
    <p:sldId id="28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441A27-2BE1-4FBF-BD83-1550832142A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EFB2B22-F9C9-4D70-8FA7-FCCCC92AF6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Red-Autumn-Leaves-Photography-HD-Wallpapers-for-Beckground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64206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1500174"/>
            <a:ext cx="5293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8400" b="1" cap="none" spc="50" dirty="0" smtClean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Золотая осень</a:t>
            </a:r>
            <a:endParaRPr lang="ru-RU" sz="368400" b="1" cap="none" spc="50" dirty="0">
              <a:ln w="11430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осень\2569068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104" y="1357298"/>
            <a:ext cx="9169104" cy="55007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892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Посмотрите на эту картинку. Какая необычная природа!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Какие разноцветные листья – красные, желтые, оранжевые!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Почему все такое пестрое? Это значит, наступила осень!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Давайте познакомимся с этим временем года получше!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осень\depositphotos_13263326-stock-illustration-set-of-colorful-autumn-leav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991" y="2428868"/>
            <a:ext cx="6659010" cy="4429133"/>
          </a:xfrm>
          <a:prstGeom prst="rect">
            <a:avLst/>
          </a:prstGeom>
          <a:noFill/>
        </p:spPr>
      </p:pic>
      <p:pic>
        <p:nvPicPr>
          <p:cNvPr id="2051" name="Picture 3" descr="C:\Users\admin\Desktop\осень\pogoda_kri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781802" cy="2571744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643306" y="285728"/>
            <a:ext cx="52149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Листья меняют свой цвет потому, что с наступлением осени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солнышко светит все меньше, и им не хватает солнечного света,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чтобы оставаться зелеными.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715008" y="2143116"/>
            <a:ext cx="34289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83838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admin\Desktop\131774254_osen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29388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357950" y="2428868"/>
            <a:ext cx="2786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Meiryo" panose="020B0604030504040204" pitchFamily="34" charset="-128"/>
                <a:cs typeface="Arial" pitchFamily="34" charset="0"/>
              </a:rPr>
              <a:t>Лето кончилось, и вот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Meiryo" panose="020B0604030504040204" pitchFamily="34" charset="-128"/>
                <a:cs typeface="Arial" pitchFamily="34" charset="0"/>
              </a:rPr>
              <a:t>Осень золотая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Meiryo" panose="020B0604030504040204" pitchFamily="34" charset="-128"/>
                <a:cs typeface="Arial" pitchFamily="34" charset="0"/>
              </a:rPr>
              <a:t>Нас встречает у ворот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Meiryo" panose="020B0604030504040204" pitchFamily="34" charset="-128"/>
                <a:cs typeface="Arial" pitchFamily="34" charset="0"/>
              </a:rPr>
              <a:t>С щедрым урожаем.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Meiryo" panose="020B0604030504040204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dmin\Desktop\осень\2294159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14480" y="214290"/>
            <a:ext cx="629415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Постепенно дни становятся короче, а ночи длиннее.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Вечером быстро начинает темнеть.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Часто к концу прогулки на улице уже совсем темно.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admin\Desktop\осень\a4603f545046fac205dfb2b3bcf1b9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6000760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889070" y="2428868"/>
            <a:ext cx="32549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Дождь холодный моросит,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Листья опадают,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Осень золотым ковром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Землю укрывает.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осень\6335de8cc0f82b5553ea5ce877e07a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4214810" cy="6000768"/>
          </a:xfrm>
          <a:prstGeom prst="rect">
            <a:avLst/>
          </a:prstGeom>
          <a:noFill/>
        </p:spPr>
      </p:pic>
      <p:pic>
        <p:nvPicPr>
          <p:cNvPr id="6146" name="Picture 2" descr="C:\Users\admin\Desktop\осень\591371_osen_listya_asfalt_luji_2816x1407_(www.GdeFon.ru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857232"/>
            <a:ext cx="4929190" cy="3071810"/>
          </a:xfrm>
          <a:prstGeom prst="rect">
            <a:avLst/>
          </a:prstGeom>
          <a:noFill/>
        </p:spPr>
      </p:pic>
      <p:pic>
        <p:nvPicPr>
          <p:cNvPr id="6147" name="Picture 3" descr="C:\Users\admin\Desktop\осень\k-chemu-snitsya-luzh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1" y="3929066"/>
            <a:ext cx="4929190" cy="2928934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85852" y="285728"/>
            <a:ext cx="67285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Осенью 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юди ходят под зонтиками, на улице много луж.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admin\Desktop\осень\105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357562"/>
            <a:ext cx="4786314" cy="3500438"/>
          </a:xfrm>
          <a:prstGeom prst="rect">
            <a:avLst/>
          </a:prstGeom>
          <a:noFill/>
        </p:spPr>
      </p:pic>
      <p:pic>
        <p:nvPicPr>
          <p:cNvPr id="8197" name="Picture 5" descr="C:\Users\admin\Desktop\осень\imgpreview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5214943" cy="3911207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286380" y="714356"/>
            <a:ext cx="38576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Порывы ветра срывают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деревьев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желтые, багряные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лиловые листья,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которые устилают землю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пестрым ковром.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4786322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Начинается пора листопада.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Листья осыпаются с деревьев и покрывают все вокруг.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preview-25744465-1200x630-99-14847289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Золотая наша осень!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Мы тебя благодарим.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подарки и сюрпризы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Мы спасибо говорим.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admin\Desktop\осень\79877364_os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0" y="642918"/>
            <a:ext cx="9131640" cy="6215082"/>
          </a:xfrm>
          <a:prstGeom prst="rect">
            <a:avLst/>
          </a:prstGeom>
          <a:noFill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714612" y="214290"/>
            <a:ext cx="4201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Осень очень красивое время года!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379</TotalTime>
  <Words>182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Meiryo</vt:lpstr>
      <vt:lpstr>Arial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Тагаево детсад</cp:lastModifiedBy>
  <cp:revision>43</cp:revision>
  <dcterms:created xsi:type="dcterms:W3CDTF">2018-09-30T16:30:45Z</dcterms:created>
  <dcterms:modified xsi:type="dcterms:W3CDTF">2023-06-02T10:31:38Z</dcterms:modified>
</cp:coreProperties>
</file>