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notesSlides/notesSlide27.xml" ContentType="application/vnd.openxmlformats-officedocument.presentationml.notesSlide+xml"/>
  <Override PartName="/ppt/diagrams/quickStyle28.xml" ContentType="application/vnd.openxmlformats-officedocument.drawingml.diagramStyl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diagrams/quickStyle17.xml" ContentType="application/vnd.openxmlformats-officedocument.drawingml.diagramStyl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diagrams/drawing43.xml" ContentType="application/vnd.ms-office.drawingml.diagramDrawing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quickStyle20.xml" ContentType="application/vnd.openxmlformats-officedocument.drawingml.diagramStyle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slides/slide77.xml" ContentType="application/vnd.openxmlformats-officedocument.presentationml.slide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layout20.xml" ContentType="application/vnd.openxmlformats-officedocument.drawingml.diagramLayout+xml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diagrams/data21.xml" ContentType="application/vnd.openxmlformats-officedocument.drawingml.diagramData+xml"/>
  <Override PartName="/ppt/diagrams/drawing48.xml" ContentType="application/vnd.ms-office.drawingml.diagramDrawing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diagrams/drawing37.xml" ContentType="application/vnd.ms-office.drawingml.diagramDrawing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quickStyle25.xml" ContentType="application/vnd.openxmlformats-officedocument.drawingml.diagramStyle+xml"/>
  <Override PartName="/ppt/diagrams/drawing15.xml" ContentType="application/vnd.ms-office.drawingml.diagramDrawing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diagrams/layout25.xml" ContentType="application/vnd.openxmlformats-officedocument.drawingml.diagramLayout+xml"/>
  <Override PartName="/ppt/diagrams/drawing8.xml" ContentType="application/vnd.ms-office.drawingml.diagramDrawing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diagrams/drawing40.xml" ContentType="application/vnd.ms-office.drawingml.diagramDrawing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colors24.xml" ContentType="application/vnd.openxmlformats-officedocument.drawingml.diagramColor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notesSlides/notesSlide29.xml" ContentType="application/vnd.openxmlformats-officedocument.presentationml.notesSlide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Override PartName="/ppt/diagrams/drawing49.xml" ContentType="application/vnd.ms-office.drawingml.diagramDrawing+xml"/>
  <Override PartName="/ppt/diagrams/drawing38.xml" ContentType="application/vnd.ms-office.drawingml.diagramDrawing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notesSlides/notesSlide32.xml" ContentType="application/vnd.openxmlformats-officedocument.presentationml.notesSlide+xml"/>
  <Override PartName="/ppt/diagrams/drawing16.xml" ContentType="application/vnd.ms-office.drawingml.diagramDrawing+xml"/>
  <Override PartName="/ppt/diagrams/drawing45.xml" ContentType="application/vnd.ms-office.drawingml.diagramDrawing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layout26.xml" ContentType="application/vnd.openxmlformats-officedocument.drawingml.diagramLayout+xml"/>
  <Override PartName="/ppt/diagrams/colors29.xml" ContentType="application/vnd.openxmlformats-officedocument.drawingml.diagramColors+xml"/>
  <Override PartName="/ppt/diagrams/drawing9.xml" ContentType="application/vnd.ms-office.drawingml.diagramDrawing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ata30.xml" ContentType="application/vnd.openxmlformats-officedocument.drawingml.diagramData+xml"/>
  <Override PartName="/ppt/diagrams/drawing39.xml" ContentType="application/vnd.ms-office.drawingml.diagramDrawing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notesSlides/notesSlide26.xml" ContentType="application/vnd.openxmlformats-officedocument.presentationml.notesSlide+xml"/>
  <Override PartName="/ppt/diagrams/quickStyle16.xml" ContentType="application/vnd.openxmlformats-officedocument.drawingml.diagramStyle+xml"/>
  <Override PartName="/ppt/diagrams/quickStyle27.xml" ContentType="application/vnd.openxmlformats-officedocument.drawingml.diagramStyle+xml"/>
  <Override PartName="/ppt/diagrams/drawing46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diagrams/layout27.xml" ContentType="application/vnd.openxmlformats-officedocument.drawingml.diagramLayout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42.xml" ContentType="application/vnd.ms-office.drawingml.diagramDrawing+xml"/>
  <Override PartName="/ppt/diagrams/drawing13.xml" ContentType="application/vnd.ms-office.drawingml.diagramDrawing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diagrams/drawing36.xml" ContentType="application/vnd.ms-office.drawingml.diagramDrawing+xml"/>
  <Override PartName="/ppt/diagrams/drawing47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quickStyle29.xml" ContentType="application/vnd.openxmlformats-officedocument.drawingml.diagramStyle+xml"/>
  <Override PartName="/ppt/slides/slide51.xml" ContentType="application/vnd.openxmlformats-officedocument.presentationml.slide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  <Override PartName="/ppt/diagrams/drawing44.xml" ContentType="application/vnd.ms-office.drawingml.diagramDrawing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Override PartName="/ppt/diagrams/colors28.xml" ContentType="application/vnd.openxmlformats-officedocument.drawingml.diagramColors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11.xml" ContentType="application/vnd.ms-office.drawingml.diagramDrawing+xml"/>
  <Override PartName="/ppt/slides/slide78.xml" ContentType="application/vnd.openxmlformats-officedocument.presentationml.slide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82"/>
  </p:notesMasterIdLst>
  <p:sldIdLst>
    <p:sldId id="256" r:id="rId2"/>
    <p:sldId id="479" r:id="rId3"/>
    <p:sldId id="480" r:id="rId4"/>
    <p:sldId id="304" r:id="rId5"/>
    <p:sldId id="306" r:id="rId6"/>
    <p:sldId id="307" r:id="rId7"/>
    <p:sldId id="484" r:id="rId8"/>
    <p:sldId id="485" r:id="rId9"/>
    <p:sldId id="308" r:id="rId10"/>
    <p:sldId id="260" r:id="rId11"/>
    <p:sldId id="379" r:id="rId12"/>
    <p:sldId id="259" r:id="rId13"/>
    <p:sldId id="483" r:id="rId14"/>
    <p:sldId id="482" r:id="rId15"/>
    <p:sldId id="384" r:id="rId16"/>
    <p:sldId id="383" r:id="rId17"/>
    <p:sldId id="262" r:id="rId18"/>
    <p:sldId id="457" r:id="rId19"/>
    <p:sldId id="458" r:id="rId20"/>
    <p:sldId id="268" r:id="rId21"/>
    <p:sldId id="460" r:id="rId22"/>
    <p:sldId id="487" r:id="rId23"/>
    <p:sldId id="265" r:id="rId24"/>
    <p:sldId id="269" r:id="rId25"/>
    <p:sldId id="386" r:id="rId26"/>
    <p:sldId id="387" r:id="rId27"/>
    <p:sldId id="388" r:id="rId28"/>
    <p:sldId id="389" r:id="rId29"/>
    <p:sldId id="390" r:id="rId30"/>
    <p:sldId id="391" r:id="rId31"/>
    <p:sldId id="411" r:id="rId32"/>
    <p:sldId id="412" r:id="rId33"/>
    <p:sldId id="413" r:id="rId34"/>
    <p:sldId id="414" r:id="rId35"/>
    <p:sldId id="415" r:id="rId36"/>
    <p:sldId id="416" r:id="rId37"/>
    <p:sldId id="417" r:id="rId38"/>
    <p:sldId id="418" r:id="rId39"/>
    <p:sldId id="410" r:id="rId40"/>
    <p:sldId id="272" r:id="rId41"/>
    <p:sldId id="302" r:id="rId42"/>
    <p:sldId id="301" r:id="rId43"/>
    <p:sldId id="313" r:id="rId44"/>
    <p:sldId id="316" r:id="rId45"/>
    <p:sldId id="318" r:id="rId46"/>
    <p:sldId id="319" r:id="rId47"/>
    <p:sldId id="320" r:id="rId48"/>
    <p:sldId id="465" r:id="rId49"/>
    <p:sldId id="466" r:id="rId50"/>
    <p:sldId id="335" r:id="rId51"/>
    <p:sldId id="337" r:id="rId52"/>
    <p:sldId id="467" r:id="rId53"/>
    <p:sldId id="338" r:id="rId54"/>
    <p:sldId id="339" r:id="rId55"/>
    <p:sldId id="340" r:id="rId56"/>
    <p:sldId id="341" r:id="rId57"/>
    <p:sldId id="423" r:id="rId58"/>
    <p:sldId id="343" r:id="rId59"/>
    <p:sldId id="344" r:id="rId60"/>
    <p:sldId id="345" r:id="rId61"/>
    <p:sldId id="346" r:id="rId62"/>
    <p:sldId id="425" r:id="rId63"/>
    <p:sldId id="334" r:id="rId64"/>
    <p:sldId id="468" r:id="rId65"/>
    <p:sldId id="469" r:id="rId66"/>
    <p:sldId id="426" r:id="rId67"/>
    <p:sldId id="350" r:id="rId68"/>
    <p:sldId id="473" r:id="rId69"/>
    <p:sldId id="352" r:id="rId70"/>
    <p:sldId id="353" r:id="rId71"/>
    <p:sldId id="478" r:id="rId72"/>
    <p:sldId id="475" r:id="rId73"/>
    <p:sldId id="476" r:id="rId74"/>
    <p:sldId id="358" r:id="rId75"/>
    <p:sldId id="357" r:id="rId76"/>
    <p:sldId id="477" r:id="rId77"/>
    <p:sldId id="488" r:id="rId78"/>
    <p:sldId id="489" r:id="rId79"/>
    <p:sldId id="377" r:id="rId80"/>
    <p:sldId id="378" r:id="rId81"/>
  </p:sldIdLst>
  <p:sldSz cx="9144000" cy="6858000" type="screen4x3"/>
  <p:notesSz cx="6794500" cy="99187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00000"/>
    <a:srgbClr val="FF3300"/>
    <a:srgbClr val="4D7400"/>
    <a:srgbClr val="006600"/>
    <a:srgbClr val="FF0000"/>
    <a:srgbClr val="CC0099"/>
    <a:srgbClr val="339966"/>
    <a:srgbClr val="CC0000"/>
    <a:srgbClr val="FF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893" autoAdjust="0"/>
    <p:restoredTop sz="77027" autoAdjust="0"/>
  </p:normalViewPr>
  <p:slideViewPr>
    <p:cSldViewPr>
      <p:cViewPr>
        <p:scale>
          <a:sx n="80" d="100"/>
          <a:sy n="80" d="100"/>
        </p:scale>
        <p:origin x="-1152" y="7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_rels/data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ata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image" Target="../media/image241.jpeg"/></Relationships>
</file>

<file path=ppt/diagrams/_rels/drawing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image" Target="../media/image261.jpeg"/></Relationships>
</file>

<file path=ppt/diagrams/_rels/drawing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image" Target="../media/image281.jpeg"/></Relationships>
</file>

<file path=ppt/diagrams/_rels/drawing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eg"/><Relationship Id="rId1" Type="http://schemas.openxmlformats.org/officeDocument/2006/relationships/image" Target="../media/image301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AF05AF-4DFB-41D5-A190-2E765A56B55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1508DF-ECF7-4D0C-8976-7E7F15FBF40D}">
      <dgm:prSet custT="1"/>
      <dgm:spPr/>
      <dgm:t>
        <a:bodyPr/>
        <a:lstStyle/>
        <a:p>
          <a:pPr rtl="0"/>
          <a:r>
            <a:rPr lang="en-US" sz="2100" b="1" dirty="0" smtClean="0">
              <a:latin typeface="Arial" pitchFamily="34" charset="0"/>
              <a:cs typeface="Arial" pitchFamily="34" charset="0"/>
            </a:rPr>
            <a:t>I</a:t>
          </a:r>
          <a:r>
            <a:rPr lang="ru-RU" sz="2100" b="1" dirty="0" smtClean="0">
              <a:latin typeface="Arial" pitchFamily="34" charset="0"/>
              <a:cs typeface="Arial" pitchFamily="34" charset="0"/>
            </a:rPr>
            <a:t>. ОБЩИЕ ПОЛОЖЕНИЯ</a:t>
          </a:r>
          <a:endParaRPr lang="ru-RU" sz="2100" b="1" dirty="0">
            <a:latin typeface="Arial" pitchFamily="34" charset="0"/>
            <a:cs typeface="Arial" pitchFamily="34" charset="0"/>
          </a:endParaRPr>
        </a:p>
      </dgm:t>
    </dgm:pt>
    <dgm:pt modelId="{5F589B38-BCA2-4281-8F3C-EA1F943D41EF}" type="parTrans" cxnId="{A6230B2F-0497-426F-8F9D-4F59C0AB116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6029C0D-5CC6-4445-9F48-7E9E7FFE18BA}" type="sibTrans" cxnId="{A6230B2F-0497-426F-8F9D-4F59C0AB116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85CB2EAC-43ED-445A-8C05-2CCD7D33A7A0}">
      <dgm:prSet/>
      <dgm:spPr/>
      <dgm:t>
        <a:bodyPr/>
        <a:lstStyle/>
        <a:p>
          <a:pPr rtl="0"/>
          <a:r>
            <a:rPr lang="ru-RU" b="1" dirty="0" smtClean="0">
              <a:latin typeface="Arial" pitchFamily="34" charset="0"/>
              <a:cs typeface="Arial" pitchFamily="34" charset="0"/>
            </a:rPr>
            <a:t>II. ТРЕБОВАНИЯ К СТРУКТУРЕ ООП ДО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0887337A-20DD-4DB6-82E2-C7DF4C0BE97E}" type="parTrans" cxnId="{7A5E0620-DD17-44FE-9B63-643822D4D88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4B5DAB52-4D3C-46C2-98FC-571DB4BE0A95}" type="sibTrans" cxnId="{7A5E0620-DD17-44FE-9B63-643822D4D88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90E34C2-A4FA-4375-B527-9784E035028A}">
      <dgm:prSet/>
      <dgm:spPr/>
      <dgm:t>
        <a:bodyPr/>
        <a:lstStyle/>
        <a:p>
          <a:pPr rtl="0"/>
          <a:r>
            <a:rPr lang="ru-RU" b="1" dirty="0" smtClean="0">
              <a:latin typeface="Arial" pitchFamily="34" charset="0"/>
              <a:cs typeface="Arial" pitchFamily="34" charset="0"/>
            </a:rPr>
            <a:t>III</a:t>
          </a:r>
          <a:r>
            <a:rPr lang="en-US" b="1" dirty="0" smtClean="0">
              <a:latin typeface="Arial" pitchFamily="34" charset="0"/>
              <a:cs typeface="Arial" pitchFamily="34" charset="0"/>
            </a:rPr>
            <a:t>.</a:t>
          </a:r>
          <a:r>
            <a:rPr lang="ru-RU" b="1" dirty="0" smtClean="0">
              <a:latin typeface="Arial" pitchFamily="34" charset="0"/>
              <a:cs typeface="Arial" pitchFamily="34" charset="0"/>
            </a:rPr>
            <a:t> ТРЕБОВАНИЯ К УСЛОВИЯМ РЕАЛИЗАЦИИ ООП ДО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00220888-29C8-42FA-9FFB-B64E7A9BE8B0}" type="parTrans" cxnId="{64CC7629-11DF-4866-A20F-CBA7EAF10AA6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03163B00-95C3-49B7-A9B4-3B376D6FB8E3}" type="sibTrans" cxnId="{64CC7629-11DF-4866-A20F-CBA7EAF10AA6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583EC3D-F4BB-4AD2-88E6-0235CC3848F0}">
      <dgm:prSet custT="1"/>
      <dgm:spPr/>
      <dgm:t>
        <a:bodyPr/>
        <a:lstStyle/>
        <a:p>
          <a:pPr rtl="0"/>
          <a:r>
            <a:rPr lang="ru-RU" sz="1600" dirty="0" smtClean="0">
              <a:latin typeface="Arial" pitchFamily="34" charset="0"/>
              <a:cs typeface="Arial" pitchFamily="34" charset="0"/>
            </a:rPr>
            <a:t>к психолого-педагогическим условиям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3744B668-2304-4353-8347-8C07AD4D894A}" type="parTrans" cxnId="{EA623947-C106-499D-A38D-3A6D9555471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E9F0EF2-C182-41EC-987D-0C11E351D9F0}" type="sibTrans" cxnId="{EA623947-C106-499D-A38D-3A6D9555471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DB3E541-298E-42DA-B4AE-8DA7485DF609}">
      <dgm:prSet custT="1"/>
      <dgm:spPr/>
      <dgm:t>
        <a:bodyPr/>
        <a:lstStyle/>
        <a:p>
          <a:pPr rtl="0"/>
          <a:r>
            <a:rPr lang="ru-RU" sz="1600" dirty="0" smtClean="0">
              <a:latin typeface="Arial" pitchFamily="34" charset="0"/>
              <a:cs typeface="Arial" pitchFamily="34" charset="0"/>
            </a:rPr>
            <a:t>к кадровым условиям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6EAF8A6A-AB69-4902-B267-6D3A9724A26C}" type="parTrans" cxnId="{A77613DB-C35C-4C9E-AB6F-03CBB7E9AA8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DC96E31-0149-4434-B12C-C061D78042A9}" type="sibTrans" cxnId="{A77613DB-C35C-4C9E-AB6F-03CBB7E9AA8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6326B01-09B7-423F-8A2C-40690B449300}">
      <dgm:prSet custT="1"/>
      <dgm:spPr/>
      <dgm:t>
        <a:bodyPr/>
        <a:lstStyle/>
        <a:p>
          <a:pPr rtl="0"/>
          <a:r>
            <a:rPr lang="ru-RU" sz="1600" dirty="0" smtClean="0">
              <a:latin typeface="Arial" pitchFamily="34" charset="0"/>
              <a:cs typeface="Arial" pitchFamily="34" charset="0"/>
            </a:rPr>
            <a:t>к материально-техническим условиям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3BB8546D-ED04-4E5A-8848-4361FECD5164}" type="parTrans" cxnId="{9E4E6E7B-D4DA-4DB0-AE89-7B5537875902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CB5D6F8-A1EA-4F50-B6E5-592E1347DECE}" type="sibTrans" cxnId="{9E4E6E7B-D4DA-4DB0-AE89-7B5537875902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8E277B1-706C-4771-8153-064EB254E3E7}">
      <dgm:prSet/>
      <dgm:spPr/>
      <dgm:t>
        <a:bodyPr/>
        <a:lstStyle/>
        <a:p>
          <a:pPr rtl="0"/>
          <a:r>
            <a:rPr lang="ru-RU" b="1" dirty="0" smtClean="0">
              <a:latin typeface="Arial" pitchFamily="34" charset="0"/>
              <a:cs typeface="Arial" pitchFamily="34" charset="0"/>
            </a:rPr>
            <a:t>IV. ТРЕБОВАНИЯ К РЕЗУЛЬТАТАМ ОСВОЕНИЯ ООП ДО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4A528337-FABD-4634-BEE1-5315F3007DB4}" type="parTrans" cxnId="{78713B34-73D9-4573-A255-482D884D2A0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8F2BC2F-5E79-4B87-B98F-1033EF6DF2AC}" type="sibTrans" cxnId="{78713B34-73D9-4573-A255-482D884D2A0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27DE84C-0145-45C0-BCC3-522093119E69}">
      <dgm:prSet custT="1"/>
      <dgm:spPr/>
      <dgm:t>
        <a:bodyPr/>
        <a:lstStyle/>
        <a:p>
          <a:pPr rtl="0"/>
          <a:r>
            <a:rPr lang="ru-RU" sz="1600" dirty="0" smtClean="0">
              <a:latin typeface="Arial" pitchFamily="34" charset="0"/>
              <a:cs typeface="Arial" pitchFamily="34" charset="0"/>
            </a:rPr>
            <a:t>к развивающей предметно-пространственной среде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A8B48B7B-5269-49ED-A40C-531CD5181CEA}" type="parTrans" cxnId="{BF817CE9-1678-4CC6-BADA-762E014A67F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097FE776-E94E-4BF9-86CA-CAD98FED2C7A}" type="sibTrans" cxnId="{BF817CE9-1678-4CC6-BADA-762E014A67F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045F5FA8-A43F-48CB-A9E0-654784D38D99}">
      <dgm:prSet custT="1"/>
      <dgm:spPr/>
      <dgm:t>
        <a:bodyPr/>
        <a:lstStyle/>
        <a:p>
          <a:pPr rtl="0"/>
          <a:r>
            <a:rPr lang="ru-RU" sz="1600" dirty="0" smtClean="0">
              <a:latin typeface="Arial" pitchFamily="34" charset="0"/>
              <a:cs typeface="Arial" pitchFamily="34" charset="0"/>
            </a:rPr>
            <a:t>к финансовым условиям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7E388F2E-D876-4911-A4DE-B31618D9C589}" type="parTrans" cxnId="{29C229AD-C96D-4FF2-8182-CA9652C0C3E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110C64C-39FF-4463-B68D-E4EC0DB76809}" type="sibTrans" cxnId="{29C229AD-C96D-4FF2-8182-CA9652C0C3E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0153C59-322C-45DD-B261-0BEA1DD1FB39}" type="pres">
      <dgm:prSet presAssocID="{C3AF05AF-4DFB-41D5-A190-2E765A56B5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EE5608-F722-4C50-A604-D4A8088B3C52}" type="pres">
      <dgm:prSet presAssocID="{AC1508DF-ECF7-4D0C-8976-7E7F15FBF40D}" presName="parentText" presStyleLbl="node1" presStyleIdx="0" presStyleCnt="4" custLinFactY="-2151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A502E1-0132-44DC-A231-8DC41D9B0923}" type="pres">
      <dgm:prSet presAssocID="{D6029C0D-5CC6-4445-9F48-7E9E7FFE18BA}" presName="spacer" presStyleCnt="0"/>
      <dgm:spPr/>
    </dgm:pt>
    <dgm:pt modelId="{82C9DFBF-D5B7-422D-8423-A9566CF8165A}" type="pres">
      <dgm:prSet presAssocID="{85CB2EAC-43ED-445A-8C05-2CCD7D33A7A0}" presName="parentText" presStyleLbl="node1" presStyleIdx="1" presStyleCnt="4" custLinFactNeighborY="-673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D69FFC-924C-42CC-B9F9-542FA872891D}" type="pres">
      <dgm:prSet presAssocID="{4B5DAB52-4D3C-46C2-98FC-571DB4BE0A95}" presName="spacer" presStyleCnt="0"/>
      <dgm:spPr/>
    </dgm:pt>
    <dgm:pt modelId="{F2C7EA58-5A01-44EE-ABEF-75818CB85192}" type="pres">
      <dgm:prSet presAssocID="{D90E34C2-A4FA-4375-B527-9784E035028A}" presName="parentText" presStyleLbl="node1" presStyleIdx="2" presStyleCnt="4" custLinFactNeighborY="76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ED4AFF-BE05-4E75-BA4D-43614F6C4FFB}" type="pres">
      <dgm:prSet presAssocID="{D90E34C2-A4FA-4375-B527-9784E035028A}" presName="childText" presStyleLbl="revTx" presStyleIdx="0" presStyleCnt="1" custScaleY="105023" custLinFactNeighborY="289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6C2E60-155B-45B6-8CA3-F1BDCFF20623}" type="pres">
      <dgm:prSet presAssocID="{78E277B1-706C-4771-8153-064EB254E3E7}" presName="parentText" presStyleLbl="node1" presStyleIdx="3" presStyleCnt="4" custLinFactNeighborY="205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817CE9-1678-4CC6-BADA-762E014A67FD}" srcId="{D90E34C2-A4FA-4375-B527-9784E035028A}" destId="{D27DE84C-0145-45C0-BCC3-522093119E69}" srcOrd="1" destOrd="0" parTransId="{A8B48B7B-5269-49ED-A40C-531CD5181CEA}" sibTransId="{097FE776-E94E-4BF9-86CA-CAD98FED2C7A}"/>
    <dgm:cxn modelId="{78713B34-73D9-4573-A255-482D884D2A0C}" srcId="{C3AF05AF-4DFB-41D5-A190-2E765A56B557}" destId="{78E277B1-706C-4771-8153-064EB254E3E7}" srcOrd="3" destOrd="0" parTransId="{4A528337-FABD-4634-BEE1-5315F3007DB4}" sibTransId="{D8F2BC2F-5E79-4B87-B98F-1033EF6DF2AC}"/>
    <dgm:cxn modelId="{A6230B2F-0497-426F-8F9D-4F59C0AB116B}" srcId="{C3AF05AF-4DFB-41D5-A190-2E765A56B557}" destId="{AC1508DF-ECF7-4D0C-8976-7E7F15FBF40D}" srcOrd="0" destOrd="0" parTransId="{5F589B38-BCA2-4281-8F3C-EA1F943D41EF}" sibTransId="{D6029C0D-5CC6-4445-9F48-7E9E7FFE18BA}"/>
    <dgm:cxn modelId="{D62365B8-360C-4336-A3B8-91E3D9900DEE}" type="presOf" srcId="{85CB2EAC-43ED-445A-8C05-2CCD7D33A7A0}" destId="{82C9DFBF-D5B7-422D-8423-A9566CF8165A}" srcOrd="0" destOrd="0" presId="urn:microsoft.com/office/officeart/2005/8/layout/vList2"/>
    <dgm:cxn modelId="{402CB183-013A-4DBC-801F-D4B9DF1142E4}" type="presOf" srcId="{78E277B1-706C-4771-8153-064EB254E3E7}" destId="{536C2E60-155B-45B6-8CA3-F1BDCFF20623}" srcOrd="0" destOrd="0" presId="urn:microsoft.com/office/officeart/2005/8/layout/vList2"/>
    <dgm:cxn modelId="{7A5E0620-DD17-44FE-9B63-643822D4D889}" srcId="{C3AF05AF-4DFB-41D5-A190-2E765A56B557}" destId="{85CB2EAC-43ED-445A-8C05-2CCD7D33A7A0}" srcOrd="1" destOrd="0" parTransId="{0887337A-20DD-4DB6-82E2-C7DF4C0BE97E}" sibTransId="{4B5DAB52-4D3C-46C2-98FC-571DB4BE0A95}"/>
    <dgm:cxn modelId="{A77613DB-C35C-4C9E-AB6F-03CBB7E9AA80}" srcId="{D90E34C2-A4FA-4375-B527-9784E035028A}" destId="{3DB3E541-298E-42DA-B4AE-8DA7485DF609}" srcOrd="2" destOrd="0" parTransId="{6EAF8A6A-AB69-4902-B267-6D3A9724A26C}" sibTransId="{ADC96E31-0149-4434-B12C-C061D78042A9}"/>
    <dgm:cxn modelId="{866469A5-F201-4270-B9DE-150F5A069867}" type="presOf" srcId="{3DB3E541-298E-42DA-B4AE-8DA7485DF609}" destId="{0CED4AFF-BE05-4E75-BA4D-43614F6C4FFB}" srcOrd="0" destOrd="2" presId="urn:microsoft.com/office/officeart/2005/8/layout/vList2"/>
    <dgm:cxn modelId="{488F5067-1E88-4183-B3C0-C63E811B0410}" type="presOf" srcId="{D90E34C2-A4FA-4375-B527-9784E035028A}" destId="{F2C7EA58-5A01-44EE-ABEF-75818CB85192}" srcOrd="0" destOrd="0" presId="urn:microsoft.com/office/officeart/2005/8/layout/vList2"/>
    <dgm:cxn modelId="{64CC7629-11DF-4866-A20F-CBA7EAF10AA6}" srcId="{C3AF05AF-4DFB-41D5-A190-2E765A56B557}" destId="{D90E34C2-A4FA-4375-B527-9784E035028A}" srcOrd="2" destOrd="0" parTransId="{00220888-29C8-42FA-9FFB-B64E7A9BE8B0}" sibTransId="{03163B00-95C3-49B7-A9B4-3B376D6FB8E3}"/>
    <dgm:cxn modelId="{50519874-270A-43B1-BA8C-FF0A36F73024}" type="presOf" srcId="{045F5FA8-A43F-48CB-A9E0-654784D38D99}" destId="{0CED4AFF-BE05-4E75-BA4D-43614F6C4FFB}" srcOrd="0" destOrd="4" presId="urn:microsoft.com/office/officeart/2005/8/layout/vList2"/>
    <dgm:cxn modelId="{4FCE555E-FBBC-425D-83B6-B7CD98A06841}" type="presOf" srcId="{56326B01-09B7-423F-8A2C-40690B449300}" destId="{0CED4AFF-BE05-4E75-BA4D-43614F6C4FFB}" srcOrd="0" destOrd="3" presId="urn:microsoft.com/office/officeart/2005/8/layout/vList2"/>
    <dgm:cxn modelId="{E54B86B5-FBBD-4705-B93C-B0319A072A11}" type="presOf" srcId="{C3AF05AF-4DFB-41D5-A190-2E765A56B557}" destId="{A0153C59-322C-45DD-B261-0BEA1DD1FB39}" srcOrd="0" destOrd="0" presId="urn:microsoft.com/office/officeart/2005/8/layout/vList2"/>
    <dgm:cxn modelId="{EA623947-C106-499D-A38D-3A6D9555471C}" srcId="{D90E34C2-A4FA-4375-B527-9784E035028A}" destId="{D583EC3D-F4BB-4AD2-88E6-0235CC3848F0}" srcOrd="0" destOrd="0" parTransId="{3744B668-2304-4353-8347-8C07AD4D894A}" sibTransId="{AE9F0EF2-C182-41EC-987D-0C11E351D9F0}"/>
    <dgm:cxn modelId="{F8FB6252-EE1D-4518-BACA-8FF7135E3651}" type="presOf" srcId="{D27DE84C-0145-45C0-BCC3-522093119E69}" destId="{0CED4AFF-BE05-4E75-BA4D-43614F6C4FFB}" srcOrd="0" destOrd="1" presId="urn:microsoft.com/office/officeart/2005/8/layout/vList2"/>
    <dgm:cxn modelId="{9E4E6E7B-D4DA-4DB0-AE89-7B5537875902}" srcId="{D90E34C2-A4FA-4375-B527-9784E035028A}" destId="{56326B01-09B7-423F-8A2C-40690B449300}" srcOrd="3" destOrd="0" parTransId="{3BB8546D-ED04-4E5A-8848-4361FECD5164}" sibTransId="{DCB5D6F8-A1EA-4F50-B6E5-592E1347DECE}"/>
    <dgm:cxn modelId="{6B18AB96-0B5F-4BFA-8E4B-DFEB463C9EB1}" type="presOf" srcId="{D583EC3D-F4BB-4AD2-88E6-0235CC3848F0}" destId="{0CED4AFF-BE05-4E75-BA4D-43614F6C4FFB}" srcOrd="0" destOrd="0" presId="urn:microsoft.com/office/officeart/2005/8/layout/vList2"/>
    <dgm:cxn modelId="{171ABFE2-2067-417D-B32B-312C02A7ED24}" type="presOf" srcId="{AC1508DF-ECF7-4D0C-8976-7E7F15FBF40D}" destId="{5BEE5608-F722-4C50-A604-D4A8088B3C52}" srcOrd="0" destOrd="0" presId="urn:microsoft.com/office/officeart/2005/8/layout/vList2"/>
    <dgm:cxn modelId="{29C229AD-C96D-4FF2-8182-CA9652C0C3EC}" srcId="{D90E34C2-A4FA-4375-B527-9784E035028A}" destId="{045F5FA8-A43F-48CB-A9E0-654784D38D99}" srcOrd="4" destOrd="0" parTransId="{7E388F2E-D876-4911-A4DE-B31618D9C589}" sibTransId="{7110C64C-39FF-4463-B68D-E4EC0DB76809}"/>
    <dgm:cxn modelId="{B34B4E7D-31AE-43A7-839A-48916334A51B}" type="presParOf" srcId="{A0153C59-322C-45DD-B261-0BEA1DD1FB39}" destId="{5BEE5608-F722-4C50-A604-D4A8088B3C52}" srcOrd="0" destOrd="0" presId="urn:microsoft.com/office/officeart/2005/8/layout/vList2"/>
    <dgm:cxn modelId="{AC102CB1-4A97-4A35-BD2B-0AAD84503D93}" type="presParOf" srcId="{A0153C59-322C-45DD-B261-0BEA1DD1FB39}" destId="{B7A502E1-0132-44DC-A231-8DC41D9B0923}" srcOrd="1" destOrd="0" presId="urn:microsoft.com/office/officeart/2005/8/layout/vList2"/>
    <dgm:cxn modelId="{8F455D10-A9A6-40A6-BB7F-899FBE263403}" type="presParOf" srcId="{A0153C59-322C-45DD-B261-0BEA1DD1FB39}" destId="{82C9DFBF-D5B7-422D-8423-A9566CF8165A}" srcOrd="2" destOrd="0" presId="urn:microsoft.com/office/officeart/2005/8/layout/vList2"/>
    <dgm:cxn modelId="{98EB8D42-66D5-4AB5-96E7-3F7B72AE05D4}" type="presParOf" srcId="{A0153C59-322C-45DD-B261-0BEA1DD1FB39}" destId="{2ED69FFC-924C-42CC-B9F9-542FA872891D}" srcOrd="3" destOrd="0" presId="urn:microsoft.com/office/officeart/2005/8/layout/vList2"/>
    <dgm:cxn modelId="{FA815909-4774-4DAF-99C7-10996F65AB5D}" type="presParOf" srcId="{A0153C59-322C-45DD-B261-0BEA1DD1FB39}" destId="{F2C7EA58-5A01-44EE-ABEF-75818CB85192}" srcOrd="4" destOrd="0" presId="urn:microsoft.com/office/officeart/2005/8/layout/vList2"/>
    <dgm:cxn modelId="{83D8DF1E-172E-41B5-A376-32F81FE50257}" type="presParOf" srcId="{A0153C59-322C-45DD-B261-0BEA1DD1FB39}" destId="{0CED4AFF-BE05-4E75-BA4D-43614F6C4FFB}" srcOrd="5" destOrd="0" presId="urn:microsoft.com/office/officeart/2005/8/layout/vList2"/>
    <dgm:cxn modelId="{08161425-9FE7-43E6-BD40-44711E8A6FCB}" type="presParOf" srcId="{A0153C59-322C-45DD-B261-0BEA1DD1FB39}" destId="{536C2E60-155B-45B6-8CA3-F1BDCFF20623}" srcOrd="6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68E53E1-10C2-4FB5-8621-5A4FC7788022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8176C2-17E7-4A9C-A205-731AB69D4A93}">
      <dgm:prSet custT="1"/>
      <dgm:spPr/>
      <dgm:t>
        <a:bodyPr/>
        <a:lstStyle/>
        <a:p>
          <a:pPr rtl="0"/>
          <a:r>
            <a:rPr lang="ru-RU" sz="3200" dirty="0" smtClean="0">
              <a:latin typeface="Arial" pitchFamily="34" charset="0"/>
              <a:cs typeface="Arial" pitchFamily="34" charset="0"/>
            </a:rPr>
            <a:t>Конструирование</a:t>
          </a:r>
          <a:br>
            <a:rPr lang="ru-RU" sz="3200" dirty="0" smtClean="0">
              <a:latin typeface="Arial" pitchFamily="34" charset="0"/>
              <a:cs typeface="Arial" pitchFamily="34" charset="0"/>
            </a:rPr>
          </a:br>
          <a:r>
            <a:rPr lang="ru-RU" sz="3200" dirty="0" smtClean="0">
              <a:latin typeface="Arial" pitchFamily="34" charset="0"/>
              <a:cs typeface="Arial" pitchFamily="34" charset="0"/>
            </a:rPr>
            <a:t>из различных материалов 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(конструкторов, модулей, бумаги, природного и иного материала)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5596B476-5A09-4219-A645-9E4E3EB9710B}" type="parTrans" cxnId="{728C2C9C-8BC2-454F-8562-0D8A1D6784C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06D6C30-694C-449E-BC78-97F9D0F14C9C}" type="sibTrans" cxnId="{728C2C9C-8BC2-454F-8562-0D8A1D6784C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985737AB-C7D0-4F24-9AF9-8A0F4B82E795}" type="pres">
      <dgm:prSet presAssocID="{068E53E1-10C2-4FB5-8621-5A4FC778802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653E4C9-124C-4238-A12D-1889064E9B74}" type="pres">
      <dgm:prSet presAssocID="{398176C2-17E7-4A9C-A205-731AB69D4A93}" presName="root" presStyleCnt="0"/>
      <dgm:spPr/>
    </dgm:pt>
    <dgm:pt modelId="{E6B32ECF-B095-4062-A5D3-F8A51AAA06B4}" type="pres">
      <dgm:prSet presAssocID="{398176C2-17E7-4A9C-A205-731AB69D4A93}" presName="rootComposite" presStyleCnt="0"/>
      <dgm:spPr/>
    </dgm:pt>
    <dgm:pt modelId="{FC6393E0-8A1C-4C20-91CB-B432A2B22550}" type="pres">
      <dgm:prSet presAssocID="{398176C2-17E7-4A9C-A205-731AB69D4A93}" presName="rootText" presStyleLbl="node1" presStyleIdx="0" presStyleCnt="1" custScaleX="212008" custScaleY="363337"/>
      <dgm:spPr/>
      <dgm:t>
        <a:bodyPr/>
        <a:lstStyle/>
        <a:p>
          <a:endParaRPr lang="ru-RU"/>
        </a:p>
      </dgm:t>
    </dgm:pt>
    <dgm:pt modelId="{B13808B5-1BC2-4F07-8F83-39966228D918}" type="pres">
      <dgm:prSet presAssocID="{398176C2-17E7-4A9C-A205-731AB69D4A93}" presName="rootConnector" presStyleLbl="node1" presStyleIdx="0" presStyleCnt="1"/>
      <dgm:spPr/>
      <dgm:t>
        <a:bodyPr/>
        <a:lstStyle/>
        <a:p>
          <a:endParaRPr lang="ru-RU"/>
        </a:p>
      </dgm:t>
    </dgm:pt>
    <dgm:pt modelId="{194A3F71-61F5-4953-AD0B-541BAEA4AC69}" type="pres">
      <dgm:prSet presAssocID="{398176C2-17E7-4A9C-A205-731AB69D4A93}" presName="childShape" presStyleCnt="0"/>
      <dgm:spPr/>
    </dgm:pt>
  </dgm:ptLst>
  <dgm:cxnLst>
    <dgm:cxn modelId="{8CDAF3F6-981C-4689-8C96-7C637BBC9A71}" type="presOf" srcId="{398176C2-17E7-4A9C-A205-731AB69D4A93}" destId="{FC6393E0-8A1C-4C20-91CB-B432A2B22550}" srcOrd="0" destOrd="0" presId="urn:microsoft.com/office/officeart/2005/8/layout/hierarchy3"/>
    <dgm:cxn modelId="{728C2C9C-8BC2-454F-8562-0D8A1D6784CD}" srcId="{068E53E1-10C2-4FB5-8621-5A4FC7788022}" destId="{398176C2-17E7-4A9C-A205-731AB69D4A93}" srcOrd="0" destOrd="0" parTransId="{5596B476-5A09-4219-A645-9E4E3EB9710B}" sibTransId="{506D6C30-694C-449E-BC78-97F9D0F14C9C}"/>
    <dgm:cxn modelId="{EB28FF5D-31DF-42EB-B8FA-971151C899FE}" type="presOf" srcId="{068E53E1-10C2-4FB5-8621-5A4FC7788022}" destId="{985737AB-C7D0-4F24-9AF9-8A0F4B82E795}" srcOrd="0" destOrd="0" presId="urn:microsoft.com/office/officeart/2005/8/layout/hierarchy3"/>
    <dgm:cxn modelId="{52072F57-BC1A-4AF3-B64A-E0DFC4FC0027}" type="presOf" srcId="{398176C2-17E7-4A9C-A205-731AB69D4A93}" destId="{B13808B5-1BC2-4F07-8F83-39966228D918}" srcOrd="1" destOrd="0" presId="urn:microsoft.com/office/officeart/2005/8/layout/hierarchy3"/>
    <dgm:cxn modelId="{8C4F71E7-FB75-4038-9CE2-B5EE87ED8612}" type="presParOf" srcId="{985737AB-C7D0-4F24-9AF9-8A0F4B82E795}" destId="{3653E4C9-124C-4238-A12D-1889064E9B74}" srcOrd="0" destOrd="0" presId="urn:microsoft.com/office/officeart/2005/8/layout/hierarchy3"/>
    <dgm:cxn modelId="{4CD6502D-63FE-4AFA-BE16-FEF56FDF0F2D}" type="presParOf" srcId="{3653E4C9-124C-4238-A12D-1889064E9B74}" destId="{E6B32ECF-B095-4062-A5D3-F8A51AAA06B4}" srcOrd="0" destOrd="0" presId="urn:microsoft.com/office/officeart/2005/8/layout/hierarchy3"/>
    <dgm:cxn modelId="{B2BB3CB4-07E1-4AFD-A85C-9BC44E44A80D}" type="presParOf" srcId="{E6B32ECF-B095-4062-A5D3-F8A51AAA06B4}" destId="{FC6393E0-8A1C-4C20-91CB-B432A2B22550}" srcOrd="0" destOrd="0" presId="urn:microsoft.com/office/officeart/2005/8/layout/hierarchy3"/>
    <dgm:cxn modelId="{7CB253B1-66A4-4EBF-95DC-C30E03A74A48}" type="presParOf" srcId="{E6B32ECF-B095-4062-A5D3-F8A51AAA06B4}" destId="{B13808B5-1BC2-4F07-8F83-39966228D918}" srcOrd="1" destOrd="0" presId="urn:microsoft.com/office/officeart/2005/8/layout/hierarchy3"/>
    <dgm:cxn modelId="{5A7977DF-60B8-4403-90E3-3136FA75AEB4}" type="presParOf" srcId="{3653E4C9-124C-4238-A12D-1889064E9B74}" destId="{194A3F71-61F5-4953-AD0B-541BAEA4AC69}" srcOrd="1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68E53E1-10C2-4FB5-8621-5A4FC7788022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8176C2-17E7-4A9C-A205-731AB69D4A93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Изобразительная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5596B476-5A09-4219-A645-9E4E3EB9710B}" type="parTrans" cxnId="{728C2C9C-8BC2-454F-8562-0D8A1D6784C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06D6C30-694C-449E-BC78-97F9D0F14C9C}" type="sibTrans" cxnId="{728C2C9C-8BC2-454F-8562-0D8A1D6784C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90C0259-0E13-422D-86AA-C6AEEAE5A4C5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рисование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CD609820-82E3-40CC-A272-B1A4BA6951A3}" type="parTrans" cxnId="{D27191A7-51E9-4EBE-8D54-DD8CEC5B74A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18A8D63-4E00-41BF-9189-4993F9F5A8FD}" type="sibTrans" cxnId="{D27191A7-51E9-4EBE-8D54-DD8CEC5B74A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BD3D1612-1245-4D8F-956E-217319DB91C4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лепка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3F6DCD3B-FC7B-4529-8C31-DF36D7E8363D}" type="parTrans" cxnId="{017AF5CC-A246-43D4-87D5-144D5CFC94E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83711A2-C143-4417-8758-38976A46CFFA}" type="sibTrans" cxnId="{017AF5CC-A246-43D4-87D5-144D5CFC94E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45ED365-2512-43F3-8293-75F0D4139B2D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аппликация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46F1A65D-5EEA-4685-8357-EB0F97484105}" type="parTrans" cxnId="{F0DD3E25-52E4-4E65-8C62-60CC7D27366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A17E2D8-292F-4B95-A5C2-6958605DB040}" type="sibTrans" cxnId="{F0DD3E25-52E4-4E65-8C62-60CC7D27366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985737AB-C7D0-4F24-9AF9-8A0F4B82E795}" type="pres">
      <dgm:prSet presAssocID="{068E53E1-10C2-4FB5-8621-5A4FC778802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653E4C9-124C-4238-A12D-1889064E9B74}" type="pres">
      <dgm:prSet presAssocID="{398176C2-17E7-4A9C-A205-731AB69D4A93}" presName="root" presStyleCnt="0"/>
      <dgm:spPr/>
    </dgm:pt>
    <dgm:pt modelId="{E6B32ECF-B095-4062-A5D3-F8A51AAA06B4}" type="pres">
      <dgm:prSet presAssocID="{398176C2-17E7-4A9C-A205-731AB69D4A93}" presName="rootComposite" presStyleCnt="0"/>
      <dgm:spPr/>
    </dgm:pt>
    <dgm:pt modelId="{FC6393E0-8A1C-4C20-91CB-B432A2B22550}" type="pres">
      <dgm:prSet presAssocID="{398176C2-17E7-4A9C-A205-731AB69D4A93}" presName="rootText" presStyleLbl="node1" presStyleIdx="0" presStyleCnt="1" custScaleX="212008"/>
      <dgm:spPr/>
      <dgm:t>
        <a:bodyPr/>
        <a:lstStyle/>
        <a:p>
          <a:endParaRPr lang="ru-RU"/>
        </a:p>
      </dgm:t>
    </dgm:pt>
    <dgm:pt modelId="{B13808B5-1BC2-4F07-8F83-39966228D918}" type="pres">
      <dgm:prSet presAssocID="{398176C2-17E7-4A9C-A205-731AB69D4A93}" presName="rootConnector" presStyleLbl="node1" presStyleIdx="0" presStyleCnt="1"/>
      <dgm:spPr/>
      <dgm:t>
        <a:bodyPr/>
        <a:lstStyle/>
        <a:p>
          <a:endParaRPr lang="ru-RU"/>
        </a:p>
      </dgm:t>
    </dgm:pt>
    <dgm:pt modelId="{194A3F71-61F5-4953-AD0B-541BAEA4AC69}" type="pres">
      <dgm:prSet presAssocID="{398176C2-17E7-4A9C-A205-731AB69D4A93}" presName="childShape" presStyleCnt="0"/>
      <dgm:spPr/>
    </dgm:pt>
    <dgm:pt modelId="{D8C50267-EC82-4E7C-856B-F75197FBEB58}" type="pres">
      <dgm:prSet presAssocID="{CD609820-82E3-40CC-A272-B1A4BA6951A3}" presName="Name13" presStyleLbl="parChTrans1D2" presStyleIdx="0" presStyleCnt="3"/>
      <dgm:spPr/>
      <dgm:t>
        <a:bodyPr/>
        <a:lstStyle/>
        <a:p>
          <a:endParaRPr lang="ru-RU"/>
        </a:p>
      </dgm:t>
    </dgm:pt>
    <dgm:pt modelId="{03DB3585-4966-4384-B92B-36A4C2FA126E}" type="pres">
      <dgm:prSet presAssocID="{790C0259-0E13-422D-86AA-C6AEEAE5A4C5}" presName="childText" presStyleLbl="bgAcc1" presStyleIdx="0" presStyleCnt="3" custScaleX="213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F9942F-226E-44AF-96D2-65D277366096}" type="pres">
      <dgm:prSet presAssocID="{3F6DCD3B-FC7B-4529-8C31-DF36D7E8363D}" presName="Name13" presStyleLbl="parChTrans1D2" presStyleIdx="1" presStyleCnt="3"/>
      <dgm:spPr/>
      <dgm:t>
        <a:bodyPr/>
        <a:lstStyle/>
        <a:p>
          <a:endParaRPr lang="ru-RU"/>
        </a:p>
      </dgm:t>
    </dgm:pt>
    <dgm:pt modelId="{34639101-E28C-4150-98AB-717A8B1FE58E}" type="pres">
      <dgm:prSet presAssocID="{BD3D1612-1245-4D8F-956E-217319DB91C4}" presName="childText" presStyleLbl="bgAcc1" presStyleIdx="1" presStyleCnt="3" custScaleX="213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2C8DFD-A6CB-4A70-8A50-477A193651D2}" type="pres">
      <dgm:prSet presAssocID="{46F1A65D-5EEA-4685-8357-EB0F97484105}" presName="Name13" presStyleLbl="parChTrans1D2" presStyleIdx="2" presStyleCnt="3"/>
      <dgm:spPr/>
      <dgm:t>
        <a:bodyPr/>
        <a:lstStyle/>
        <a:p>
          <a:endParaRPr lang="ru-RU"/>
        </a:p>
      </dgm:t>
    </dgm:pt>
    <dgm:pt modelId="{89F48356-9A49-4620-8AB4-4505F913DDAF}" type="pres">
      <dgm:prSet presAssocID="{F45ED365-2512-43F3-8293-75F0D4139B2D}" presName="childText" presStyleLbl="bgAcc1" presStyleIdx="2" presStyleCnt="3" custScaleX="213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A1AC3A-A8D5-4308-A9FD-282030523A20}" type="presOf" srcId="{398176C2-17E7-4A9C-A205-731AB69D4A93}" destId="{FC6393E0-8A1C-4C20-91CB-B432A2B22550}" srcOrd="0" destOrd="0" presId="urn:microsoft.com/office/officeart/2005/8/layout/hierarchy3"/>
    <dgm:cxn modelId="{43D54883-34F1-4F31-9683-132B8AFE3FDC}" type="presOf" srcId="{068E53E1-10C2-4FB5-8621-5A4FC7788022}" destId="{985737AB-C7D0-4F24-9AF9-8A0F4B82E795}" srcOrd="0" destOrd="0" presId="urn:microsoft.com/office/officeart/2005/8/layout/hierarchy3"/>
    <dgm:cxn modelId="{728C2C9C-8BC2-454F-8562-0D8A1D6784CD}" srcId="{068E53E1-10C2-4FB5-8621-5A4FC7788022}" destId="{398176C2-17E7-4A9C-A205-731AB69D4A93}" srcOrd="0" destOrd="0" parTransId="{5596B476-5A09-4219-A645-9E4E3EB9710B}" sibTransId="{506D6C30-694C-449E-BC78-97F9D0F14C9C}"/>
    <dgm:cxn modelId="{96B66C13-D455-4281-BBAD-4E11A0DABC02}" type="presOf" srcId="{3F6DCD3B-FC7B-4529-8C31-DF36D7E8363D}" destId="{76F9942F-226E-44AF-96D2-65D277366096}" srcOrd="0" destOrd="0" presId="urn:microsoft.com/office/officeart/2005/8/layout/hierarchy3"/>
    <dgm:cxn modelId="{B3C86A60-398F-4D33-9829-4BDAD776A4A7}" type="presOf" srcId="{F45ED365-2512-43F3-8293-75F0D4139B2D}" destId="{89F48356-9A49-4620-8AB4-4505F913DDAF}" srcOrd="0" destOrd="0" presId="urn:microsoft.com/office/officeart/2005/8/layout/hierarchy3"/>
    <dgm:cxn modelId="{8D5FE91F-2712-4F03-A41F-DEC63AB98C22}" type="presOf" srcId="{CD609820-82E3-40CC-A272-B1A4BA6951A3}" destId="{D8C50267-EC82-4E7C-856B-F75197FBEB58}" srcOrd="0" destOrd="0" presId="urn:microsoft.com/office/officeart/2005/8/layout/hierarchy3"/>
    <dgm:cxn modelId="{EEB9A19C-9AA8-4E86-9061-B364D251314C}" type="presOf" srcId="{790C0259-0E13-422D-86AA-C6AEEAE5A4C5}" destId="{03DB3585-4966-4384-B92B-36A4C2FA126E}" srcOrd="0" destOrd="0" presId="urn:microsoft.com/office/officeart/2005/8/layout/hierarchy3"/>
    <dgm:cxn modelId="{19D329A9-0E51-47F2-8DBB-4B05F35CF7CE}" type="presOf" srcId="{398176C2-17E7-4A9C-A205-731AB69D4A93}" destId="{B13808B5-1BC2-4F07-8F83-39966228D918}" srcOrd="1" destOrd="0" presId="urn:microsoft.com/office/officeart/2005/8/layout/hierarchy3"/>
    <dgm:cxn modelId="{017AF5CC-A246-43D4-87D5-144D5CFC94EB}" srcId="{398176C2-17E7-4A9C-A205-731AB69D4A93}" destId="{BD3D1612-1245-4D8F-956E-217319DB91C4}" srcOrd="1" destOrd="0" parTransId="{3F6DCD3B-FC7B-4529-8C31-DF36D7E8363D}" sibTransId="{183711A2-C143-4417-8758-38976A46CFFA}"/>
    <dgm:cxn modelId="{9437E598-CE71-48A0-A7E8-B1438595254A}" type="presOf" srcId="{BD3D1612-1245-4D8F-956E-217319DB91C4}" destId="{34639101-E28C-4150-98AB-717A8B1FE58E}" srcOrd="0" destOrd="0" presId="urn:microsoft.com/office/officeart/2005/8/layout/hierarchy3"/>
    <dgm:cxn modelId="{D27191A7-51E9-4EBE-8D54-DD8CEC5B74A9}" srcId="{398176C2-17E7-4A9C-A205-731AB69D4A93}" destId="{790C0259-0E13-422D-86AA-C6AEEAE5A4C5}" srcOrd="0" destOrd="0" parTransId="{CD609820-82E3-40CC-A272-B1A4BA6951A3}" sibTransId="{618A8D63-4E00-41BF-9189-4993F9F5A8FD}"/>
    <dgm:cxn modelId="{D82B91AF-CD7C-4BE1-B09B-8C1CF40CB782}" type="presOf" srcId="{46F1A65D-5EEA-4685-8357-EB0F97484105}" destId="{F32C8DFD-A6CB-4A70-8A50-477A193651D2}" srcOrd="0" destOrd="0" presId="urn:microsoft.com/office/officeart/2005/8/layout/hierarchy3"/>
    <dgm:cxn modelId="{F0DD3E25-52E4-4E65-8C62-60CC7D27366B}" srcId="{398176C2-17E7-4A9C-A205-731AB69D4A93}" destId="{F45ED365-2512-43F3-8293-75F0D4139B2D}" srcOrd="2" destOrd="0" parTransId="{46F1A65D-5EEA-4685-8357-EB0F97484105}" sibTransId="{DA17E2D8-292F-4B95-A5C2-6958605DB040}"/>
    <dgm:cxn modelId="{3178E227-AEB3-4185-A6C7-12E5FB6F2DD2}" type="presParOf" srcId="{985737AB-C7D0-4F24-9AF9-8A0F4B82E795}" destId="{3653E4C9-124C-4238-A12D-1889064E9B74}" srcOrd="0" destOrd="0" presId="urn:microsoft.com/office/officeart/2005/8/layout/hierarchy3"/>
    <dgm:cxn modelId="{8BDA5BFE-A4FF-44EC-A923-1C100AA5743D}" type="presParOf" srcId="{3653E4C9-124C-4238-A12D-1889064E9B74}" destId="{E6B32ECF-B095-4062-A5D3-F8A51AAA06B4}" srcOrd="0" destOrd="0" presId="urn:microsoft.com/office/officeart/2005/8/layout/hierarchy3"/>
    <dgm:cxn modelId="{AD56A20E-1535-4E00-B6C1-74F48223EEE6}" type="presParOf" srcId="{E6B32ECF-B095-4062-A5D3-F8A51AAA06B4}" destId="{FC6393E0-8A1C-4C20-91CB-B432A2B22550}" srcOrd="0" destOrd="0" presId="urn:microsoft.com/office/officeart/2005/8/layout/hierarchy3"/>
    <dgm:cxn modelId="{16770930-2D4E-48E8-9A47-F24F601E5D1E}" type="presParOf" srcId="{E6B32ECF-B095-4062-A5D3-F8A51AAA06B4}" destId="{B13808B5-1BC2-4F07-8F83-39966228D918}" srcOrd="1" destOrd="0" presId="urn:microsoft.com/office/officeart/2005/8/layout/hierarchy3"/>
    <dgm:cxn modelId="{735BC8C0-5CCE-45ED-952F-CB2A9FDABAE8}" type="presParOf" srcId="{3653E4C9-124C-4238-A12D-1889064E9B74}" destId="{194A3F71-61F5-4953-AD0B-541BAEA4AC69}" srcOrd="1" destOrd="0" presId="urn:microsoft.com/office/officeart/2005/8/layout/hierarchy3"/>
    <dgm:cxn modelId="{9EACA47E-FA96-4A7F-802D-01FA1D20F3D5}" type="presParOf" srcId="{194A3F71-61F5-4953-AD0B-541BAEA4AC69}" destId="{D8C50267-EC82-4E7C-856B-F75197FBEB58}" srcOrd="0" destOrd="0" presId="urn:microsoft.com/office/officeart/2005/8/layout/hierarchy3"/>
    <dgm:cxn modelId="{B2D5F073-3C5C-47CF-A147-1FFAD7211BA7}" type="presParOf" srcId="{194A3F71-61F5-4953-AD0B-541BAEA4AC69}" destId="{03DB3585-4966-4384-B92B-36A4C2FA126E}" srcOrd="1" destOrd="0" presId="urn:microsoft.com/office/officeart/2005/8/layout/hierarchy3"/>
    <dgm:cxn modelId="{CC0BE98E-1C58-493F-860C-B0395799AC50}" type="presParOf" srcId="{194A3F71-61F5-4953-AD0B-541BAEA4AC69}" destId="{76F9942F-226E-44AF-96D2-65D277366096}" srcOrd="2" destOrd="0" presId="urn:microsoft.com/office/officeart/2005/8/layout/hierarchy3"/>
    <dgm:cxn modelId="{05ED39AE-EE30-4CCF-A32C-326BA9932C61}" type="presParOf" srcId="{194A3F71-61F5-4953-AD0B-541BAEA4AC69}" destId="{34639101-E28C-4150-98AB-717A8B1FE58E}" srcOrd="3" destOrd="0" presId="urn:microsoft.com/office/officeart/2005/8/layout/hierarchy3"/>
    <dgm:cxn modelId="{90996D8B-BEEA-4F95-9B63-BDF5CEB40494}" type="presParOf" srcId="{194A3F71-61F5-4953-AD0B-541BAEA4AC69}" destId="{F32C8DFD-A6CB-4A70-8A50-477A193651D2}" srcOrd="4" destOrd="0" presId="urn:microsoft.com/office/officeart/2005/8/layout/hierarchy3"/>
    <dgm:cxn modelId="{C7291406-AD81-4D51-B019-51AF98A5371B}" type="presParOf" srcId="{194A3F71-61F5-4953-AD0B-541BAEA4AC69}" destId="{89F48356-9A49-4620-8AB4-4505F913DDAF}" srcOrd="5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68E53E1-10C2-4FB5-8621-5A4FC7788022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8176C2-17E7-4A9C-A205-731AB69D4A93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Музыкальная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5596B476-5A09-4219-A645-9E4E3EB9710B}" type="parTrans" cxnId="{728C2C9C-8BC2-454F-8562-0D8A1D6784C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06D6C30-694C-449E-BC78-97F9D0F14C9C}" type="sibTrans" cxnId="{728C2C9C-8BC2-454F-8562-0D8A1D6784C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90C0259-0E13-422D-86AA-C6AEEAE5A4C5}">
      <dgm:prSet custT="1"/>
      <dgm:spPr/>
      <dgm:t>
        <a:bodyPr/>
        <a:lstStyle/>
        <a:p>
          <a:pPr rtl="0"/>
          <a:r>
            <a:rPr lang="ru-RU" sz="2200" dirty="0" smtClean="0">
              <a:latin typeface="Arial" pitchFamily="34" charset="0"/>
              <a:cs typeface="Arial" pitchFamily="34" charset="0"/>
            </a:rPr>
            <a:t>пение</a:t>
          </a:r>
          <a:endParaRPr lang="ru-RU" sz="2200" dirty="0">
            <a:latin typeface="Arial" pitchFamily="34" charset="0"/>
            <a:cs typeface="Arial" pitchFamily="34" charset="0"/>
          </a:endParaRPr>
        </a:p>
      </dgm:t>
    </dgm:pt>
    <dgm:pt modelId="{CD609820-82E3-40CC-A272-B1A4BA6951A3}" type="parTrans" cxnId="{D27191A7-51E9-4EBE-8D54-DD8CEC5B74A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18A8D63-4E00-41BF-9189-4993F9F5A8FD}" type="sibTrans" cxnId="{D27191A7-51E9-4EBE-8D54-DD8CEC5B74A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BD3D1612-1245-4D8F-956E-217319DB91C4}">
      <dgm:prSet custT="1"/>
      <dgm:spPr/>
      <dgm:t>
        <a:bodyPr/>
        <a:lstStyle/>
        <a:p>
          <a:pPr rtl="0"/>
          <a:r>
            <a:rPr lang="ru-RU" sz="2200" dirty="0" smtClean="0">
              <a:latin typeface="Arial" pitchFamily="34" charset="0"/>
              <a:cs typeface="Arial" pitchFamily="34" charset="0"/>
            </a:rPr>
            <a:t>музыкально – ритмические движения</a:t>
          </a:r>
          <a:endParaRPr lang="ru-RU" sz="2200" dirty="0">
            <a:latin typeface="Arial" pitchFamily="34" charset="0"/>
            <a:cs typeface="Arial" pitchFamily="34" charset="0"/>
          </a:endParaRPr>
        </a:p>
      </dgm:t>
    </dgm:pt>
    <dgm:pt modelId="{3F6DCD3B-FC7B-4529-8C31-DF36D7E8363D}" type="parTrans" cxnId="{017AF5CC-A246-43D4-87D5-144D5CFC94E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83711A2-C143-4417-8758-38976A46CFFA}" type="sibTrans" cxnId="{017AF5CC-A246-43D4-87D5-144D5CFC94E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45ED365-2512-43F3-8293-75F0D4139B2D}">
      <dgm:prSet custT="1"/>
      <dgm:spPr/>
      <dgm:t>
        <a:bodyPr/>
        <a:lstStyle/>
        <a:p>
          <a:pPr rtl="0"/>
          <a:r>
            <a:rPr lang="ru-RU" sz="2000" dirty="0" smtClean="0">
              <a:latin typeface="Arial" pitchFamily="34" charset="0"/>
              <a:cs typeface="Arial" pitchFamily="34" charset="0"/>
            </a:rPr>
            <a:t>игра на детских музыкальных инструментах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46F1A65D-5EEA-4685-8357-EB0F97484105}" type="parTrans" cxnId="{F0DD3E25-52E4-4E65-8C62-60CC7D27366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A17E2D8-292F-4B95-A5C2-6958605DB040}" type="sibTrans" cxnId="{F0DD3E25-52E4-4E65-8C62-60CC7D27366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23FBEB08-4742-460F-9D2E-BB7E8BEDDD02}">
      <dgm:prSet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восприятие и понимание смысла музыкальных произведений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4C1A3C9F-3D99-4E4B-A28C-3E8907CCFBF3}" type="parTrans" cxnId="{AEB4EF36-6374-4ABE-AF18-8ACDFE17262E}">
      <dgm:prSet/>
      <dgm:spPr/>
      <dgm:t>
        <a:bodyPr/>
        <a:lstStyle/>
        <a:p>
          <a:endParaRPr lang="ru-RU"/>
        </a:p>
      </dgm:t>
    </dgm:pt>
    <dgm:pt modelId="{57B8CFBD-7941-47F4-8FE6-A699C5737E45}" type="sibTrans" cxnId="{AEB4EF36-6374-4ABE-AF18-8ACDFE17262E}">
      <dgm:prSet/>
      <dgm:spPr/>
      <dgm:t>
        <a:bodyPr/>
        <a:lstStyle/>
        <a:p>
          <a:endParaRPr lang="ru-RU"/>
        </a:p>
      </dgm:t>
    </dgm:pt>
    <dgm:pt modelId="{985737AB-C7D0-4F24-9AF9-8A0F4B82E795}" type="pres">
      <dgm:prSet presAssocID="{068E53E1-10C2-4FB5-8621-5A4FC778802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653E4C9-124C-4238-A12D-1889064E9B74}" type="pres">
      <dgm:prSet presAssocID="{398176C2-17E7-4A9C-A205-731AB69D4A93}" presName="root" presStyleCnt="0"/>
      <dgm:spPr/>
    </dgm:pt>
    <dgm:pt modelId="{E6B32ECF-B095-4062-A5D3-F8A51AAA06B4}" type="pres">
      <dgm:prSet presAssocID="{398176C2-17E7-4A9C-A205-731AB69D4A93}" presName="rootComposite" presStyleCnt="0"/>
      <dgm:spPr/>
    </dgm:pt>
    <dgm:pt modelId="{FC6393E0-8A1C-4C20-91CB-B432A2B22550}" type="pres">
      <dgm:prSet presAssocID="{398176C2-17E7-4A9C-A205-731AB69D4A93}" presName="rootText" presStyleLbl="node1" presStyleIdx="0" presStyleCnt="1" custScaleX="265507"/>
      <dgm:spPr/>
      <dgm:t>
        <a:bodyPr/>
        <a:lstStyle/>
        <a:p>
          <a:endParaRPr lang="ru-RU"/>
        </a:p>
      </dgm:t>
    </dgm:pt>
    <dgm:pt modelId="{B13808B5-1BC2-4F07-8F83-39966228D918}" type="pres">
      <dgm:prSet presAssocID="{398176C2-17E7-4A9C-A205-731AB69D4A93}" presName="rootConnector" presStyleLbl="node1" presStyleIdx="0" presStyleCnt="1"/>
      <dgm:spPr/>
      <dgm:t>
        <a:bodyPr/>
        <a:lstStyle/>
        <a:p>
          <a:endParaRPr lang="ru-RU"/>
        </a:p>
      </dgm:t>
    </dgm:pt>
    <dgm:pt modelId="{194A3F71-61F5-4953-AD0B-541BAEA4AC69}" type="pres">
      <dgm:prSet presAssocID="{398176C2-17E7-4A9C-A205-731AB69D4A93}" presName="childShape" presStyleCnt="0"/>
      <dgm:spPr/>
    </dgm:pt>
    <dgm:pt modelId="{0632F160-6CBC-4FFE-9033-5CBC897D8B5B}" type="pres">
      <dgm:prSet presAssocID="{4C1A3C9F-3D99-4E4B-A28C-3E8907CCFBF3}" presName="Name13" presStyleLbl="parChTrans1D2" presStyleIdx="0" presStyleCnt="4"/>
      <dgm:spPr/>
      <dgm:t>
        <a:bodyPr/>
        <a:lstStyle/>
        <a:p>
          <a:endParaRPr lang="ru-RU"/>
        </a:p>
      </dgm:t>
    </dgm:pt>
    <dgm:pt modelId="{1D39FC0A-2092-4784-85F3-E51DF86E6521}" type="pres">
      <dgm:prSet presAssocID="{23FBEB08-4742-460F-9D2E-BB7E8BEDDD02}" presName="childText" presStyleLbl="bgAcc1" presStyleIdx="0" presStyleCnt="4" custScaleX="258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C50267-EC82-4E7C-856B-F75197FBEB58}" type="pres">
      <dgm:prSet presAssocID="{CD609820-82E3-40CC-A272-B1A4BA6951A3}" presName="Name13" presStyleLbl="parChTrans1D2" presStyleIdx="1" presStyleCnt="4"/>
      <dgm:spPr/>
      <dgm:t>
        <a:bodyPr/>
        <a:lstStyle/>
        <a:p>
          <a:endParaRPr lang="ru-RU"/>
        </a:p>
      </dgm:t>
    </dgm:pt>
    <dgm:pt modelId="{03DB3585-4966-4384-B92B-36A4C2FA126E}" type="pres">
      <dgm:prSet presAssocID="{790C0259-0E13-422D-86AA-C6AEEAE5A4C5}" presName="childText" presStyleLbl="bgAcc1" presStyleIdx="1" presStyleCnt="4" custScaleX="261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F9942F-226E-44AF-96D2-65D277366096}" type="pres">
      <dgm:prSet presAssocID="{3F6DCD3B-FC7B-4529-8C31-DF36D7E8363D}" presName="Name13" presStyleLbl="parChTrans1D2" presStyleIdx="2" presStyleCnt="4"/>
      <dgm:spPr/>
      <dgm:t>
        <a:bodyPr/>
        <a:lstStyle/>
        <a:p>
          <a:endParaRPr lang="ru-RU"/>
        </a:p>
      </dgm:t>
    </dgm:pt>
    <dgm:pt modelId="{34639101-E28C-4150-98AB-717A8B1FE58E}" type="pres">
      <dgm:prSet presAssocID="{BD3D1612-1245-4D8F-956E-217319DB91C4}" presName="childText" presStyleLbl="bgAcc1" presStyleIdx="2" presStyleCnt="4" custScaleX="261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2C8DFD-A6CB-4A70-8A50-477A193651D2}" type="pres">
      <dgm:prSet presAssocID="{46F1A65D-5EEA-4685-8357-EB0F97484105}" presName="Name13" presStyleLbl="parChTrans1D2" presStyleIdx="3" presStyleCnt="4"/>
      <dgm:spPr/>
      <dgm:t>
        <a:bodyPr/>
        <a:lstStyle/>
        <a:p>
          <a:endParaRPr lang="ru-RU"/>
        </a:p>
      </dgm:t>
    </dgm:pt>
    <dgm:pt modelId="{89F48356-9A49-4620-8AB4-4505F913DDAF}" type="pres">
      <dgm:prSet presAssocID="{F45ED365-2512-43F3-8293-75F0D4139B2D}" presName="childText" presStyleLbl="bgAcc1" presStyleIdx="3" presStyleCnt="4" custScaleX="261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7191A7-51E9-4EBE-8D54-DD8CEC5B74A9}" srcId="{398176C2-17E7-4A9C-A205-731AB69D4A93}" destId="{790C0259-0E13-422D-86AA-C6AEEAE5A4C5}" srcOrd="1" destOrd="0" parTransId="{CD609820-82E3-40CC-A272-B1A4BA6951A3}" sibTransId="{618A8D63-4E00-41BF-9189-4993F9F5A8FD}"/>
    <dgm:cxn modelId="{5E944702-D45D-4BBA-AD26-748EC0ADDF8E}" type="presOf" srcId="{398176C2-17E7-4A9C-A205-731AB69D4A93}" destId="{B13808B5-1BC2-4F07-8F83-39966228D918}" srcOrd="1" destOrd="0" presId="urn:microsoft.com/office/officeart/2005/8/layout/hierarchy3"/>
    <dgm:cxn modelId="{E63BE72C-CACC-4167-AF8D-A451F3021BBD}" type="presOf" srcId="{F45ED365-2512-43F3-8293-75F0D4139B2D}" destId="{89F48356-9A49-4620-8AB4-4505F913DDAF}" srcOrd="0" destOrd="0" presId="urn:microsoft.com/office/officeart/2005/8/layout/hierarchy3"/>
    <dgm:cxn modelId="{E55F3F77-CD42-4AEA-B8A9-E281E5ABE7B5}" type="presOf" srcId="{46F1A65D-5EEA-4685-8357-EB0F97484105}" destId="{F32C8DFD-A6CB-4A70-8A50-477A193651D2}" srcOrd="0" destOrd="0" presId="urn:microsoft.com/office/officeart/2005/8/layout/hierarchy3"/>
    <dgm:cxn modelId="{4A404C50-42A3-432D-9F6D-B55CB697680F}" type="presOf" srcId="{23FBEB08-4742-460F-9D2E-BB7E8BEDDD02}" destId="{1D39FC0A-2092-4784-85F3-E51DF86E6521}" srcOrd="0" destOrd="0" presId="urn:microsoft.com/office/officeart/2005/8/layout/hierarchy3"/>
    <dgm:cxn modelId="{CF0C0584-176E-455A-A043-6200E9BEBF05}" type="presOf" srcId="{3F6DCD3B-FC7B-4529-8C31-DF36D7E8363D}" destId="{76F9942F-226E-44AF-96D2-65D277366096}" srcOrd="0" destOrd="0" presId="urn:microsoft.com/office/officeart/2005/8/layout/hierarchy3"/>
    <dgm:cxn modelId="{728C2C9C-8BC2-454F-8562-0D8A1D6784CD}" srcId="{068E53E1-10C2-4FB5-8621-5A4FC7788022}" destId="{398176C2-17E7-4A9C-A205-731AB69D4A93}" srcOrd="0" destOrd="0" parTransId="{5596B476-5A09-4219-A645-9E4E3EB9710B}" sibTransId="{506D6C30-694C-449E-BC78-97F9D0F14C9C}"/>
    <dgm:cxn modelId="{AEB4EF36-6374-4ABE-AF18-8ACDFE17262E}" srcId="{398176C2-17E7-4A9C-A205-731AB69D4A93}" destId="{23FBEB08-4742-460F-9D2E-BB7E8BEDDD02}" srcOrd="0" destOrd="0" parTransId="{4C1A3C9F-3D99-4E4B-A28C-3E8907CCFBF3}" sibTransId="{57B8CFBD-7941-47F4-8FE6-A699C5737E45}"/>
    <dgm:cxn modelId="{E9B43308-D0CF-4B25-B6FD-A08933DCA6AA}" type="presOf" srcId="{790C0259-0E13-422D-86AA-C6AEEAE5A4C5}" destId="{03DB3585-4966-4384-B92B-36A4C2FA126E}" srcOrd="0" destOrd="0" presId="urn:microsoft.com/office/officeart/2005/8/layout/hierarchy3"/>
    <dgm:cxn modelId="{017AF5CC-A246-43D4-87D5-144D5CFC94EB}" srcId="{398176C2-17E7-4A9C-A205-731AB69D4A93}" destId="{BD3D1612-1245-4D8F-956E-217319DB91C4}" srcOrd="2" destOrd="0" parTransId="{3F6DCD3B-FC7B-4529-8C31-DF36D7E8363D}" sibTransId="{183711A2-C143-4417-8758-38976A46CFFA}"/>
    <dgm:cxn modelId="{2573A992-7B44-41B9-960B-7E7A47C618A0}" type="presOf" srcId="{4C1A3C9F-3D99-4E4B-A28C-3E8907CCFBF3}" destId="{0632F160-6CBC-4FFE-9033-5CBC897D8B5B}" srcOrd="0" destOrd="0" presId="urn:microsoft.com/office/officeart/2005/8/layout/hierarchy3"/>
    <dgm:cxn modelId="{F0DD3E25-52E4-4E65-8C62-60CC7D27366B}" srcId="{398176C2-17E7-4A9C-A205-731AB69D4A93}" destId="{F45ED365-2512-43F3-8293-75F0D4139B2D}" srcOrd="3" destOrd="0" parTransId="{46F1A65D-5EEA-4685-8357-EB0F97484105}" sibTransId="{DA17E2D8-292F-4B95-A5C2-6958605DB040}"/>
    <dgm:cxn modelId="{B8D79413-1529-47FD-B1B5-3521BDC9B4E4}" type="presOf" srcId="{068E53E1-10C2-4FB5-8621-5A4FC7788022}" destId="{985737AB-C7D0-4F24-9AF9-8A0F4B82E795}" srcOrd="0" destOrd="0" presId="urn:microsoft.com/office/officeart/2005/8/layout/hierarchy3"/>
    <dgm:cxn modelId="{07502007-4195-4861-8C17-8F3B4391F532}" type="presOf" srcId="{BD3D1612-1245-4D8F-956E-217319DB91C4}" destId="{34639101-E28C-4150-98AB-717A8B1FE58E}" srcOrd="0" destOrd="0" presId="urn:microsoft.com/office/officeart/2005/8/layout/hierarchy3"/>
    <dgm:cxn modelId="{AC1EB725-A3B1-4FDB-865E-6F73EDBE4858}" type="presOf" srcId="{398176C2-17E7-4A9C-A205-731AB69D4A93}" destId="{FC6393E0-8A1C-4C20-91CB-B432A2B22550}" srcOrd="0" destOrd="0" presId="urn:microsoft.com/office/officeart/2005/8/layout/hierarchy3"/>
    <dgm:cxn modelId="{2A2033FA-6F4D-41E5-B152-936DA96CA701}" type="presOf" srcId="{CD609820-82E3-40CC-A272-B1A4BA6951A3}" destId="{D8C50267-EC82-4E7C-856B-F75197FBEB58}" srcOrd="0" destOrd="0" presId="urn:microsoft.com/office/officeart/2005/8/layout/hierarchy3"/>
    <dgm:cxn modelId="{27EF4480-ED22-4AD3-8C98-538DA0B471B1}" type="presParOf" srcId="{985737AB-C7D0-4F24-9AF9-8A0F4B82E795}" destId="{3653E4C9-124C-4238-A12D-1889064E9B74}" srcOrd="0" destOrd="0" presId="urn:microsoft.com/office/officeart/2005/8/layout/hierarchy3"/>
    <dgm:cxn modelId="{B4E4AD3A-32BB-4B65-AC21-41D89B290556}" type="presParOf" srcId="{3653E4C9-124C-4238-A12D-1889064E9B74}" destId="{E6B32ECF-B095-4062-A5D3-F8A51AAA06B4}" srcOrd="0" destOrd="0" presId="urn:microsoft.com/office/officeart/2005/8/layout/hierarchy3"/>
    <dgm:cxn modelId="{6E86917D-D05A-42AA-9DDB-CC891EFBCAA2}" type="presParOf" srcId="{E6B32ECF-B095-4062-A5D3-F8A51AAA06B4}" destId="{FC6393E0-8A1C-4C20-91CB-B432A2B22550}" srcOrd="0" destOrd="0" presId="urn:microsoft.com/office/officeart/2005/8/layout/hierarchy3"/>
    <dgm:cxn modelId="{89B8A05A-202F-46DF-BE2F-5AF280C26DF0}" type="presParOf" srcId="{E6B32ECF-B095-4062-A5D3-F8A51AAA06B4}" destId="{B13808B5-1BC2-4F07-8F83-39966228D918}" srcOrd="1" destOrd="0" presId="urn:microsoft.com/office/officeart/2005/8/layout/hierarchy3"/>
    <dgm:cxn modelId="{AA0FBABB-B38A-4528-8988-356D79EE103E}" type="presParOf" srcId="{3653E4C9-124C-4238-A12D-1889064E9B74}" destId="{194A3F71-61F5-4953-AD0B-541BAEA4AC69}" srcOrd="1" destOrd="0" presId="urn:microsoft.com/office/officeart/2005/8/layout/hierarchy3"/>
    <dgm:cxn modelId="{997F952E-1B31-4AFA-880D-95CC2F82E744}" type="presParOf" srcId="{194A3F71-61F5-4953-AD0B-541BAEA4AC69}" destId="{0632F160-6CBC-4FFE-9033-5CBC897D8B5B}" srcOrd="0" destOrd="0" presId="urn:microsoft.com/office/officeart/2005/8/layout/hierarchy3"/>
    <dgm:cxn modelId="{7FF77A02-90BA-4270-9EF6-FCE7C7F40C7A}" type="presParOf" srcId="{194A3F71-61F5-4953-AD0B-541BAEA4AC69}" destId="{1D39FC0A-2092-4784-85F3-E51DF86E6521}" srcOrd="1" destOrd="0" presId="urn:microsoft.com/office/officeart/2005/8/layout/hierarchy3"/>
    <dgm:cxn modelId="{8FD4B0CD-7B91-46B6-885B-66D35203647E}" type="presParOf" srcId="{194A3F71-61F5-4953-AD0B-541BAEA4AC69}" destId="{D8C50267-EC82-4E7C-856B-F75197FBEB58}" srcOrd="2" destOrd="0" presId="urn:microsoft.com/office/officeart/2005/8/layout/hierarchy3"/>
    <dgm:cxn modelId="{8F2AC364-166F-428F-85AC-CEABFBFF738E}" type="presParOf" srcId="{194A3F71-61F5-4953-AD0B-541BAEA4AC69}" destId="{03DB3585-4966-4384-B92B-36A4C2FA126E}" srcOrd="3" destOrd="0" presId="urn:microsoft.com/office/officeart/2005/8/layout/hierarchy3"/>
    <dgm:cxn modelId="{7C7FB83D-6F50-4D0E-883C-6B29115F2029}" type="presParOf" srcId="{194A3F71-61F5-4953-AD0B-541BAEA4AC69}" destId="{76F9942F-226E-44AF-96D2-65D277366096}" srcOrd="4" destOrd="0" presId="urn:microsoft.com/office/officeart/2005/8/layout/hierarchy3"/>
    <dgm:cxn modelId="{7A935B4F-F9EE-4FCB-96A3-95E4E6B7E8EF}" type="presParOf" srcId="{194A3F71-61F5-4953-AD0B-541BAEA4AC69}" destId="{34639101-E28C-4150-98AB-717A8B1FE58E}" srcOrd="5" destOrd="0" presId="urn:microsoft.com/office/officeart/2005/8/layout/hierarchy3"/>
    <dgm:cxn modelId="{98CC804B-5931-4DA6-9A4D-AFA9EEBB4C62}" type="presParOf" srcId="{194A3F71-61F5-4953-AD0B-541BAEA4AC69}" destId="{F32C8DFD-A6CB-4A70-8A50-477A193651D2}" srcOrd="6" destOrd="0" presId="urn:microsoft.com/office/officeart/2005/8/layout/hierarchy3"/>
    <dgm:cxn modelId="{80365477-744A-4B93-89AA-17748CAC5A4D}" type="presParOf" srcId="{194A3F71-61F5-4953-AD0B-541BAEA4AC69}" destId="{89F48356-9A49-4620-8AB4-4505F913DDAF}" srcOrd="7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68E53E1-10C2-4FB5-8621-5A4FC7788022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8176C2-17E7-4A9C-A205-731AB69D4A93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Двигательная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5596B476-5A09-4219-A645-9E4E3EB9710B}" type="parTrans" cxnId="{728C2C9C-8BC2-454F-8562-0D8A1D6784C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06D6C30-694C-449E-BC78-97F9D0F14C9C}" type="sibTrans" cxnId="{728C2C9C-8BC2-454F-8562-0D8A1D6784C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90C0259-0E13-422D-86AA-C6AEEAE5A4C5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овладение основными движениями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CD609820-82E3-40CC-A272-B1A4BA6951A3}" type="parTrans" cxnId="{D27191A7-51E9-4EBE-8D54-DD8CEC5B74A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18A8D63-4E00-41BF-9189-4993F9F5A8FD}" type="sibTrans" cxnId="{D27191A7-51E9-4EBE-8D54-DD8CEC5B74A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985737AB-C7D0-4F24-9AF9-8A0F4B82E795}" type="pres">
      <dgm:prSet presAssocID="{068E53E1-10C2-4FB5-8621-5A4FC778802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653E4C9-124C-4238-A12D-1889064E9B74}" type="pres">
      <dgm:prSet presAssocID="{398176C2-17E7-4A9C-A205-731AB69D4A93}" presName="root" presStyleCnt="0"/>
      <dgm:spPr/>
    </dgm:pt>
    <dgm:pt modelId="{E6B32ECF-B095-4062-A5D3-F8A51AAA06B4}" type="pres">
      <dgm:prSet presAssocID="{398176C2-17E7-4A9C-A205-731AB69D4A93}" presName="rootComposite" presStyleCnt="0"/>
      <dgm:spPr/>
    </dgm:pt>
    <dgm:pt modelId="{FC6393E0-8A1C-4C20-91CB-B432A2B22550}" type="pres">
      <dgm:prSet presAssocID="{398176C2-17E7-4A9C-A205-731AB69D4A93}" presName="rootText" presStyleLbl="node1" presStyleIdx="0" presStyleCnt="1" custScaleX="212008"/>
      <dgm:spPr/>
      <dgm:t>
        <a:bodyPr/>
        <a:lstStyle/>
        <a:p>
          <a:endParaRPr lang="ru-RU"/>
        </a:p>
      </dgm:t>
    </dgm:pt>
    <dgm:pt modelId="{B13808B5-1BC2-4F07-8F83-39966228D918}" type="pres">
      <dgm:prSet presAssocID="{398176C2-17E7-4A9C-A205-731AB69D4A93}" presName="rootConnector" presStyleLbl="node1" presStyleIdx="0" presStyleCnt="1"/>
      <dgm:spPr/>
      <dgm:t>
        <a:bodyPr/>
        <a:lstStyle/>
        <a:p>
          <a:endParaRPr lang="ru-RU"/>
        </a:p>
      </dgm:t>
    </dgm:pt>
    <dgm:pt modelId="{194A3F71-61F5-4953-AD0B-541BAEA4AC69}" type="pres">
      <dgm:prSet presAssocID="{398176C2-17E7-4A9C-A205-731AB69D4A93}" presName="childShape" presStyleCnt="0"/>
      <dgm:spPr/>
    </dgm:pt>
    <dgm:pt modelId="{D8C50267-EC82-4E7C-856B-F75197FBEB58}" type="pres">
      <dgm:prSet presAssocID="{CD609820-82E3-40CC-A272-B1A4BA6951A3}" presName="Name13" presStyleLbl="parChTrans1D2" presStyleIdx="0" presStyleCnt="1"/>
      <dgm:spPr/>
      <dgm:t>
        <a:bodyPr/>
        <a:lstStyle/>
        <a:p>
          <a:endParaRPr lang="ru-RU"/>
        </a:p>
      </dgm:t>
    </dgm:pt>
    <dgm:pt modelId="{03DB3585-4966-4384-B92B-36A4C2FA126E}" type="pres">
      <dgm:prSet presAssocID="{790C0259-0E13-422D-86AA-C6AEEAE5A4C5}" presName="childText" presStyleLbl="bgAcc1" presStyleIdx="0" presStyleCnt="1" custScaleX="213051" custScaleY="187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F10C22-CCCC-4CC6-9EBE-C8DFB1522270}" type="presOf" srcId="{398176C2-17E7-4A9C-A205-731AB69D4A93}" destId="{B13808B5-1BC2-4F07-8F83-39966228D918}" srcOrd="1" destOrd="0" presId="urn:microsoft.com/office/officeart/2005/8/layout/hierarchy3"/>
    <dgm:cxn modelId="{728C2C9C-8BC2-454F-8562-0D8A1D6784CD}" srcId="{068E53E1-10C2-4FB5-8621-5A4FC7788022}" destId="{398176C2-17E7-4A9C-A205-731AB69D4A93}" srcOrd="0" destOrd="0" parTransId="{5596B476-5A09-4219-A645-9E4E3EB9710B}" sibTransId="{506D6C30-694C-449E-BC78-97F9D0F14C9C}"/>
    <dgm:cxn modelId="{6D333108-81C1-4723-99E0-DE04F3A343DC}" type="presOf" srcId="{790C0259-0E13-422D-86AA-C6AEEAE5A4C5}" destId="{03DB3585-4966-4384-B92B-36A4C2FA126E}" srcOrd="0" destOrd="0" presId="urn:microsoft.com/office/officeart/2005/8/layout/hierarchy3"/>
    <dgm:cxn modelId="{73467E70-BA69-40C6-A441-DA917C1EA69B}" type="presOf" srcId="{CD609820-82E3-40CC-A272-B1A4BA6951A3}" destId="{D8C50267-EC82-4E7C-856B-F75197FBEB58}" srcOrd="0" destOrd="0" presId="urn:microsoft.com/office/officeart/2005/8/layout/hierarchy3"/>
    <dgm:cxn modelId="{822A28AB-A5CB-426A-A3EC-CE1BCA8A5DCB}" type="presOf" srcId="{398176C2-17E7-4A9C-A205-731AB69D4A93}" destId="{FC6393E0-8A1C-4C20-91CB-B432A2B22550}" srcOrd="0" destOrd="0" presId="urn:microsoft.com/office/officeart/2005/8/layout/hierarchy3"/>
    <dgm:cxn modelId="{9E710174-8CD1-4A6C-9237-30C600E99E3E}" type="presOf" srcId="{068E53E1-10C2-4FB5-8621-5A4FC7788022}" destId="{985737AB-C7D0-4F24-9AF9-8A0F4B82E795}" srcOrd="0" destOrd="0" presId="urn:microsoft.com/office/officeart/2005/8/layout/hierarchy3"/>
    <dgm:cxn modelId="{D27191A7-51E9-4EBE-8D54-DD8CEC5B74A9}" srcId="{398176C2-17E7-4A9C-A205-731AB69D4A93}" destId="{790C0259-0E13-422D-86AA-C6AEEAE5A4C5}" srcOrd="0" destOrd="0" parTransId="{CD609820-82E3-40CC-A272-B1A4BA6951A3}" sibTransId="{618A8D63-4E00-41BF-9189-4993F9F5A8FD}"/>
    <dgm:cxn modelId="{E387D816-C1AA-4EF9-8AED-4F3310E3D5B0}" type="presParOf" srcId="{985737AB-C7D0-4F24-9AF9-8A0F4B82E795}" destId="{3653E4C9-124C-4238-A12D-1889064E9B74}" srcOrd="0" destOrd="0" presId="urn:microsoft.com/office/officeart/2005/8/layout/hierarchy3"/>
    <dgm:cxn modelId="{14804202-1B5D-4DB9-B38B-7C012FCDCB6B}" type="presParOf" srcId="{3653E4C9-124C-4238-A12D-1889064E9B74}" destId="{E6B32ECF-B095-4062-A5D3-F8A51AAA06B4}" srcOrd="0" destOrd="0" presId="urn:microsoft.com/office/officeart/2005/8/layout/hierarchy3"/>
    <dgm:cxn modelId="{39840562-3474-401E-B9D4-5940537D2949}" type="presParOf" srcId="{E6B32ECF-B095-4062-A5D3-F8A51AAA06B4}" destId="{FC6393E0-8A1C-4C20-91CB-B432A2B22550}" srcOrd="0" destOrd="0" presId="urn:microsoft.com/office/officeart/2005/8/layout/hierarchy3"/>
    <dgm:cxn modelId="{D4D9DC37-78B3-48A1-BE94-58DB5C74C8B4}" type="presParOf" srcId="{E6B32ECF-B095-4062-A5D3-F8A51AAA06B4}" destId="{B13808B5-1BC2-4F07-8F83-39966228D918}" srcOrd="1" destOrd="0" presId="urn:microsoft.com/office/officeart/2005/8/layout/hierarchy3"/>
    <dgm:cxn modelId="{E2BE3EAA-FD9B-42E7-AAE1-DD186FEB3B44}" type="presParOf" srcId="{3653E4C9-124C-4238-A12D-1889064E9B74}" destId="{194A3F71-61F5-4953-AD0B-541BAEA4AC69}" srcOrd="1" destOrd="0" presId="urn:microsoft.com/office/officeart/2005/8/layout/hierarchy3"/>
    <dgm:cxn modelId="{65B0A33A-D784-4CD6-BCF6-DA1759D65B60}" type="presParOf" srcId="{194A3F71-61F5-4953-AD0B-541BAEA4AC69}" destId="{D8C50267-EC82-4E7C-856B-F75197FBEB58}" srcOrd="0" destOrd="0" presId="urn:microsoft.com/office/officeart/2005/8/layout/hierarchy3"/>
    <dgm:cxn modelId="{C8ECDB2A-490E-4B37-8400-155FE33CA69F}" type="presParOf" srcId="{194A3F71-61F5-4953-AD0B-541BAEA4AC69}" destId="{03DB3585-4966-4384-B92B-36A4C2FA126E}" srcOrd="1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328E45E-7C07-4665-9EB3-A35F84733661}" type="doc">
      <dgm:prSet loTypeId="urn:microsoft.com/office/officeart/2005/8/layout/pList1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8526C8-55E4-4BF1-9E48-4DD4FF6195B7}">
      <dgm:prSet custT="1"/>
      <dgm:spPr/>
      <dgm:t>
        <a:bodyPr/>
        <a:lstStyle/>
        <a:p>
          <a:pPr rtl="0"/>
          <a:r>
            <a:rPr lang="ru-RU" sz="2000" dirty="0" smtClean="0">
              <a:latin typeface="Arial" pitchFamily="34" charset="0"/>
              <a:cs typeface="Arial" pitchFamily="34" charset="0"/>
            </a:rPr>
            <a:t>Уважение к человеческому достоинству детей, формирование и поддержка их положительной самооценки, уверенности</a:t>
          </a:r>
          <a:br>
            <a:rPr lang="ru-RU" sz="2000" dirty="0" smtClean="0">
              <a:latin typeface="Arial" pitchFamily="34" charset="0"/>
              <a:cs typeface="Arial" pitchFamily="34" charset="0"/>
            </a:rPr>
          </a:br>
          <a:r>
            <a:rPr lang="ru-RU" sz="2000" dirty="0" smtClean="0">
              <a:latin typeface="Arial" pitchFamily="34" charset="0"/>
              <a:cs typeface="Arial" pitchFamily="34" charset="0"/>
            </a:rPr>
            <a:t>в собственных возможностях и способностях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59580A40-6B25-48CC-B907-9EC097532169}" type="parTrans" cxnId="{195618AE-1D57-45E2-AF6A-FBA50B81D00C}">
      <dgm:prSet/>
      <dgm:spPr/>
      <dgm:t>
        <a:bodyPr/>
        <a:lstStyle/>
        <a:p>
          <a:endParaRPr lang="ru-RU"/>
        </a:p>
      </dgm:t>
    </dgm:pt>
    <dgm:pt modelId="{D84315C6-6ED7-47C7-A514-DEC0A47A331B}" type="sibTrans" cxnId="{195618AE-1D57-45E2-AF6A-FBA50B81D00C}">
      <dgm:prSet/>
      <dgm:spPr/>
      <dgm:t>
        <a:bodyPr/>
        <a:lstStyle/>
        <a:p>
          <a:endParaRPr lang="ru-RU"/>
        </a:p>
      </dgm:t>
    </dgm:pt>
    <dgm:pt modelId="{1A12A046-9F39-4618-A74B-EC66D6822DFB}">
      <dgm:prSet custT="1"/>
      <dgm:spPr/>
      <dgm:t>
        <a:bodyPr/>
        <a:lstStyle/>
        <a:p>
          <a:pPr rtl="0"/>
          <a:r>
            <a:rPr lang="ru-RU" sz="2000" dirty="0" smtClean="0">
              <a:latin typeface="Arial" pitchFamily="34" charset="0"/>
              <a:cs typeface="Arial" pitchFamily="34" charset="0"/>
            </a:rPr>
            <a:t>Использование</a:t>
          </a:r>
          <a:br>
            <a:rPr lang="ru-RU" sz="2000" dirty="0" smtClean="0">
              <a:latin typeface="Arial" pitchFamily="34" charset="0"/>
              <a:cs typeface="Arial" pitchFamily="34" charset="0"/>
            </a:rPr>
          </a:br>
          <a:r>
            <a:rPr lang="ru-RU" sz="2000" dirty="0" smtClean="0">
              <a:latin typeface="Arial" pitchFamily="34" charset="0"/>
              <a:cs typeface="Arial" pitchFamily="34" charset="0"/>
            </a:rPr>
            <a:t>в образовательной деятельности форм и методов работы, соответствующих</a:t>
          </a:r>
          <a:br>
            <a:rPr lang="ru-RU" sz="2000" dirty="0" smtClean="0">
              <a:latin typeface="Arial" pitchFamily="34" charset="0"/>
              <a:cs typeface="Arial" pitchFamily="34" charset="0"/>
            </a:rPr>
          </a:br>
          <a:r>
            <a:rPr lang="ru-RU" sz="2000" dirty="0" smtClean="0">
              <a:latin typeface="Arial" pitchFamily="34" charset="0"/>
              <a:cs typeface="Arial" pitchFamily="34" charset="0"/>
            </a:rPr>
            <a:t>возрастным</a:t>
          </a:r>
          <a:br>
            <a:rPr lang="ru-RU" sz="2000" dirty="0" smtClean="0">
              <a:latin typeface="Arial" pitchFamily="34" charset="0"/>
              <a:cs typeface="Arial" pitchFamily="34" charset="0"/>
            </a:rPr>
          </a:br>
          <a:r>
            <a:rPr lang="ru-RU" sz="2000" dirty="0" smtClean="0">
              <a:latin typeface="Arial" pitchFamily="34" charset="0"/>
              <a:cs typeface="Arial" pitchFamily="34" charset="0"/>
            </a:rPr>
            <a:t>и индивидуальным особенностям детей</a:t>
          </a:r>
          <a:br>
            <a:rPr lang="ru-RU" sz="2000" dirty="0" smtClean="0">
              <a:latin typeface="Arial" pitchFamily="34" charset="0"/>
              <a:cs typeface="Arial" pitchFamily="34" charset="0"/>
            </a:rPr>
          </a:br>
          <a:r>
            <a:rPr lang="ru-RU" sz="1600" dirty="0" smtClean="0">
              <a:latin typeface="Arial" pitchFamily="34" charset="0"/>
              <a:cs typeface="Arial" pitchFamily="34" charset="0"/>
            </a:rPr>
            <a:t>(недопустимость как искусственного ускорения, так и искусственного замедления развития детей)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8BD196DA-08A4-4D51-8CA2-39ABB3B24FDD}" type="parTrans" cxnId="{3BD562F3-767F-4A90-89F0-C622D53D3B8C}">
      <dgm:prSet/>
      <dgm:spPr/>
      <dgm:t>
        <a:bodyPr/>
        <a:lstStyle/>
        <a:p>
          <a:endParaRPr lang="ru-RU"/>
        </a:p>
      </dgm:t>
    </dgm:pt>
    <dgm:pt modelId="{71E74800-7EB9-41F4-BA68-22B2FD1B339F}" type="sibTrans" cxnId="{3BD562F3-767F-4A90-89F0-C622D53D3B8C}">
      <dgm:prSet/>
      <dgm:spPr/>
      <dgm:t>
        <a:bodyPr/>
        <a:lstStyle/>
        <a:p>
          <a:endParaRPr lang="ru-RU"/>
        </a:p>
      </dgm:t>
    </dgm:pt>
    <dgm:pt modelId="{48311774-F3A7-4292-8BA1-88547EA138B8}" type="pres">
      <dgm:prSet presAssocID="{0328E45E-7C07-4665-9EB3-A35F8473366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4073DF-48AE-4EAD-AC19-FB9F0400AB64}" type="pres">
      <dgm:prSet presAssocID="{148526C8-55E4-4BF1-9E48-4DD4FF6195B7}" presName="compNode" presStyleCnt="0"/>
      <dgm:spPr/>
    </dgm:pt>
    <dgm:pt modelId="{F3B22369-DB2E-4CA3-B223-40B553298DBF}" type="pres">
      <dgm:prSet presAssocID="{148526C8-55E4-4BF1-9E48-4DD4FF6195B7}" presName="pictRect" presStyleLbl="node1" presStyleIdx="0" presStyleCnt="2" custScaleX="62250" custScaleY="66359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>
              <a:lumMod val="50000"/>
              <a:lumOff val="50000"/>
            </a:schemeClr>
          </a:solidFill>
        </a:ln>
      </dgm:spPr>
    </dgm:pt>
    <dgm:pt modelId="{27412F2C-C3A2-4D57-9799-7FBBB0D068DC}" type="pres">
      <dgm:prSet presAssocID="{148526C8-55E4-4BF1-9E48-4DD4FF6195B7}" presName="textRect" presStyleLbl="revTx" presStyleIdx="0" presStyleCnt="2" custScaleY="151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2D9254-0AC2-44D3-BA9C-3F46CE8BA099}" type="pres">
      <dgm:prSet presAssocID="{D84315C6-6ED7-47C7-A514-DEC0A47A331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91E0164-AC72-47A7-AE7D-A02D1D4E2224}" type="pres">
      <dgm:prSet presAssocID="{1A12A046-9F39-4618-A74B-EC66D6822DFB}" presName="compNode" presStyleCnt="0"/>
      <dgm:spPr/>
    </dgm:pt>
    <dgm:pt modelId="{F0A4E98A-A8CC-4C07-8031-3D30C407419B}" type="pres">
      <dgm:prSet presAssocID="{1A12A046-9F39-4618-A74B-EC66D6822DFB}" presName="pictRect" presStyleLbl="node1" presStyleIdx="1" presStyleCnt="2" custScaleX="62250" custScaleY="66359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1">
              <a:lumMod val="50000"/>
              <a:lumOff val="50000"/>
            </a:schemeClr>
          </a:solidFill>
        </a:ln>
      </dgm:spPr>
    </dgm:pt>
    <dgm:pt modelId="{CA3D9AF5-B8D3-41C1-BF91-E43BD1585208}" type="pres">
      <dgm:prSet presAssocID="{1A12A046-9F39-4618-A74B-EC66D6822DFB}" presName="textRect" presStyleLbl="revTx" presStyleIdx="1" presStyleCnt="2" custScaleY="154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07139C-A983-48C1-BCCE-99767C6EE890}" type="presOf" srcId="{1A12A046-9F39-4618-A74B-EC66D6822DFB}" destId="{CA3D9AF5-B8D3-41C1-BF91-E43BD1585208}" srcOrd="0" destOrd="0" presId="urn:microsoft.com/office/officeart/2005/8/layout/pList1#1"/>
    <dgm:cxn modelId="{849A669B-B3AF-4CE6-9963-C582BF4B4B2F}" type="presOf" srcId="{0328E45E-7C07-4665-9EB3-A35F84733661}" destId="{48311774-F3A7-4292-8BA1-88547EA138B8}" srcOrd="0" destOrd="0" presId="urn:microsoft.com/office/officeart/2005/8/layout/pList1#1"/>
    <dgm:cxn modelId="{71D7E56B-B464-4D26-97B9-3B2882ED7337}" type="presOf" srcId="{D84315C6-6ED7-47C7-A514-DEC0A47A331B}" destId="{C02D9254-0AC2-44D3-BA9C-3F46CE8BA099}" srcOrd="0" destOrd="0" presId="urn:microsoft.com/office/officeart/2005/8/layout/pList1#1"/>
    <dgm:cxn modelId="{195618AE-1D57-45E2-AF6A-FBA50B81D00C}" srcId="{0328E45E-7C07-4665-9EB3-A35F84733661}" destId="{148526C8-55E4-4BF1-9E48-4DD4FF6195B7}" srcOrd="0" destOrd="0" parTransId="{59580A40-6B25-48CC-B907-9EC097532169}" sibTransId="{D84315C6-6ED7-47C7-A514-DEC0A47A331B}"/>
    <dgm:cxn modelId="{C3505AB5-849E-41F7-B8D1-C9222808BA78}" type="presOf" srcId="{148526C8-55E4-4BF1-9E48-4DD4FF6195B7}" destId="{27412F2C-C3A2-4D57-9799-7FBBB0D068DC}" srcOrd="0" destOrd="0" presId="urn:microsoft.com/office/officeart/2005/8/layout/pList1#1"/>
    <dgm:cxn modelId="{3BD562F3-767F-4A90-89F0-C622D53D3B8C}" srcId="{0328E45E-7C07-4665-9EB3-A35F84733661}" destId="{1A12A046-9F39-4618-A74B-EC66D6822DFB}" srcOrd="1" destOrd="0" parTransId="{8BD196DA-08A4-4D51-8CA2-39ABB3B24FDD}" sibTransId="{71E74800-7EB9-41F4-BA68-22B2FD1B339F}"/>
    <dgm:cxn modelId="{BF951F2F-A540-4F26-9852-B6FE69DC140F}" type="presParOf" srcId="{48311774-F3A7-4292-8BA1-88547EA138B8}" destId="{E84073DF-48AE-4EAD-AC19-FB9F0400AB64}" srcOrd="0" destOrd="0" presId="urn:microsoft.com/office/officeart/2005/8/layout/pList1#1"/>
    <dgm:cxn modelId="{5A43A032-1ACE-404A-AA7E-F10938DCFB03}" type="presParOf" srcId="{E84073DF-48AE-4EAD-AC19-FB9F0400AB64}" destId="{F3B22369-DB2E-4CA3-B223-40B553298DBF}" srcOrd="0" destOrd="0" presId="urn:microsoft.com/office/officeart/2005/8/layout/pList1#1"/>
    <dgm:cxn modelId="{B7818796-C584-41C7-975C-2112D5FA6790}" type="presParOf" srcId="{E84073DF-48AE-4EAD-AC19-FB9F0400AB64}" destId="{27412F2C-C3A2-4D57-9799-7FBBB0D068DC}" srcOrd="1" destOrd="0" presId="urn:microsoft.com/office/officeart/2005/8/layout/pList1#1"/>
    <dgm:cxn modelId="{157F644A-09DA-4F9B-831F-A7F9DCEBAF74}" type="presParOf" srcId="{48311774-F3A7-4292-8BA1-88547EA138B8}" destId="{C02D9254-0AC2-44D3-BA9C-3F46CE8BA099}" srcOrd="1" destOrd="0" presId="urn:microsoft.com/office/officeart/2005/8/layout/pList1#1"/>
    <dgm:cxn modelId="{9C87FCD3-6407-4C62-A452-723FB11BF76A}" type="presParOf" srcId="{48311774-F3A7-4292-8BA1-88547EA138B8}" destId="{991E0164-AC72-47A7-AE7D-A02D1D4E2224}" srcOrd="2" destOrd="0" presId="urn:microsoft.com/office/officeart/2005/8/layout/pList1#1"/>
    <dgm:cxn modelId="{82002269-F36F-4238-83CC-739943564E90}" type="presParOf" srcId="{991E0164-AC72-47A7-AE7D-A02D1D4E2224}" destId="{F0A4E98A-A8CC-4C07-8031-3D30C407419B}" srcOrd="0" destOrd="0" presId="urn:microsoft.com/office/officeart/2005/8/layout/pList1#1"/>
    <dgm:cxn modelId="{7BCA297D-66DC-4E4C-A3F6-B670182FC8F2}" type="presParOf" srcId="{991E0164-AC72-47A7-AE7D-A02D1D4E2224}" destId="{CA3D9AF5-B8D3-41C1-BF91-E43BD1585208}" srcOrd="1" destOrd="0" presId="urn:microsoft.com/office/officeart/2005/8/layout/pList1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328E45E-7C07-4665-9EB3-A35F84733661}" type="doc">
      <dgm:prSet loTypeId="urn:microsoft.com/office/officeart/2005/8/layout/pList1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8526C8-55E4-4BF1-9E48-4DD4FF6195B7}">
      <dgm:prSet custT="1"/>
      <dgm:spPr/>
      <dgm:t>
        <a:bodyPr/>
        <a:lstStyle/>
        <a:p>
          <a:pPr rtl="0"/>
          <a:r>
            <a:rPr lang="ru-RU" sz="2000" dirty="0" smtClean="0">
              <a:latin typeface="Arial" pitchFamily="34" charset="0"/>
              <a:cs typeface="Arial" pitchFamily="34" charset="0"/>
            </a:rPr>
            <a:t>Построение образовательной деятельности на основе взаимодействия взрослых</a:t>
          </a:r>
          <a:br>
            <a:rPr lang="ru-RU" sz="2000" dirty="0" smtClean="0">
              <a:latin typeface="Arial" pitchFamily="34" charset="0"/>
              <a:cs typeface="Arial" pitchFamily="34" charset="0"/>
            </a:rPr>
          </a:br>
          <a:r>
            <a:rPr lang="ru-RU" sz="2000" dirty="0" smtClean="0">
              <a:latin typeface="Arial" pitchFamily="34" charset="0"/>
              <a:cs typeface="Arial" pitchFamily="34" charset="0"/>
            </a:rPr>
            <a:t>с детьми, ориентированного на интересы и возможности каждого ребёнка</a:t>
          </a:r>
          <a:br>
            <a:rPr lang="ru-RU" sz="2000" dirty="0" smtClean="0">
              <a:latin typeface="Arial" pitchFamily="34" charset="0"/>
              <a:cs typeface="Arial" pitchFamily="34" charset="0"/>
            </a:rPr>
          </a:br>
          <a:r>
            <a:rPr lang="ru-RU" sz="2000" dirty="0" smtClean="0">
              <a:latin typeface="Arial" pitchFamily="34" charset="0"/>
              <a:cs typeface="Arial" pitchFamily="34" charset="0"/>
            </a:rPr>
            <a:t>и учитывающего социальную ситуацию его развития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59580A40-6B25-48CC-B907-9EC097532169}" type="parTrans" cxnId="{195618AE-1D57-45E2-AF6A-FBA50B81D00C}">
      <dgm:prSet/>
      <dgm:spPr/>
      <dgm:t>
        <a:bodyPr/>
        <a:lstStyle/>
        <a:p>
          <a:endParaRPr lang="ru-RU"/>
        </a:p>
      </dgm:t>
    </dgm:pt>
    <dgm:pt modelId="{D84315C6-6ED7-47C7-A514-DEC0A47A331B}" type="sibTrans" cxnId="{195618AE-1D57-45E2-AF6A-FBA50B81D00C}">
      <dgm:prSet/>
      <dgm:spPr/>
      <dgm:t>
        <a:bodyPr/>
        <a:lstStyle/>
        <a:p>
          <a:endParaRPr lang="ru-RU"/>
        </a:p>
      </dgm:t>
    </dgm:pt>
    <dgm:pt modelId="{1A12A046-9F39-4618-A74B-EC66D6822DFB}">
      <dgm:prSet custT="1"/>
      <dgm:spPr/>
      <dgm:t>
        <a:bodyPr/>
        <a:lstStyle/>
        <a:p>
          <a:pPr rtl="0"/>
          <a:r>
            <a:rPr lang="ru-RU" sz="2000" dirty="0" smtClean="0">
              <a:latin typeface="Arial" pitchFamily="34" charset="0"/>
              <a:cs typeface="Arial" pitchFamily="34" charset="0"/>
            </a:rPr>
            <a:t>Поддержка взрослыми положительного, доброжелательного отношения детей друг к другу и взаимодействия детей</a:t>
          </a:r>
          <a:br>
            <a:rPr lang="ru-RU" sz="2000" dirty="0" smtClean="0">
              <a:latin typeface="Arial" pitchFamily="34" charset="0"/>
              <a:cs typeface="Arial" pitchFamily="34" charset="0"/>
            </a:rPr>
          </a:br>
          <a:r>
            <a:rPr lang="ru-RU" sz="2000" dirty="0" smtClean="0">
              <a:latin typeface="Arial" pitchFamily="34" charset="0"/>
              <a:cs typeface="Arial" pitchFamily="34" charset="0"/>
            </a:rPr>
            <a:t>в разных видах деятельности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8BD196DA-08A4-4D51-8CA2-39ABB3B24FDD}" type="parTrans" cxnId="{3BD562F3-767F-4A90-89F0-C622D53D3B8C}">
      <dgm:prSet/>
      <dgm:spPr/>
      <dgm:t>
        <a:bodyPr/>
        <a:lstStyle/>
        <a:p>
          <a:endParaRPr lang="ru-RU"/>
        </a:p>
      </dgm:t>
    </dgm:pt>
    <dgm:pt modelId="{71E74800-7EB9-41F4-BA68-22B2FD1B339F}" type="sibTrans" cxnId="{3BD562F3-767F-4A90-89F0-C622D53D3B8C}">
      <dgm:prSet/>
      <dgm:spPr/>
      <dgm:t>
        <a:bodyPr/>
        <a:lstStyle/>
        <a:p>
          <a:endParaRPr lang="ru-RU"/>
        </a:p>
      </dgm:t>
    </dgm:pt>
    <dgm:pt modelId="{48311774-F3A7-4292-8BA1-88547EA138B8}" type="pres">
      <dgm:prSet presAssocID="{0328E45E-7C07-4665-9EB3-A35F8473366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4073DF-48AE-4EAD-AC19-FB9F0400AB64}" type="pres">
      <dgm:prSet presAssocID="{148526C8-55E4-4BF1-9E48-4DD4FF6195B7}" presName="compNode" presStyleCnt="0"/>
      <dgm:spPr/>
    </dgm:pt>
    <dgm:pt modelId="{F3B22369-DB2E-4CA3-B223-40B553298DBF}" type="pres">
      <dgm:prSet presAssocID="{148526C8-55E4-4BF1-9E48-4DD4FF6195B7}" presName="pictRect" presStyleLbl="node1" presStyleIdx="0" presStyleCnt="2" custScaleX="62250" custScaleY="66359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>
              <a:lumMod val="50000"/>
              <a:lumOff val="50000"/>
            </a:schemeClr>
          </a:solidFill>
        </a:ln>
      </dgm:spPr>
    </dgm:pt>
    <dgm:pt modelId="{27412F2C-C3A2-4D57-9799-7FBBB0D068DC}" type="pres">
      <dgm:prSet presAssocID="{148526C8-55E4-4BF1-9E48-4DD4FF6195B7}" presName="textRect" presStyleLbl="revTx" presStyleIdx="0" presStyleCnt="2" custScaleY="151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2D9254-0AC2-44D3-BA9C-3F46CE8BA099}" type="pres">
      <dgm:prSet presAssocID="{D84315C6-6ED7-47C7-A514-DEC0A47A331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91E0164-AC72-47A7-AE7D-A02D1D4E2224}" type="pres">
      <dgm:prSet presAssocID="{1A12A046-9F39-4618-A74B-EC66D6822DFB}" presName="compNode" presStyleCnt="0"/>
      <dgm:spPr/>
    </dgm:pt>
    <dgm:pt modelId="{F0A4E98A-A8CC-4C07-8031-3D30C407419B}" type="pres">
      <dgm:prSet presAssocID="{1A12A046-9F39-4618-A74B-EC66D6822DFB}" presName="pictRect" presStyleLbl="node1" presStyleIdx="1" presStyleCnt="2" custScaleX="62250" custScaleY="66359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1">
              <a:lumMod val="50000"/>
              <a:lumOff val="50000"/>
            </a:schemeClr>
          </a:solidFill>
        </a:ln>
      </dgm:spPr>
    </dgm:pt>
    <dgm:pt modelId="{CA3D9AF5-B8D3-41C1-BF91-E43BD1585208}" type="pres">
      <dgm:prSet presAssocID="{1A12A046-9F39-4618-A74B-EC66D6822DFB}" presName="textRect" presStyleLbl="revTx" presStyleIdx="1" presStyleCnt="2" custScaleY="154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D4AFA9-AE5E-474C-B0E2-EA85B748EA5F}" type="presOf" srcId="{148526C8-55E4-4BF1-9E48-4DD4FF6195B7}" destId="{27412F2C-C3A2-4D57-9799-7FBBB0D068DC}" srcOrd="0" destOrd="0" presId="urn:microsoft.com/office/officeart/2005/8/layout/pList1#2"/>
    <dgm:cxn modelId="{5601845B-9434-4A89-8E74-6FF320E4A5BC}" type="presOf" srcId="{1A12A046-9F39-4618-A74B-EC66D6822DFB}" destId="{CA3D9AF5-B8D3-41C1-BF91-E43BD1585208}" srcOrd="0" destOrd="0" presId="urn:microsoft.com/office/officeart/2005/8/layout/pList1#2"/>
    <dgm:cxn modelId="{195618AE-1D57-45E2-AF6A-FBA50B81D00C}" srcId="{0328E45E-7C07-4665-9EB3-A35F84733661}" destId="{148526C8-55E4-4BF1-9E48-4DD4FF6195B7}" srcOrd="0" destOrd="0" parTransId="{59580A40-6B25-48CC-B907-9EC097532169}" sibTransId="{D84315C6-6ED7-47C7-A514-DEC0A47A331B}"/>
    <dgm:cxn modelId="{F25DE215-583B-4970-A4FE-80482B2473A8}" type="presOf" srcId="{0328E45E-7C07-4665-9EB3-A35F84733661}" destId="{48311774-F3A7-4292-8BA1-88547EA138B8}" srcOrd="0" destOrd="0" presId="urn:microsoft.com/office/officeart/2005/8/layout/pList1#2"/>
    <dgm:cxn modelId="{3BD562F3-767F-4A90-89F0-C622D53D3B8C}" srcId="{0328E45E-7C07-4665-9EB3-A35F84733661}" destId="{1A12A046-9F39-4618-A74B-EC66D6822DFB}" srcOrd="1" destOrd="0" parTransId="{8BD196DA-08A4-4D51-8CA2-39ABB3B24FDD}" sibTransId="{71E74800-7EB9-41F4-BA68-22B2FD1B339F}"/>
    <dgm:cxn modelId="{DB45F4A2-0B34-4AA0-AA7F-4E0FB5AEC530}" type="presOf" srcId="{D84315C6-6ED7-47C7-A514-DEC0A47A331B}" destId="{C02D9254-0AC2-44D3-BA9C-3F46CE8BA099}" srcOrd="0" destOrd="0" presId="urn:microsoft.com/office/officeart/2005/8/layout/pList1#2"/>
    <dgm:cxn modelId="{506D2F49-D731-4530-8AB6-226E6D4173D4}" type="presParOf" srcId="{48311774-F3A7-4292-8BA1-88547EA138B8}" destId="{E84073DF-48AE-4EAD-AC19-FB9F0400AB64}" srcOrd="0" destOrd="0" presId="urn:microsoft.com/office/officeart/2005/8/layout/pList1#2"/>
    <dgm:cxn modelId="{BDE88067-5BB8-4D12-9905-7791D464AEEE}" type="presParOf" srcId="{E84073DF-48AE-4EAD-AC19-FB9F0400AB64}" destId="{F3B22369-DB2E-4CA3-B223-40B553298DBF}" srcOrd="0" destOrd="0" presId="urn:microsoft.com/office/officeart/2005/8/layout/pList1#2"/>
    <dgm:cxn modelId="{6B5FCE10-263D-4C34-8BD4-896C4EAB13DE}" type="presParOf" srcId="{E84073DF-48AE-4EAD-AC19-FB9F0400AB64}" destId="{27412F2C-C3A2-4D57-9799-7FBBB0D068DC}" srcOrd="1" destOrd="0" presId="urn:microsoft.com/office/officeart/2005/8/layout/pList1#2"/>
    <dgm:cxn modelId="{B8B81E65-869F-471C-8C82-03BB9F5ADA10}" type="presParOf" srcId="{48311774-F3A7-4292-8BA1-88547EA138B8}" destId="{C02D9254-0AC2-44D3-BA9C-3F46CE8BA099}" srcOrd="1" destOrd="0" presId="urn:microsoft.com/office/officeart/2005/8/layout/pList1#2"/>
    <dgm:cxn modelId="{70BB5879-090C-4C6A-BA66-E34148EDE450}" type="presParOf" srcId="{48311774-F3A7-4292-8BA1-88547EA138B8}" destId="{991E0164-AC72-47A7-AE7D-A02D1D4E2224}" srcOrd="2" destOrd="0" presId="urn:microsoft.com/office/officeart/2005/8/layout/pList1#2"/>
    <dgm:cxn modelId="{8E4180DD-47A9-4F54-BEF0-D9224A254C6B}" type="presParOf" srcId="{991E0164-AC72-47A7-AE7D-A02D1D4E2224}" destId="{F0A4E98A-A8CC-4C07-8031-3D30C407419B}" srcOrd="0" destOrd="0" presId="urn:microsoft.com/office/officeart/2005/8/layout/pList1#2"/>
    <dgm:cxn modelId="{F10978AE-B622-4E09-85E9-8300F0AEDC8F}" type="presParOf" srcId="{991E0164-AC72-47A7-AE7D-A02D1D4E2224}" destId="{CA3D9AF5-B8D3-41C1-BF91-E43BD1585208}" srcOrd="1" destOrd="0" presId="urn:microsoft.com/office/officeart/2005/8/layout/pList1#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328E45E-7C07-4665-9EB3-A35F84733661}" type="doc">
      <dgm:prSet loTypeId="urn:microsoft.com/office/officeart/2005/8/layout/pList1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8526C8-55E4-4BF1-9E48-4DD4FF6195B7}">
      <dgm:prSet custT="1"/>
      <dgm:spPr/>
      <dgm:t>
        <a:bodyPr/>
        <a:lstStyle/>
        <a:p>
          <a:pPr rtl="0"/>
          <a:r>
            <a:rPr lang="ru-RU" sz="2000" dirty="0" smtClean="0">
              <a:latin typeface="Arial" pitchFamily="34" charset="0"/>
              <a:cs typeface="Arial" pitchFamily="34" charset="0"/>
            </a:rPr>
            <a:t>Поддержка инициативы</a:t>
          </a:r>
          <a:br>
            <a:rPr lang="ru-RU" sz="2000" dirty="0" smtClean="0">
              <a:latin typeface="Arial" pitchFamily="34" charset="0"/>
              <a:cs typeface="Arial" pitchFamily="34" charset="0"/>
            </a:rPr>
          </a:br>
          <a:r>
            <a:rPr lang="ru-RU" sz="2000" dirty="0" smtClean="0">
              <a:latin typeface="Arial" pitchFamily="34" charset="0"/>
              <a:cs typeface="Arial" pitchFamily="34" charset="0"/>
            </a:rPr>
            <a:t>и самостоятельности детей</a:t>
          </a:r>
          <a:br>
            <a:rPr lang="ru-RU" sz="2000" dirty="0" smtClean="0">
              <a:latin typeface="Arial" pitchFamily="34" charset="0"/>
              <a:cs typeface="Arial" pitchFamily="34" charset="0"/>
            </a:rPr>
          </a:br>
          <a:r>
            <a:rPr lang="ru-RU" sz="2000" dirty="0" smtClean="0">
              <a:latin typeface="Arial" pitchFamily="34" charset="0"/>
              <a:cs typeface="Arial" pitchFamily="34" charset="0"/>
            </a:rPr>
            <a:t>в специфических для них видах деятельности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59580A40-6B25-48CC-B907-9EC097532169}" type="parTrans" cxnId="{195618AE-1D57-45E2-AF6A-FBA50B81D00C}">
      <dgm:prSet/>
      <dgm:spPr/>
      <dgm:t>
        <a:bodyPr/>
        <a:lstStyle/>
        <a:p>
          <a:endParaRPr lang="ru-RU"/>
        </a:p>
      </dgm:t>
    </dgm:pt>
    <dgm:pt modelId="{D84315C6-6ED7-47C7-A514-DEC0A47A331B}" type="sibTrans" cxnId="{195618AE-1D57-45E2-AF6A-FBA50B81D00C}">
      <dgm:prSet/>
      <dgm:spPr/>
      <dgm:t>
        <a:bodyPr/>
        <a:lstStyle/>
        <a:p>
          <a:endParaRPr lang="ru-RU"/>
        </a:p>
      </dgm:t>
    </dgm:pt>
    <dgm:pt modelId="{1A12A046-9F39-4618-A74B-EC66D6822DFB}">
      <dgm:prSet custT="1"/>
      <dgm:spPr/>
      <dgm:t>
        <a:bodyPr/>
        <a:lstStyle/>
        <a:p>
          <a:pPr rtl="0"/>
          <a:r>
            <a:rPr lang="ru-RU" sz="2000" dirty="0" smtClean="0">
              <a:latin typeface="Arial" pitchFamily="34" charset="0"/>
              <a:cs typeface="Arial" pitchFamily="34" charset="0"/>
            </a:rPr>
            <a:t>Возможность выбора детьми материалов, видов активности, участников совместной деятельности</a:t>
          </a:r>
          <a:br>
            <a:rPr lang="ru-RU" sz="2000" dirty="0" smtClean="0">
              <a:latin typeface="Arial" pitchFamily="34" charset="0"/>
              <a:cs typeface="Arial" pitchFamily="34" charset="0"/>
            </a:rPr>
          </a:br>
          <a:r>
            <a:rPr lang="ru-RU" sz="2000" dirty="0" smtClean="0">
              <a:latin typeface="Arial" pitchFamily="34" charset="0"/>
              <a:cs typeface="Arial" pitchFamily="34" charset="0"/>
            </a:rPr>
            <a:t>и общения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8BD196DA-08A4-4D51-8CA2-39ABB3B24FDD}" type="parTrans" cxnId="{3BD562F3-767F-4A90-89F0-C622D53D3B8C}">
      <dgm:prSet/>
      <dgm:spPr/>
      <dgm:t>
        <a:bodyPr/>
        <a:lstStyle/>
        <a:p>
          <a:endParaRPr lang="ru-RU"/>
        </a:p>
      </dgm:t>
    </dgm:pt>
    <dgm:pt modelId="{71E74800-7EB9-41F4-BA68-22B2FD1B339F}" type="sibTrans" cxnId="{3BD562F3-767F-4A90-89F0-C622D53D3B8C}">
      <dgm:prSet/>
      <dgm:spPr/>
      <dgm:t>
        <a:bodyPr/>
        <a:lstStyle/>
        <a:p>
          <a:endParaRPr lang="ru-RU"/>
        </a:p>
      </dgm:t>
    </dgm:pt>
    <dgm:pt modelId="{48311774-F3A7-4292-8BA1-88547EA138B8}" type="pres">
      <dgm:prSet presAssocID="{0328E45E-7C07-4665-9EB3-A35F8473366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4073DF-48AE-4EAD-AC19-FB9F0400AB64}" type="pres">
      <dgm:prSet presAssocID="{148526C8-55E4-4BF1-9E48-4DD4FF6195B7}" presName="compNode" presStyleCnt="0"/>
      <dgm:spPr/>
    </dgm:pt>
    <dgm:pt modelId="{F3B22369-DB2E-4CA3-B223-40B553298DBF}" type="pres">
      <dgm:prSet presAssocID="{148526C8-55E4-4BF1-9E48-4DD4FF6195B7}" presName="pictRect" presStyleLbl="node1" presStyleIdx="0" presStyleCnt="2" custScaleX="62250" custScaleY="66359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>
              <a:lumMod val="50000"/>
              <a:lumOff val="50000"/>
            </a:schemeClr>
          </a:solidFill>
        </a:ln>
      </dgm:spPr>
    </dgm:pt>
    <dgm:pt modelId="{27412F2C-C3A2-4D57-9799-7FBBB0D068DC}" type="pres">
      <dgm:prSet presAssocID="{148526C8-55E4-4BF1-9E48-4DD4FF6195B7}" presName="textRect" presStyleLbl="revTx" presStyleIdx="0" presStyleCnt="2" custScaleY="151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2D9254-0AC2-44D3-BA9C-3F46CE8BA099}" type="pres">
      <dgm:prSet presAssocID="{D84315C6-6ED7-47C7-A514-DEC0A47A331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91E0164-AC72-47A7-AE7D-A02D1D4E2224}" type="pres">
      <dgm:prSet presAssocID="{1A12A046-9F39-4618-A74B-EC66D6822DFB}" presName="compNode" presStyleCnt="0"/>
      <dgm:spPr/>
    </dgm:pt>
    <dgm:pt modelId="{F0A4E98A-A8CC-4C07-8031-3D30C407419B}" type="pres">
      <dgm:prSet presAssocID="{1A12A046-9F39-4618-A74B-EC66D6822DFB}" presName="pictRect" presStyleLbl="node1" presStyleIdx="1" presStyleCnt="2" custScaleX="62250" custScaleY="66359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1">
              <a:lumMod val="50000"/>
              <a:lumOff val="50000"/>
            </a:schemeClr>
          </a:solidFill>
        </a:ln>
      </dgm:spPr>
    </dgm:pt>
    <dgm:pt modelId="{CA3D9AF5-B8D3-41C1-BF91-E43BD1585208}" type="pres">
      <dgm:prSet presAssocID="{1A12A046-9F39-4618-A74B-EC66D6822DFB}" presName="textRect" presStyleLbl="revTx" presStyleIdx="1" presStyleCnt="2" custScaleY="154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C445C5-38B0-43DD-8FDA-BE33649B0DC1}" type="presOf" srcId="{1A12A046-9F39-4618-A74B-EC66D6822DFB}" destId="{CA3D9AF5-B8D3-41C1-BF91-E43BD1585208}" srcOrd="0" destOrd="0" presId="urn:microsoft.com/office/officeart/2005/8/layout/pList1#3"/>
    <dgm:cxn modelId="{6C52FDB1-29D8-4565-8B65-6C86E5CBCE58}" type="presOf" srcId="{0328E45E-7C07-4665-9EB3-A35F84733661}" destId="{48311774-F3A7-4292-8BA1-88547EA138B8}" srcOrd="0" destOrd="0" presId="urn:microsoft.com/office/officeart/2005/8/layout/pList1#3"/>
    <dgm:cxn modelId="{95139D13-4280-41F3-A8C0-E07816EEB444}" type="presOf" srcId="{148526C8-55E4-4BF1-9E48-4DD4FF6195B7}" destId="{27412F2C-C3A2-4D57-9799-7FBBB0D068DC}" srcOrd="0" destOrd="0" presId="urn:microsoft.com/office/officeart/2005/8/layout/pList1#3"/>
    <dgm:cxn modelId="{195618AE-1D57-45E2-AF6A-FBA50B81D00C}" srcId="{0328E45E-7C07-4665-9EB3-A35F84733661}" destId="{148526C8-55E4-4BF1-9E48-4DD4FF6195B7}" srcOrd="0" destOrd="0" parTransId="{59580A40-6B25-48CC-B907-9EC097532169}" sibTransId="{D84315C6-6ED7-47C7-A514-DEC0A47A331B}"/>
    <dgm:cxn modelId="{96C3DEAD-4765-4B26-AA25-1856C5A4AEC1}" type="presOf" srcId="{D84315C6-6ED7-47C7-A514-DEC0A47A331B}" destId="{C02D9254-0AC2-44D3-BA9C-3F46CE8BA099}" srcOrd="0" destOrd="0" presId="urn:microsoft.com/office/officeart/2005/8/layout/pList1#3"/>
    <dgm:cxn modelId="{3BD562F3-767F-4A90-89F0-C622D53D3B8C}" srcId="{0328E45E-7C07-4665-9EB3-A35F84733661}" destId="{1A12A046-9F39-4618-A74B-EC66D6822DFB}" srcOrd="1" destOrd="0" parTransId="{8BD196DA-08A4-4D51-8CA2-39ABB3B24FDD}" sibTransId="{71E74800-7EB9-41F4-BA68-22B2FD1B339F}"/>
    <dgm:cxn modelId="{4C3220A3-6EE5-4969-BCA4-44CA25C123E7}" type="presParOf" srcId="{48311774-F3A7-4292-8BA1-88547EA138B8}" destId="{E84073DF-48AE-4EAD-AC19-FB9F0400AB64}" srcOrd="0" destOrd="0" presId="urn:microsoft.com/office/officeart/2005/8/layout/pList1#3"/>
    <dgm:cxn modelId="{D5CEBA68-0922-4DAB-9A3E-C6B105CA2032}" type="presParOf" srcId="{E84073DF-48AE-4EAD-AC19-FB9F0400AB64}" destId="{F3B22369-DB2E-4CA3-B223-40B553298DBF}" srcOrd="0" destOrd="0" presId="urn:microsoft.com/office/officeart/2005/8/layout/pList1#3"/>
    <dgm:cxn modelId="{726BCF11-CE27-4E9E-81CD-CCE746E8DBCD}" type="presParOf" srcId="{E84073DF-48AE-4EAD-AC19-FB9F0400AB64}" destId="{27412F2C-C3A2-4D57-9799-7FBBB0D068DC}" srcOrd="1" destOrd="0" presId="urn:microsoft.com/office/officeart/2005/8/layout/pList1#3"/>
    <dgm:cxn modelId="{892B208A-4BDE-4FEA-9A1A-D4DE685CEC5C}" type="presParOf" srcId="{48311774-F3A7-4292-8BA1-88547EA138B8}" destId="{C02D9254-0AC2-44D3-BA9C-3F46CE8BA099}" srcOrd="1" destOrd="0" presId="urn:microsoft.com/office/officeart/2005/8/layout/pList1#3"/>
    <dgm:cxn modelId="{B1634574-6A97-4176-A9C4-00A17EA740AB}" type="presParOf" srcId="{48311774-F3A7-4292-8BA1-88547EA138B8}" destId="{991E0164-AC72-47A7-AE7D-A02D1D4E2224}" srcOrd="2" destOrd="0" presId="urn:microsoft.com/office/officeart/2005/8/layout/pList1#3"/>
    <dgm:cxn modelId="{23E70CA4-BCB4-4A8E-A865-D540DA4DF0E0}" type="presParOf" srcId="{991E0164-AC72-47A7-AE7D-A02D1D4E2224}" destId="{F0A4E98A-A8CC-4C07-8031-3D30C407419B}" srcOrd="0" destOrd="0" presId="urn:microsoft.com/office/officeart/2005/8/layout/pList1#3"/>
    <dgm:cxn modelId="{5D9C6809-676A-4918-8279-9B11D1E69AE5}" type="presParOf" srcId="{991E0164-AC72-47A7-AE7D-A02D1D4E2224}" destId="{CA3D9AF5-B8D3-41C1-BF91-E43BD1585208}" srcOrd="1" destOrd="0" presId="urn:microsoft.com/office/officeart/2005/8/layout/pList1#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328E45E-7C07-4665-9EB3-A35F84733661}" type="doc">
      <dgm:prSet loTypeId="urn:microsoft.com/office/officeart/2005/8/layout/pList1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8526C8-55E4-4BF1-9E48-4DD4FF6195B7}">
      <dgm:prSet custT="1"/>
      <dgm:spPr/>
      <dgm:t>
        <a:bodyPr/>
        <a:lstStyle/>
        <a:p>
          <a:pPr rtl="0"/>
          <a:r>
            <a:rPr lang="ru-RU" sz="2000" dirty="0" smtClean="0">
              <a:latin typeface="Arial" pitchFamily="34" charset="0"/>
              <a:cs typeface="Arial" pitchFamily="34" charset="0"/>
            </a:rPr>
            <a:t>Защита детей от всех форм физического и психического насилия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59580A40-6B25-48CC-B907-9EC097532169}" type="parTrans" cxnId="{195618AE-1D57-45E2-AF6A-FBA50B81D00C}">
      <dgm:prSet/>
      <dgm:spPr/>
      <dgm:t>
        <a:bodyPr/>
        <a:lstStyle/>
        <a:p>
          <a:endParaRPr lang="ru-RU"/>
        </a:p>
      </dgm:t>
    </dgm:pt>
    <dgm:pt modelId="{D84315C6-6ED7-47C7-A514-DEC0A47A331B}" type="sibTrans" cxnId="{195618AE-1D57-45E2-AF6A-FBA50B81D00C}">
      <dgm:prSet/>
      <dgm:spPr/>
      <dgm:t>
        <a:bodyPr/>
        <a:lstStyle/>
        <a:p>
          <a:endParaRPr lang="ru-RU"/>
        </a:p>
      </dgm:t>
    </dgm:pt>
    <dgm:pt modelId="{1A12A046-9F39-4618-A74B-EC66D6822DFB}">
      <dgm:prSet custT="1"/>
      <dgm:spPr/>
      <dgm:t>
        <a:bodyPr/>
        <a:lstStyle/>
        <a:p>
          <a:pPr rtl="0"/>
          <a:r>
            <a:rPr lang="ru-RU" sz="2000" dirty="0" smtClean="0">
              <a:latin typeface="Arial" pitchFamily="34" charset="0"/>
              <a:cs typeface="Arial" pitchFamily="34" charset="0"/>
            </a:rPr>
            <a:t>Поддержка родителей</a:t>
          </a:r>
          <a:br>
            <a:rPr lang="ru-RU" sz="2000" dirty="0" smtClean="0">
              <a:latin typeface="Arial" pitchFamily="34" charset="0"/>
              <a:cs typeface="Arial" pitchFamily="34" charset="0"/>
            </a:rPr>
          </a:br>
          <a:r>
            <a:rPr lang="ru-RU" sz="2000" dirty="0" smtClean="0">
              <a:latin typeface="Arial" pitchFamily="34" charset="0"/>
              <a:cs typeface="Arial" pitchFamily="34" charset="0"/>
            </a:rPr>
            <a:t>в воспитании детей, охране</a:t>
          </a:r>
          <a:br>
            <a:rPr lang="ru-RU" sz="2000" dirty="0" smtClean="0">
              <a:latin typeface="Arial" pitchFamily="34" charset="0"/>
              <a:cs typeface="Arial" pitchFamily="34" charset="0"/>
            </a:rPr>
          </a:br>
          <a:r>
            <a:rPr lang="ru-RU" sz="2000" dirty="0" smtClean="0">
              <a:latin typeface="Arial" pitchFamily="34" charset="0"/>
              <a:cs typeface="Arial" pitchFamily="34" charset="0"/>
            </a:rPr>
            <a:t>и укреплении их здоровья, вовлечение семей непосредственно</a:t>
          </a:r>
          <a:br>
            <a:rPr lang="ru-RU" sz="2000" dirty="0" smtClean="0">
              <a:latin typeface="Arial" pitchFamily="34" charset="0"/>
              <a:cs typeface="Arial" pitchFamily="34" charset="0"/>
            </a:rPr>
          </a:br>
          <a:r>
            <a:rPr lang="ru-RU" sz="2000" dirty="0" smtClean="0">
              <a:latin typeface="Arial" pitchFamily="34" charset="0"/>
              <a:cs typeface="Arial" pitchFamily="34" charset="0"/>
            </a:rPr>
            <a:t>в образовательную деятельность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8BD196DA-08A4-4D51-8CA2-39ABB3B24FDD}" type="parTrans" cxnId="{3BD562F3-767F-4A90-89F0-C622D53D3B8C}">
      <dgm:prSet/>
      <dgm:spPr/>
      <dgm:t>
        <a:bodyPr/>
        <a:lstStyle/>
        <a:p>
          <a:endParaRPr lang="ru-RU"/>
        </a:p>
      </dgm:t>
    </dgm:pt>
    <dgm:pt modelId="{71E74800-7EB9-41F4-BA68-22B2FD1B339F}" type="sibTrans" cxnId="{3BD562F3-767F-4A90-89F0-C622D53D3B8C}">
      <dgm:prSet/>
      <dgm:spPr/>
      <dgm:t>
        <a:bodyPr/>
        <a:lstStyle/>
        <a:p>
          <a:endParaRPr lang="ru-RU"/>
        </a:p>
      </dgm:t>
    </dgm:pt>
    <dgm:pt modelId="{48311774-F3A7-4292-8BA1-88547EA138B8}" type="pres">
      <dgm:prSet presAssocID="{0328E45E-7C07-4665-9EB3-A35F8473366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4073DF-48AE-4EAD-AC19-FB9F0400AB64}" type="pres">
      <dgm:prSet presAssocID="{148526C8-55E4-4BF1-9E48-4DD4FF6195B7}" presName="compNode" presStyleCnt="0"/>
      <dgm:spPr/>
    </dgm:pt>
    <dgm:pt modelId="{F3B22369-DB2E-4CA3-B223-40B553298DBF}" type="pres">
      <dgm:prSet presAssocID="{148526C8-55E4-4BF1-9E48-4DD4FF6195B7}" presName="pictRect" presStyleLbl="node1" presStyleIdx="0" presStyleCnt="2" custScaleX="62250" custScaleY="66359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>
              <a:lumMod val="50000"/>
              <a:lumOff val="50000"/>
            </a:schemeClr>
          </a:solidFill>
        </a:ln>
      </dgm:spPr>
    </dgm:pt>
    <dgm:pt modelId="{27412F2C-C3A2-4D57-9799-7FBBB0D068DC}" type="pres">
      <dgm:prSet presAssocID="{148526C8-55E4-4BF1-9E48-4DD4FF6195B7}" presName="textRect" presStyleLbl="revTx" presStyleIdx="0" presStyleCnt="2" custScaleY="151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2D9254-0AC2-44D3-BA9C-3F46CE8BA099}" type="pres">
      <dgm:prSet presAssocID="{D84315C6-6ED7-47C7-A514-DEC0A47A331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91E0164-AC72-47A7-AE7D-A02D1D4E2224}" type="pres">
      <dgm:prSet presAssocID="{1A12A046-9F39-4618-A74B-EC66D6822DFB}" presName="compNode" presStyleCnt="0"/>
      <dgm:spPr/>
    </dgm:pt>
    <dgm:pt modelId="{F0A4E98A-A8CC-4C07-8031-3D30C407419B}" type="pres">
      <dgm:prSet presAssocID="{1A12A046-9F39-4618-A74B-EC66D6822DFB}" presName="pictRect" presStyleLbl="node1" presStyleIdx="1" presStyleCnt="2" custScaleX="62250" custScaleY="66359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1">
              <a:lumMod val="50000"/>
              <a:lumOff val="50000"/>
            </a:schemeClr>
          </a:solidFill>
        </a:ln>
      </dgm:spPr>
    </dgm:pt>
    <dgm:pt modelId="{CA3D9AF5-B8D3-41C1-BF91-E43BD1585208}" type="pres">
      <dgm:prSet presAssocID="{1A12A046-9F39-4618-A74B-EC66D6822DFB}" presName="textRect" presStyleLbl="revTx" presStyleIdx="1" presStyleCnt="2" custScaleY="154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447958-99BA-42C7-A4C2-4BDA2FC30908}" type="presOf" srcId="{D84315C6-6ED7-47C7-A514-DEC0A47A331B}" destId="{C02D9254-0AC2-44D3-BA9C-3F46CE8BA099}" srcOrd="0" destOrd="0" presId="urn:microsoft.com/office/officeart/2005/8/layout/pList1#4"/>
    <dgm:cxn modelId="{40CEFCF8-3492-41F4-AA75-909B1CB9FA82}" type="presOf" srcId="{148526C8-55E4-4BF1-9E48-4DD4FF6195B7}" destId="{27412F2C-C3A2-4D57-9799-7FBBB0D068DC}" srcOrd="0" destOrd="0" presId="urn:microsoft.com/office/officeart/2005/8/layout/pList1#4"/>
    <dgm:cxn modelId="{195618AE-1D57-45E2-AF6A-FBA50B81D00C}" srcId="{0328E45E-7C07-4665-9EB3-A35F84733661}" destId="{148526C8-55E4-4BF1-9E48-4DD4FF6195B7}" srcOrd="0" destOrd="0" parTransId="{59580A40-6B25-48CC-B907-9EC097532169}" sibTransId="{D84315C6-6ED7-47C7-A514-DEC0A47A331B}"/>
    <dgm:cxn modelId="{EF715DB6-397E-4369-A5EA-3B744DE83962}" type="presOf" srcId="{1A12A046-9F39-4618-A74B-EC66D6822DFB}" destId="{CA3D9AF5-B8D3-41C1-BF91-E43BD1585208}" srcOrd="0" destOrd="0" presId="urn:microsoft.com/office/officeart/2005/8/layout/pList1#4"/>
    <dgm:cxn modelId="{3CD4F597-A04D-4E49-A8FA-6EC85DD1C587}" type="presOf" srcId="{0328E45E-7C07-4665-9EB3-A35F84733661}" destId="{48311774-F3A7-4292-8BA1-88547EA138B8}" srcOrd="0" destOrd="0" presId="urn:microsoft.com/office/officeart/2005/8/layout/pList1#4"/>
    <dgm:cxn modelId="{3BD562F3-767F-4A90-89F0-C622D53D3B8C}" srcId="{0328E45E-7C07-4665-9EB3-A35F84733661}" destId="{1A12A046-9F39-4618-A74B-EC66D6822DFB}" srcOrd="1" destOrd="0" parTransId="{8BD196DA-08A4-4D51-8CA2-39ABB3B24FDD}" sibTransId="{71E74800-7EB9-41F4-BA68-22B2FD1B339F}"/>
    <dgm:cxn modelId="{42981236-1D08-4663-8AC4-1D6637D5E6ED}" type="presParOf" srcId="{48311774-F3A7-4292-8BA1-88547EA138B8}" destId="{E84073DF-48AE-4EAD-AC19-FB9F0400AB64}" srcOrd="0" destOrd="0" presId="urn:microsoft.com/office/officeart/2005/8/layout/pList1#4"/>
    <dgm:cxn modelId="{8AB6DFA6-4FBD-4394-8479-1C50591AFF9A}" type="presParOf" srcId="{E84073DF-48AE-4EAD-AC19-FB9F0400AB64}" destId="{F3B22369-DB2E-4CA3-B223-40B553298DBF}" srcOrd="0" destOrd="0" presId="urn:microsoft.com/office/officeart/2005/8/layout/pList1#4"/>
    <dgm:cxn modelId="{0E3A0857-D5BA-4EA4-823C-668F2E1BB253}" type="presParOf" srcId="{E84073DF-48AE-4EAD-AC19-FB9F0400AB64}" destId="{27412F2C-C3A2-4D57-9799-7FBBB0D068DC}" srcOrd="1" destOrd="0" presId="urn:microsoft.com/office/officeart/2005/8/layout/pList1#4"/>
    <dgm:cxn modelId="{F222E63B-EF04-4117-BC4C-5713F7F8CF5E}" type="presParOf" srcId="{48311774-F3A7-4292-8BA1-88547EA138B8}" destId="{C02D9254-0AC2-44D3-BA9C-3F46CE8BA099}" srcOrd="1" destOrd="0" presId="urn:microsoft.com/office/officeart/2005/8/layout/pList1#4"/>
    <dgm:cxn modelId="{74AA57BC-01BF-4042-9EF9-68FC573415B9}" type="presParOf" srcId="{48311774-F3A7-4292-8BA1-88547EA138B8}" destId="{991E0164-AC72-47A7-AE7D-A02D1D4E2224}" srcOrd="2" destOrd="0" presId="urn:microsoft.com/office/officeart/2005/8/layout/pList1#4"/>
    <dgm:cxn modelId="{73FDA849-C6C1-4C48-B86D-15F6EF9B7C45}" type="presParOf" srcId="{991E0164-AC72-47A7-AE7D-A02D1D4E2224}" destId="{F0A4E98A-A8CC-4C07-8031-3D30C407419B}" srcOrd="0" destOrd="0" presId="urn:microsoft.com/office/officeart/2005/8/layout/pList1#4"/>
    <dgm:cxn modelId="{066E59F8-687F-4E26-AD98-0DD49AA20959}" type="presParOf" srcId="{991E0164-AC72-47A7-AE7D-A02D1D4E2224}" destId="{CA3D9AF5-B8D3-41C1-BF91-E43BD1585208}" srcOrd="1" destOrd="0" presId="urn:microsoft.com/office/officeart/2005/8/layout/pList1#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BE45D8C-F9E0-4FEE-98FC-19FA037B6256}" type="doc">
      <dgm:prSet loTypeId="urn:microsoft.com/office/officeart/2005/8/layout/process3" loCatId="process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526D271-8480-4394-9A65-C47CD6E3021E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ru-RU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1.</a:t>
          </a:r>
          <a:r>
            <a:rPr lang="ru-RU" b="1" dirty="0" smtClean="0">
              <a:latin typeface="Arial" pitchFamily="34" charset="0"/>
              <a:cs typeface="Arial" pitchFamily="34" charset="0"/>
            </a:rPr>
            <a:t> Максимальную реализацию</a:t>
          </a:r>
          <a:br>
            <a:rPr lang="ru-RU" b="1" dirty="0" smtClean="0">
              <a:latin typeface="Arial" pitchFamily="34" charset="0"/>
              <a:cs typeface="Arial" pitchFamily="34" charset="0"/>
            </a:rPr>
          </a:br>
          <a:r>
            <a:rPr lang="ru-RU" b="1" dirty="0" smtClean="0">
              <a:latin typeface="Arial" pitchFamily="34" charset="0"/>
              <a:cs typeface="Arial" pitchFamily="34" charset="0"/>
            </a:rPr>
            <a:t>    образовательного потенциала</a:t>
          </a:r>
          <a:br>
            <a:rPr lang="ru-RU" b="1" dirty="0" smtClean="0">
              <a:latin typeface="Arial" pitchFamily="34" charset="0"/>
              <a:cs typeface="Arial" pitchFamily="34" charset="0"/>
            </a:rPr>
          </a:br>
          <a:r>
            <a:rPr lang="ru-RU" b="1" dirty="0" smtClean="0">
              <a:latin typeface="Arial" pitchFamily="34" charset="0"/>
              <a:cs typeface="Arial" pitchFamily="34" charset="0"/>
            </a:rPr>
            <a:t>    пространства: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C3878342-956C-4782-9714-036B43B030A6}" type="parTrans" cxnId="{1C5807AD-FB95-4D96-AF38-71739BDFAAB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B20BB186-0D2B-40A5-B6C5-D635D5EDC3A2}" type="sibTrans" cxnId="{1C5807AD-FB95-4D96-AF38-71739BDFAAB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00AD14B-B905-4073-8EA0-42FCFA3A85FB}">
      <dgm:prSet/>
      <dgm:spPr/>
      <dgm:t>
        <a:bodyPr/>
        <a:lstStyle/>
        <a:p>
          <a:pPr rtl="0"/>
          <a:r>
            <a:rPr lang="ru-RU" u="none" dirty="0" smtClean="0">
              <a:latin typeface="Arial" pitchFamily="34" charset="0"/>
              <a:cs typeface="Arial" pitchFamily="34" charset="0"/>
            </a:rPr>
            <a:t>Организации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E0FD7CA9-D9D0-4CD2-97EE-69454CCA3C07}" type="parTrans" cxnId="{A6986ABE-C3E2-452A-838B-B0A9B629915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F33535A-8601-4A96-90B6-59E82A147742}" type="sibTrans" cxnId="{A6986ABE-C3E2-452A-838B-B0A9B629915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0A6148D2-AA89-4C0C-AE7C-786FBF88A92B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Группы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013DC1A8-14BC-4080-9136-3C4979A841A4}" type="parTrans" cxnId="{AE0FEEB3-A6E0-4BE9-A230-3E06C5CA1113}">
      <dgm:prSet/>
      <dgm:spPr/>
    </dgm:pt>
    <dgm:pt modelId="{E5980AE6-2EAB-4A79-BDF4-AB59CB32AD30}" type="sibTrans" cxnId="{AE0FEEB3-A6E0-4BE9-A230-3E06C5CA1113}">
      <dgm:prSet/>
      <dgm:spPr/>
    </dgm:pt>
    <dgm:pt modelId="{7B78B86A-769A-4BC9-B3C9-CB426DC4758F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территории, приспособленной</a:t>
          </a:r>
          <a:br>
            <a:rPr lang="ru-RU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для реализации Программы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C05DC798-1142-432D-821D-9B659915BABB}" type="parTrans" cxnId="{1ED0E627-2B13-42CA-B31B-7B7E85A888CC}">
      <dgm:prSet/>
      <dgm:spPr/>
    </dgm:pt>
    <dgm:pt modelId="{30834FFB-4FFD-4369-94A7-1BC097A2E3B8}" type="sibTrans" cxnId="{1ED0E627-2B13-42CA-B31B-7B7E85A888CC}">
      <dgm:prSet/>
      <dgm:spPr/>
    </dgm:pt>
    <dgm:pt modelId="{2BE01F1C-6A15-4CA3-A5AF-A409C3ABC282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материалов, оборудования</a:t>
          </a:r>
          <a:br>
            <a:rPr lang="ru-RU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и инвентаря 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6BDA220E-9C6E-4346-BF2D-FA329F9DA459}" type="parTrans" cxnId="{C8760130-9D06-4A00-BD85-1B623E45E769}">
      <dgm:prSet/>
      <dgm:spPr/>
    </dgm:pt>
    <dgm:pt modelId="{58F0D02D-3BFA-482E-A7B8-BDE631605BFC}" type="sibTrans" cxnId="{C8760130-9D06-4A00-BD85-1B623E45E769}">
      <dgm:prSet/>
      <dgm:spPr/>
    </dgm:pt>
    <dgm:pt modelId="{38383D93-90DF-4FBA-ADBD-F624B18F394A}" type="pres">
      <dgm:prSet presAssocID="{ABE45D8C-F9E0-4FEE-98FC-19FA037B625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BB9FC3-130F-481B-AA19-BAEE18A12A93}" type="pres">
      <dgm:prSet presAssocID="{F526D271-8480-4394-9A65-C47CD6E3021E}" presName="composite" presStyleCnt="0"/>
      <dgm:spPr/>
    </dgm:pt>
    <dgm:pt modelId="{986A1F65-329E-4AF4-AC53-91FE1781D158}" type="pres">
      <dgm:prSet presAssocID="{F526D271-8480-4394-9A65-C47CD6E3021E}" presName="parTx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5A399D-84D1-4676-867E-C1C8244F7386}" type="pres">
      <dgm:prSet presAssocID="{F526D271-8480-4394-9A65-C47CD6E3021E}" presName="parSh" presStyleLbl="node1" presStyleIdx="0" presStyleCnt="1"/>
      <dgm:spPr/>
      <dgm:t>
        <a:bodyPr/>
        <a:lstStyle/>
        <a:p>
          <a:endParaRPr lang="ru-RU"/>
        </a:p>
      </dgm:t>
    </dgm:pt>
    <dgm:pt modelId="{654FAB1B-0069-4C38-90C6-0DC2A48235E5}" type="pres">
      <dgm:prSet presAssocID="{F526D271-8480-4394-9A65-C47CD6E3021E}" presName="desTx" presStyleLbl="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9B244A-9D30-4858-9FD3-9F6B46A5ECDF}" type="presOf" srcId="{F526D271-8480-4394-9A65-C47CD6E3021E}" destId="{615A399D-84D1-4676-867E-C1C8244F7386}" srcOrd="1" destOrd="0" presId="urn:microsoft.com/office/officeart/2005/8/layout/process3"/>
    <dgm:cxn modelId="{C8760130-9D06-4A00-BD85-1B623E45E769}" srcId="{F526D271-8480-4394-9A65-C47CD6E3021E}" destId="{2BE01F1C-6A15-4CA3-A5AF-A409C3ABC282}" srcOrd="3" destOrd="0" parTransId="{6BDA220E-9C6E-4346-BF2D-FA329F9DA459}" sibTransId="{58F0D02D-3BFA-482E-A7B8-BDE631605BFC}"/>
    <dgm:cxn modelId="{315B9300-80F4-4BAF-9646-2E3E794D4541}" type="presOf" srcId="{0A6148D2-AA89-4C0C-AE7C-786FBF88A92B}" destId="{654FAB1B-0069-4C38-90C6-0DC2A48235E5}" srcOrd="0" destOrd="1" presId="urn:microsoft.com/office/officeart/2005/8/layout/process3"/>
    <dgm:cxn modelId="{1ED0E627-2B13-42CA-B31B-7B7E85A888CC}" srcId="{F526D271-8480-4394-9A65-C47CD6E3021E}" destId="{7B78B86A-769A-4BC9-B3C9-CB426DC4758F}" srcOrd="2" destOrd="0" parTransId="{C05DC798-1142-432D-821D-9B659915BABB}" sibTransId="{30834FFB-4FFD-4369-94A7-1BC097A2E3B8}"/>
    <dgm:cxn modelId="{6A69F991-625D-4C2C-AFD2-706157E21D2A}" type="presOf" srcId="{ABE45D8C-F9E0-4FEE-98FC-19FA037B6256}" destId="{38383D93-90DF-4FBA-ADBD-F624B18F394A}" srcOrd="0" destOrd="0" presId="urn:microsoft.com/office/officeart/2005/8/layout/process3"/>
    <dgm:cxn modelId="{A6986ABE-C3E2-452A-838B-B0A9B6299150}" srcId="{F526D271-8480-4394-9A65-C47CD6E3021E}" destId="{A00AD14B-B905-4073-8EA0-42FCFA3A85FB}" srcOrd="0" destOrd="0" parTransId="{E0FD7CA9-D9D0-4CD2-97EE-69454CCA3C07}" sibTransId="{6F33535A-8601-4A96-90B6-59E82A147742}"/>
    <dgm:cxn modelId="{009630C5-622D-40F5-A10D-2E33B20F8DA7}" type="presOf" srcId="{2BE01F1C-6A15-4CA3-A5AF-A409C3ABC282}" destId="{654FAB1B-0069-4C38-90C6-0DC2A48235E5}" srcOrd="0" destOrd="3" presId="urn:microsoft.com/office/officeart/2005/8/layout/process3"/>
    <dgm:cxn modelId="{CF1AD163-50FD-40BB-B255-F12C7887951D}" type="presOf" srcId="{A00AD14B-B905-4073-8EA0-42FCFA3A85FB}" destId="{654FAB1B-0069-4C38-90C6-0DC2A48235E5}" srcOrd="0" destOrd="0" presId="urn:microsoft.com/office/officeart/2005/8/layout/process3"/>
    <dgm:cxn modelId="{1C5807AD-FB95-4D96-AF38-71739BDFAAB0}" srcId="{ABE45D8C-F9E0-4FEE-98FC-19FA037B6256}" destId="{F526D271-8480-4394-9A65-C47CD6E3021E}" srcOrd="0" destOrd="0" parTransId="{C3878342-956C-4782-9714-036B43B030A6}" sibTransId="{B20BB186-0D2B-40A5-B6C5-D635D5EDC3A2}"/>
    <dgm:cxn modelId="{CF4E6786-CC85-466F-BFFD-F2495DC578FB}" type="presOf" srcId="{7B78B86A-769A-4BC9-B3C9-CB426DC4758F}" destId="{654FAB1B-0069-4C38-90C6-0DC2A48235E5}" srcOrd="0" destOrd="2" presId="urn:microsoft.com/office/officeart/2005/8/layout/process3"/>
    <dgm:cxn modelId="{751A5ED0-D302-4E48-A7A2-68FFCF974255}" type="presOf" srcId="{F526D271-8480-4394-9A65-C47CD6E3021E}" destId="{986A1F65-329E-4AF4-AC53-91FE1781D158}" srcOrd="0" destOrd="0" presId="urn:microsoft.com/office/officeart/2005/8/layout/process3"/>
    <dgm:cxn modelId="{AE0FEEB3-A6E0-4BE9-A230-3E06C5CA1113}" srcId="{F526D271-8480-4394-9A65-C47CD6E3021E}" destId="{0A6148D2-AA89-4C0C-AE7C-786FBF88A92B}" srcOrd="1" destOrd="0" parTransId="{013DC1A8-14BC-4080-9136-3C4979A841A4}" sibTransId="{E5980AE6-2EAB-4A79-BDF4-AB59CB32AD30}"/>
    <dgm:cxn modelId="{AB97024B-DAC4-4719-92B8-57EC31F53AC3}" type="presParOf" srcId="{38383D93-90DF-4FBA-ADBD-F624B18F394A}" destId="{DDBB9FC3-130F-481B-AA19-BAEE18A12A93}" srcOrd="0" destOrd="0" presId="urn:microsoft.com/office/officeart/2005/8/layout/process3"/>
    <dgm:cxn modelId="{AEDBE7DC-1DCC-4974-B6B8-796CD3852715}" type="presParOf" srcId="{DDBB9FC3-130F-481B-AA19-BAEE18A12A93}" destId="{986A1F65-329E-4AF4-AC53-91FE1781D158}" srcOrd="0" destOrd="0" presId="urn:microsoft.com/office/officeart/2005/8/layout/process3"/>
    <dgm:cxn modelId="{9132A569-BAEC-4390-87CD-444C32D876D8}" type="presParOf" srcId="{DDBB9FC3-130F-481B-AA19-BAEE18A12A93}" destId="{615A399D-84D1-4676-867E-C1C8244F7386}" srcOrd="1" destOrd="0" presId="urn:microsoft.com/office/officeart/2005/8/layout/process3"/>
    <dgm:cxn modelId="{0677A4F9-CE42-4B48-897A-93A3187FCED3}" type="presParOf" srcId="{DDBB9FC3-130F-481B-AA19-BAEE18A12A93}" destId="{654FAB1B-0069-4C38-90C6-0DC2A48235E5}" srcOrd="2" destOrd="0" presId="urn:microsoft.com/office/officeart/2005/8/layout/process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BE45D8C-F9E0-4FEE-98FC-19FA037B6256}" type="doc">
      <dgm:prSet loTypeId="urn:microsoft.com/office/officeart/2005/8/layout/process3" loCatId="process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526D271-8480-4394-9A65-C47CD6E3021E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ru-RU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2.</a:t>
          </a:r>
          <a:r>
            <a:rPr lang="ru-RU" b="1" dirty="0" smtClean="0">
              <a:latin typeface="Arial" pitchFamily="34" charset="0"/>
              <a:cs typeface="Arial" pitchFamily="34" charset="0"/>
            </a:rPr>
            <a:t> Возможность: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C3878342-956C-4782-9714-036B43B030A6}" type="parTrans" cxnId="{1C5807AD-FB95-4D96-AF38-71739BDFAAB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B20BB186-0D2B-40A5-B6C5-D635D5EDC3A2}" type="sibTrans" cxnId="{1C5807AD-FB95-4D96-AF38-71739BDFAAB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00AD14B-B905-4073-8EA0-42FCFA3A85FB}">
      <dgm:prSet/>
      <dgm:spPr/>
      <dgm:t>
        <a:bodyPr/>
        <a:lstStyle/>
        <a:p>
          <a:pPr rtl="0"/>
          <a:r>
            <a:rPr lang="ru-RU" u="none" dirty="0" smtClean="0">
              <a:latin typeface="Arial" pitchFamily="34" charset="0"/>
              <a:cs typeface="Arial" pitchFamily="34" charset="0"/>
            </a:rPr>
            <a:t>общения и совместной деятельности </a:t>
          </a:r>
          <a:r>
            <a:rPr lang="ru-RU" dirty="0" smtClean="0">
              <a:latin typeface="Arial" pitchFamily="34" charset="0"/>
              <a:cs typeface="Arial" pitchFamily="34" charset="0"/>
            </a:rPr>
            <a:t>детей (в том числе детей разного возраста) и взрослых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E0FD7CA9-D9D0-4CD2-97EE-69454CCA3C07}" type="parTrans" cxnId="{A6986ABE-C3E2-452A-838B-B0A9B629915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F33535A-8601-4A96-90B6-59E82A147742}" type="sibTrans" cxnId="{A6986ABE-C3E2-452A-838B-B0A9B629915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6577E2A-5415-4027-A02F-510519C85278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двигательной активности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B4D91513-F114-4507-B25F-4561A41A27DA}" type="parTrans" cxnId="{985D5966-7385-4FB0-99AA-BB8B6BA05EE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6D26322-8A56-49E4-92D8-91A49BBC1B42}" type="sibTrans" cxnId="{985D5966-7385-4FB0-99AA-BB8B6BA05EE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E4C3A54-70CB-4F98-B624-81A93BACCE0E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уединения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74A175ED-4F65-44A0-80D7-9836F50A20C2}" type="parTrans" cxnId="{D951348F-AAFC-43AA-825B-EDDAD796CDB1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E2B7263-E72C-46A1-8F6D-A9556262B8FD}" type="sibTrans" cxnId="{D951348F-AAFC-43AA-825B-EDDAD796CDB1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8383D93-90DF-4FBA-ADBD-F624B18F394A}" type="pres">
      <dgm:prSet presAssocID="{ABE45D8C-F9E0-4FEE-98FC-19FA037B625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BB9FC3-130F-481B-AA19-BAEE18A12A93}" type="pres">
      <dgm:prSet presAssocID="{F526D271-8480-4394-9A65-C47CD6E3021E}" presName="composite" presStyleCnt="0"/>
      <dgm:spPr/>
    </dgm:pt>
    <dgm:pt modelId="{986A1F65-329E-4AF4-AC53-91FE1781D158}" type="pres">
      <dgm:prSet presAssocID="{F526D271-8480-4394-9A65-C47CD6E3021E}" presName="parTx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5A399D-84D1-4676-867E-C1C8244F7386}" type="pres">
      <dgm:prSet presAssocID="{F526D271-8480-4394-9A65-C47CD6E3021E}" presName="parSh" presStyleLbl="node1" presStyleIdx="0" presStyleCnt="1"/>
      <dgm:spPr/>
      <dgm:t>
        <a:bodyPr/>
        <a:lstStyle/>
        <a:p>
          <a:endParaRPr lang="ru-RU"/>
        </a:p>
      </dgm:t>
    </dgm:pt>
    <dgm:pt modelId="{654FAB1B-0069-4C38-90C6-0DC2A48235E5}" type="pres">
      <dgm:prSet presAssocID="{F526D271-8480-4394-9A65-C47CD6E3021E}" presName="desTx" presStyleLbl="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B9EA20-0766-4E14-8945-5B924A5306FD}" type="presOf" srcId="{3E4C3A54-70CB-4F98-B624-81A93BACCE0E}" destId="{654FAB1B-0069-4C38-90C6-0DC2A48235E5}" srcOrd="0" destOrd="2" presId="urn:microsoft.com/office/officeart/2005/8/layout/process3"/>
    <dgm:cxn modelId="{1E70E7BA-2AAF-4869-B323-7850B861F179}" type="presOf" srcId="{36577E2A-5415-4027-A02F-510519C85278}" destId="{654FAB1B-0069-4C38-90C6-0DC2A48235E5}" srcOrd="0" destOrd="1" presId="urn:microsoft.com/office/officeart/2005/8/layout/process3"/>
    <dgm:cxn modelId="{4A43B0A9-0F16-4AB2-AE4D-E9E348D05FB3}" type="presOf" srcId="{A00AD14B-B905-4073-8EA0-42FCFA3A85FB}" destId="{654FAB1B-0069-4C38-90C6-0DC2A48235E5}" srcOrd="0" destOrd="0" presId="urn:microsoft.com/office/officeart/2005/8/layout/process3"/>
    <dgm:cxn modelId="{15BB46D9-AE11-472E-AAED-DA7A650283FF}" type="presOf" srcId="{ABE45D8C-F9E0-4FEE-98FC-19FA037B6256}" destId="{38383D93-90DF-4FBA-ADBD-F624B18F394A}" srcOrd="0" destOrd="0" presId="urn:microsoft.com/office/officeart/2005/8/layout/process3"/>
    <dgm:cxn modelId="{D951348F-AAFC-43AA-825B-EDDAD796CDB1}" srcId="{F526D271-8480-4394-9A65-C47CD6E3021E}" destId="{3E4C3A54-70CB-4F98-B624-81A93BACCE0E}" srcOrd="2" destOrd="0" parTransId="{74A175ED-4F65-44A0-80D7-9836F50A20C2}" sibTransId="{AE2B7263-E72C-46A1-8F6D-A9556262B8FD}"/>
    <dgm:cxn modelId="{A6986ABE-C3E2-452A-838B-B0A9B6299150}" srcId="{F526D271-8480-4394-9A65-C47CD6E3021E}" destId="{A00AD14B-B905-4073-8EA0-42FCFA3A85FB}" srcOrd="0" destOrd="0" parTransId="{E0FD7CA9-D9D0-4CD2-97EE-69454CCA3C07}" sibTransId="{6F33535A-8601-4A96-90B6-59E82A147742}"/>
    <dgm:cxn modelId="{1C5807AD-FB95-4D96-AF38-71739BDFAAB0}" srcId="{ABE45D8C-F9E0-4FEE-98FC-19FA037B6256}" destId="{F526D271-8480-4394-9A65-C47CD6E3021E}" srcOrd="0" destOrd="0" parTransId="{C3878342-956C-4782-9714-036B43B030A6}" sibTransId="{B20BB186-0D2B-40A5-B6C5-D635D5EDC3A2}"/>
    <dgm:cxn modelId="{985D5966-7385-4FB0-99AA-BB8B6BA05EEA}" srcId="{F526D271-8480-4394-9A65-C47CD6E3021E}" destId="{36577E2A-5415-4027-A02F-510519C85278}" srcOrd="1" destOrd="0" parTransId="{B4D91513-F114-4507-B25F-4561A41A27DA}" sibTransId="{36D26322-8A56-49E4-92D8-91A49BBC1B42}"/>
    <dgm:cxn modelId="{C395F317-ACBA-4237-8B24-CFAEC169CCD8}" type="presOf" srcId="{F526D271-8480-4394-9A65-C47CD6E3021E}" destId="{986A1F65-329E-4AF4-AC53-91FE1781D158}" srcOrd="0" destOrd="0" presId="urn:microsoft.com/office/officeart/2005/8/layout/process3"/>
    <dgm:cxn modelId="{5493E993-EEBE-4BE6-B8D3-834140501B7E}" type="presOf" srcId="{F526D271-8480-4394-9A65-C47CD6E3021E}" destId="{615A399D-84D1-4676-867E-C1C8244F7386}" srcOrd="1" destOrd="0" presId="urn:microsoft.com/office/officeart/2005/8/layout/process3"/>
    <dgm:cxn modelId="{DBE16F87-4013-4A41-8E56-0C7372D98B2E}" type="presParOf" srcId="{38383D93-90DF-4FBA-ADBD-F624B18F394A}" destId="{DDBB9FC3-130F-481B-AA19-BAEE18A12A93}" srcOrd="0" destOrd="0" presId="urn:microsoft.com/office/officeart/2005/8/layout/process3"/>
    <dgm:cxn modelId="{6D0C4A78-F9C8-4248-8A5A-C7E070946959}" type="presParOf" srcId="{DDBB9FC3-130F-481B-AA19-BAEE18A12A93}" destId="{986A1F65-329E-4AF4-AC53-91FE1781D158}" srcOrd="0" destOrd="0" presId="urn:microsoft.com/office/officeart/2005/8/layout/process3"/>
    <dgm:cxn modelId="{8DEFBDF4-2E41-4645-B5ED-42F86DF231F6}" type="presParOf" srcId="{DDBB9FC3-130F-481B-AA19-BAEE18A12A93}" destId="{615A399D-84D1-4676-867E-C1C8244F7386}" srcOrd="1" destOrd="0" presId="urn:microsoft.com/office/officeart/2005/8/layout/process3"/>
    <dgm:cxn modelId="{A8EAA77C-3120-4FC7-A80F-E8E10AA687BD}" type="presParOf" srcId="{DDBB9FC3-130F-481B-AA19-BAEE18A12A93}" destId="{654FAB1B-0069-4C38-90C6-0DC2A48235E5}" srcOrd="2" destOrd="0" presId="urn:microsoft.com/office/officeart/2005/8/layout/process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6F7D31-4FEC-44EE-8011-1E4B5DE5CC8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019D97-E912-4A9C-87EB-2A898F9069AE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Разрабатывается и утверждается Организацией самостоятельно в соответствии с настоящим Стандартом</a:t>
          </a:r>
          <a:br>
            <a:rPr lang="ru-RU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и </a:t>
          </a:r>
          <a:r>
            <a:rPr lang="ru-RU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с учётом </a:t>
          </a:r>
          <a:r>
            <a:rPr lang="ru-RU" dirty="0" smtClean="0">
              <a:latin typeface="Arial" pitchFamily="34" charset="0"/>
              <a:cs typeface="Arial" pitchFamily="34" charset="0"/>
            </a:rPr>
            <a:t>Примерных программ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D2E325F4-AC8C-4C61-84AA-78829DB5B11D}" type="parTrans" cxnId="{7099B810-AF6A-48F1-91F6-4C20C55955C1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EA9ADC4-EC65-419E-A92C-00FB4527DA04}" type="sibTrans" cxnId="{7099B810-AF6A-48F1-91F6-4C20C55955C1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C6FDB31-06A6-46C3-9488-819C32A08F5C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Реализуется в течение всего времени пребывания детей в Организации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26BFF996-34EE-4A3F-A2A3-24166D9D21C0}" type="parTrans" cxnId="{346A1544-70BF-4E7F-A7D2-18224FC0EFB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19C52B9-1B19-49C7-9866-B91CCFE83B6E}" type="sibTrans" cxnId="{346A1544-70BF-4E7F-A7D2-18224FC0EFB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29C2764-79F0-48F2-AE09-5BE83C7AB8F7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b="1" dirty="0" smtClean="0">
              <a:latin typeface="Arial" pitchFamily="34" charset="0"/>
              <a:cs typeface="Arial" pitchFamily="34" charset="0"/>
            </a:rPr>
            <a:t>*</a:t>
          </a:r>
          <a:r>
            <a:rPr lang="ru-RU" dirty="0" smtClean="0">
              <a:latin typeface="Arial" pitchFamily="34" charset="0"/>
              <a:cs typeface="Arial" pitchFamily="34" charset="0"/>
            </a:rPr>
            <a:t> Организация может разрабатывать и реализовывать </a:t>
          </a:r>
          <a:br>
            <a:rPr lang="ru-RU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  различные ООП с разной продолжительностью</a:t>
          </a:r>
          <a:br>
            <a:rPr lang="ru-RU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  пребывания детей в течение суток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74BC0D60-4904-4D1A-B197-F81EEB12DE6D}" type="parTrans" cxnId="{E3B514E9-0B90-4916-8A24-1E534C50E8C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DC0C911-0802-423F-AFA9-E5A9BA6AF92C}" type="sibTrans" cxnId="{E3B514E9-0B90-4916-8A24-1E534C50E8C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4A52D9B5-2F72-468F-AF9C-9D6D57CDA8B2}" type="pres">
      <dgm:prSet presAssocID="{2B6F7D31-4FEC-44EE-8011-1E4B5DE5CC8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DE9E22-24B3-4701-BD08-A176D4317B2C}" type="pres">
      <dgm:prSet presAssocID="{1F019D97-E912-4A9C-87EB-2A898F9069A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5E82CC-C3E5-4565-B230-821BB9F8B307}" type="pres">
      <dgm:prSet presAssocID="{DEA9ADC4-EC65-419E-A92C-00FB4527DA04}" presName="spacer" presStyleCnt="0"/>
      <dgm:spPr/>
    </dgm:pt>
    <dgm:pt modelId="{6D99D8ED-06F1-4236-BBA0-C377186672CA}" type="pres">
      <dgm:prSet presAssocID="{DC6FDB31-06A6-46C3-9488-819C32A08F5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162AA2-7FE0-49B1-A4E2-4F49BB87F968}" type="pres">
      <dgm:prSet presAssocID="{119C52B9-1B19-49C7-9866-B91CCFE83B6E}" presName="spacer" presStyleCnt="0"/>
      <dgm:spPr/>
    </dgm:pt>
    <dgm:pt modelId="{90124486-78A2-4D19-882F-F9E6B4FA8832}" type="pres">
      <dgm:prSet presAssocID="{C29C2764-79F0-48F2-AE09-5BE83C7AB8F7}" presName="parentText" presStyleLbl="node1" presStyleIdx="2" presStyleCnt="3" custLinFactY="2576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99B810-AF6A-48F1-91F6-4C20C55955C1}" srcId="{2B6F7D31-4FEC-44EE-8011-1E4B5DE5CC84}" destId="{1F019D97-E912-4A9C-87EB-2A898F9069AE}" srcOrd="0" destOrd="0" parTransId="{D2E325F4-AC8C-4C61-84AA-78829DB5B11D}" sibTransId="{DEA9ADC4-EC65-419E-A92C-00FB4527DA04}"/>
    <dgm:cxn modelId="{E3B514E9-0B90-4916-8A24-1E534C50E8CC}" srcId="{2B6F7D31-4FEC-44EE-8011-1E4B5DE5CC84}" destId="{C29C2764-79F0-48F2-AE09-5BE83C7AB8F7}" srcOrd="2" destOrd="0" parTransId="{74BC0D60-4904-4D1A-B197-F81EEB12DE6D}" sibTransId="{7DC0C911-0802-423F-AFA9-E5A9BA6AF92C}"/>
    <dgm:cxn modelId="{BF5448C8-7985-4B0E-853F-D53478A4E15C}" type="presOf" srcId="{DC6FDB31-06A6-46C3-9488-819C32A08F5C}" destId="{6D99D8ED-06F1-4236-BBA0-C377186672CA}" srcOrd="0" destOrd="0" presId="urn:microsoft.com/office/officeart/2005/8/layout/vList2"/>
    <dgm:cxn modelId="{346A1544-70BF-4E7F-A7D2-18224FC0EFB7}" srcId="{2B6F7D31-4FEC-44EE-8011-1E4B5DE5CC84}" destId="{DC6FDB31-06A6-46C3-9488-819C32A08F5C}" srcOrd="1" destOrd="0" parTransId="{26BFF996-34EE-4A3F-A2A3-24166D9D21C0}" sibTransId="{119C52B9-1B19-49C7-9866-B91CCFE83B6E}"/>
    <dgm:cxn modelId="{AB5795BA-8C94-4492-947A-513EBBBB514C}" type="presOf" srcId="{2B6F7D31-4FEC-44EE-8011-1E4B5DE5CC84}" destId="{4A52D9B5-2F72-468F-AF9C-9D6D57CDA8B2}" srcOrd="0" destOrd="0" presId="urn:microsoft.com/office/officeart/2005/8/layout/vList2"/>
    <dgm:cxn modelId="{AAD676F4-7F51-4BD6-B1D9-1BF0215F432E}" type="presOf" srcId="{1F019D97-E912-4A9C-87EB-2A898F9069AE}" destId="{74DE9E22-24B3-4701-BD08-A176D4317B2C}" srcOrd="0" destOrd="0" presId="urn:microsoft.com/office/officeart/2005/8/layout/vList2"/>
    <dgm:cxn modelId="{080EC3EA-6BFD-43B8-9568-A0726E220602}" type="presOf" srcId="{C29C2764-79F0-48F2-AE09-5BE83C7AB8F7}" destId="{90124486-78A2-4D19-882F-F9E6B4FA8832}" srcOrd="0" destOrd="0" presId="urn:microsoft.com/office/officeart/2005/8/layout/vList2"/>
    <dgm:cxn modelId="{8BE24B8F-6D17-4B1C-95FF-499B93BDB1FE}" type="presParOf" srcId="{4A52D9B5-2F72-468F-AF9C-9D6D57CDA8B2}" destId="{74DE9E22-24B3-4701-BD08-A176D4317B2C}" srcOrd="0" destOrd="0" presId="urn:microsoft.com/office/officeart/2005/8/layout/vList2"/>
    <dgm:cxn modelId="{E890A410-A9B6-4489-B944-039B68DFB4E8}" type="presParOf" srcId="{4A52D9B5-2F72-468F-AF9C-9D6D57CDA8B2}" destId="{AA5E82CC-C3E5-4565-B230-821BB9F8B307}" srcOrd="1" destOrd="0" presId="urn:microsoft.com/office/officeart/2005/8/layout/vList2"/>
    <dgm:cxn modelId="{8CCA5CAF-3B31-4FC2-BDD5-62D1F0966852}" type="presParOf" srcId="{4A52D9B5-2F72-468F-AF9C-9D6D57CDA8B2}" destId="{6D99D8ED-06F1-4236-BBA0-C377186672CA}" srcOrd="2" destOrd="0" presId="urn:microsoft.com/office/officeart/2005/8/layout/vList2"/>
    <dgm:cxn modelId="{D345A8F7-C0A2-4530-B11D-FB04536A370C}" type="presParOf" srcId="{4A52D9B5-2F72-468F-AF9C-9D6D57CDA8B2}" destId="{D3162AA2-7FE0-49B1-A4E2-4F49BB87F968}" srcOrd="3" destOrd="0" presId="urn:microsoft.com/office/officeart/2005/8/layout/vList2"/>
    <dgm:cxn modelId="{31DFD380-3122-4B84-9DB3-3EDC451331F0}" type="presParOf" srcId="{4A52D9B5-2F72-468F-AF9C-9D6D57CDA8B2}" destId="{90124486-78A2-4D19-882F-F9E6B4FA8832}" srcOrd="4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A12F71F-7745-45D9-9E91-A149EA78883B}" type="doc">
      <dgm:prSet loTypeId="urn:microsoft.com/office/officeart/2005/8/layout/process3" loCatId="process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1026CB5-C0AD-4B23-AC40-5150A342FD37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ru-RU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3.</a:t>
          </a:r>
          <a:r>
            <a:rPr lang="ru-RU" b="1" dirty="0" smtClean="0">
              <a:latin typeface="Arial" pitchFamily="34" charset="0"/>
              <a:cs typeface="Arial" pitchFamily="34" charset="0"/>
            </a:rPr>
            <a:t> 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68B8D6E1-A06B-4F20-9773-6F36ECB474CE}" type="parTrans" cxnId="{0C0BFD58-3504-4BE3-94AF-C61DAEBEBB4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6415CEF-7865-416A-AB64-413C276652A1}" type="sibTrans" cxnId="{0C0BFD58-3504-4BE3-94AF-C61DAEBEBB4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263596D3-8B80-4110-8076-43AE550C0128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реализацию различных ОП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C745D8A9-C7BA-4880-9184-5B787511D710}" type="parTrans" cxnId="{32FBA9AD-074E-45E5-ACA8-CC3783D0366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D556C39-8172-40BD-89DA-8A68ECAD89F8}" type="sibTrans" cxnId="{32FBA9AD-074E-45E5-ACA8-CC3783D0366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B1670E35-1D93-4008-928D-2F8C9658DB1F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необходимые условия в случае организации инклюзивного образования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57BB90B8-19C6-4622-A9A8-88DE4A8544A1}" type="parTrans" cxnId="{6B8BBEF3-746E-42A8-A579-BCD4D4CC8D4F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88288883-EC92-4117-9A70-FC31AB4F6F24}" type="sibTrans" cxnId="{6B8BBEF3-746E-42A8-A579-BCD4D4CC8D4F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6B5CF2B-C020-49F8-8FD5-0BC45D6801B2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учёт национально-культурных, климатических условий, в которых осуществляется образовательная деятельность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B943C145-7914-4AB1-A1E1-B502B89E78B8}" type="parTrans" cxnId="{1865FA1F-6503-491D-91B8-BFE578D76285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4BD0D876-76FB-4462-9DB7-EFE2CCEB6EB0}" type="sibTrans" cxnId="{1865FA1F-6503-491D-91B8-BFE578D76285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CDFFE26-0C04-4CC3-AEB0-F9016C19DD4F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учёт возрастных особенностей детей 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08697B2C-20C9-4FA5-8814-E761D9EFE2D0}" type="parTrans" cxnId="{96596965-13DD-44EA-9906-2D73176C1ADA}">
      <dgm:prSet/>
      <dgm:spPr/>
    </dgm:pt>
    <dgm:pt modelId="{0D3692F4-52A4-4C84-8D0D-5F36191A8DB4}" type="sibTrans" cxnId="{96596965-13DD-44EA-9906-2D73176C1ADA}">
      <dgm:prSet/>
      <dgm:spPr/>
    </dgm:pt>
    <dgm:pt modelId="{D2A24547-557A-44AE-827B-9E78437EAC21}" type="pres">
      <dgm:prSet presAssocID="{7A12F71F-7745-45D9-9E91-A149EA78883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2BA569-18CD-4A18-85F6-8B4598CEA93A}" type="pres">
      <dgm:prSet presAssocID="{D1026CB5-C0AD-4B23-AC40-5150A342FD37}" presName="composite" presStyleCnt="0"/>
      <dgm:spPr/>
    </dgm:pt>
    <dgm:pt modelId="{A06582E4-CFC4-4367-9950-B96BCDEEFB97}" type="pres">
      <dgm:prSet presAssocID="{D1026CB5-C0AD-4B23-AC40-5150A342FD37}" presName="parTx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D5325-600E-41C1-A2D0-1FA37ED097F0}" type="pres">
      <dgm:prSet presAssocID="{D1026CB5-C0AD-4B23-AC40-5150A342FD37}" presName="parSh" presStyleLbl="node1" presStyleIdx="0" presStyleCnt="1"/>
      <dgm:spPr/>
      <dgm:t>
        <a:bodyPr/>
        <a:lstStyle/>
        <a:p>
          <a:endParaRPr lang="ru-RU"/>
        </a:p>
      </dgm:t>
    </dgm:pt>
    <dgm:pt modelId="{08A11AFB-BDFC-49F3-B500-5E9800A5B50A}" type="pres">
      <dgm:prSet presAssocID="{D1026CB5-C0AD-4B23-AC40-5150A342FD37}" presName="desTx" presStyleLbl="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596965-13DD-44EA-9906-2D73176C1ADA}" srcId="{D1026CB5-C0AD-4B23-AC40-5150A342FD37}" destId="{6CDFFE26-0C04-4CC3-AEB0-F9016C19DD4F}" srcOrd="3" destOrd="0" parTransId="{08697B2C-20C9-4FA5-8814-E761D9EFE2D0}" sibTransId="{0D3692F4-52A4-4C84-8D0D-5F36191A8DB4}"/>
    <dgm:cxn modelId="{288B3D12-1467-4611-A419-E097BED04338}" type="presOf" srcId="{D1026CB5-C0AD-4B23-AC40-5150A342FD37}" destId="{C8FD5325-600E-41C1-A2D0-1FA37ED097F0}" srcOrd="1" destOrd="0" presId="urn:microsoft.com/office/officeart/2005/8/layout/process3"/>
    <dgm:cxn modelId="{5440B87E-12D3-455D-98BC-899D490EB977}" type="presOf" srcId="{D1026CB5-C0AD-4B23-AC40-5150A342FD37}" destId="{A06582E4-CFC4-4367-9950-B96BCDEEFB97}" srcOrd="0" destOrd="0" presId="urn:microsoft.com/office/officeart/2005/8/layout/process3"/>
    <dgm:cxn modelId="{E80A8A2C-F84F-43F0-97C5-A934D11ECF3D}" type="presOf" srcId="{B1670E35-1D93-4008-928D-2F8C9658DB1F}" destId="{08A11AFB-BDFC-49F3-B500-5E9800A5B50A}" srcOrd="0" destOrd="1" presId="urn:microsoft.com/office/officeart/2005/8/layout/process3"/>
    <dgm:cxn modelId="{0C0BFD58-3504-4BE3-94AF-C61DAEBEBB40}" srcId="{7A12F71F-7745-45D9-9E91-A149EA78883B}" destId="{D1026CB5-C0AD-4B23-AC40-5150A342FD37}" srcOrd="0" destOrd="0" parTransId="{68B8D6E1-A06B-4F20-9773-6F36ECB474CE}" sibTransId="{A6415CEF-7865-416A-AB64-413C276652A1}"/>
    <dgm:cxn modelId="{9FB95A51-67BB-492E-8087-AEB6EB1E245A}" type="presOf" srcId="{D6B5CF2B-C020-49F8-8FD5-0BC45D6801B2}" destId="{08A11AFB-BDFC-49F3-B500-5E9800A5B50A}" srcOrd="0" destOrd="2" presId="urn:microsoft.com/office/officeart/2005/8/layout/process3"/>
    <dgm:cxn modelId="{6B8BBEF3-746E-42A8-A579-BCD4D4CC8D4F}" srcId="{D1026CB5-C0AD-4B23-AC40-5150A342FD37}" destId="{B1670E35-1D93-4008-928D-2F8C9658DB1F}" srcOrd="1" destOrd="0" parTransId="{57BB90B8-19C6-4622-A9A8-88DE4A8544A1}" sibTransId="{88288883-EC92-4117-9A70-FC31AB4F6F24}"/>
    <dgm:cxn modelId="{82561259-DE96-472C-8501-EE36998AD149}" type="presOf" srcId="{6CDFFE26-0C04-4CC3-AEB0-F9016C19DD4F}" destId="{08A11AFB-BDFC-49F3-B500-5E9800A5B50A}" srcOrd="0" destOrd="3" presId="urn:microsoft.com/office/officeart/2005/8/layout/process3"/>
    <dgm:cxn modelId="{32FBA9AD-074E-45E5-ACA8-CC3783D0366C}" srcId="{D1026CB5-C0AD-4B23-AC40-5150A342FD37}" destId="{263596D3-8B80-4110-8076-43AE550C0128}" srcOrd="0" destOrd="0" parTransId="{C745D8A9-C7BA-4880-9184-5B787511D710}" sibTransId="{5D556C39-8172-40BD-89DA-8A68ECAD89F8}"/>
    <dgm:cxn modelId="{1865FA1F-6503-491D-91B8-BFE578D76285}" srcId="{D1026CB5-C0AD-4B23-AC40-5150A342FD37}" destId="{D6B5CF2B-C020-49F8-8FD5-0BC45D6801B2}" srcOrd="2" destOrd="0" parTransId="{B943C145-7914-4AB1-A1E1-B502B89E78B8}" sibTransId="{4BD0D876-76FB-4462-9DB7-EFE2CCEB6EB0}"/>
    <dgm:cxn modelId="{0D18B551-21B5-4FCC-BE15-73BEA7003E87}" type="presOf" srcId="{263596D3-8B80-4110-8076-43AE550C0128}" destId="{08A11AFB-BDFC-49F3-B500-5E9800A5B50A}" srcOrd="0" destOrd="0" presId="urn:microsoft.com/office/officeart/2005/8/layout/process3"/>
    <dgm:cxn modelId="{14DC3F03-4C30-458C-B476-9BF20504AEC0}" type="presOf" srcId="{7A12F71F-7745-45D9-9E91-A149EA78883B}" destId="{D2A24547-557A-44AE-827B-9E78437EAC21}" srcOrd="0" destOrd="0" presId="urn:microsoft.com/office/officeart/2005/8/layout/process3"/>
    <dgm:cxn modelId="{7ABE449F-3EBC-4350-A1B9-80C19F38B956}" type="presParOf" srcId="{D2A24547-557A-44AE-827B-9E78437EAC21}" destId="{672BA569-18CD-4A18-85F6-8B4598CEA93A}" srcOrd="0" destOrd="0" presId="urn:microsoft.com/office/officeart/2005/8/layout/process3"/>
    <dgm:cxn modelId="{3FF70A07-9470-4BD3-8C38-F7291DEECBC6}" type="presParOf" srcId="{672BA569-18CD-4A18-85F6-8B4598CEA93A}" destId="{A06582E4-CFC4-4367-9950-B96BCDEEFB97}" srcOrd="0" destOrd="0" presId="urn:microsoft.com/office/officeart/2005/8/layout/process3"/>
    <dgm:cxn modelId="{AAB0845E-473A-4F82-BACC-08F3EB71FA91}" type="presParOf" srcId="{672BA569-18CD-4A18-85F6-8B4598CEA93A}" destId="{C8FD5325-600E-41C1-A2D0-1FA37ED097F0}" srcOrd="1" destOrd="0" presId="urn:microsoft.com/office/officeart/2005/8/layout/process3"/>
    <dgm:cxn modelId="{43BC4F63-7F8A-4945-8AFF-D4076347A9D7}" type="presParOf" srcId="{672BA569-18CD-4A18-85F6-8B4598CEA93A}" destId="{08A11AFB-BDFC-49F3-B500-5E9800A5B50A}" srcOrd="2" destOrd="0" presId="urn:microsoft.com/office/officeart/2005/8/layout/process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675A339-9D0F-4DB8-A73C-D8FF3731FB94}" type="doc">
      <dgm:prSet loTypeId="urn:microsoft.com/office/officeart/2005/8/layout/hierarchy4" loCatId="list" qsTypeId="urn:microsoft.com/office/officeart/2005/8/quickstyle/3d3" qsCatId="3D" csTypeId="urn:microsoft.com/office/officeart/2005/8/colors/colorful1#5" csCatId="colorful" phldr="1"/>
      <dgm:spPr/>
      <dgm:t>
        <a:bodyPr/>
        <a:lstStyle/>
        <a:p>
          <a:endParaRPr lang="ru-RU"/>
        </a:p>
      </dgm:t>
    </dgm:pt>
    <dgm:pt modelId="{AC9D12BF-FE40-4651-B0DA-C100F3F137F3}">
      <dgm:prSet custT="1"/>
      <dgm:spPr/>
      <dgm:t>
        <a:bodyPr/>
        <a:lstStyle/>
        <a:p>
          <a:pPr rtl="0"/>
          <a:r>
            <a:rPr lang="ru-RU" sz="2000" b="1" dirty="0" err="1" smtClean="0">
              <a:latin typeface="Arial" pitchFamily="34" charset="0"/>
              <a:cs typeface="Arial" pitchFamily="34" charset="0"/>
            </a:rPr>
            <a:t>Соответ-ствует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800" dirty="0" err="1" smtClean="0">
              <a:latin typeface="Arial" pitchFamily="34" charset="0"/>
              <a:cs typeface="Arial" pitchFamily="34" charset="0"/>
            </a:rPr>
            <a:t>возраст-ным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 возможностям детей и </a:t>
          </a:r>
          <a:r>
            <a:rPr lang="ru-RU" sz="1800" dirty="0" err="1" smtClean="0">
              <a:latin typeface="Arial" pitchFamily="34" charset="0"/>
              <a:cs typeface="Arial" pitchFamily="34" charset="0"/>
            </a:rPr>
            <a:t>содержа-нию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 Программы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F3733661-DE66-4AAC-8D76-01D2514A8C6F}" type="parTrans" cxnId="{92018A46-30C5-4E26-8306-69C508FA1D7E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23CB54E-E5A3-4758-B256-2276FE11C5E4}" type="sibTrans" cxnId="{92018A46-30C5-4E26-8306-69C508FA1D7E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CE49A0E-33D5-4DE0-8575-373D7A9B63F5}">
      <dgm:prSet custT="1"/>
      <dgm:spPr/>
      <dgm:t>
        <a:bodyPr/>
        <a:lstStyle/>
        <a:p>
          <a:pPr rtl="0"/>
          <a:r>
            <a:rPr lang="ru-RU" sz="3600" dirty="0" smtClean="0">
              <a:latin typeface="Arial" pitchFamily="34" charset="0"/>
              <a:cs typeface="Arial" pitchFamily="34" charset="0"/>
            </a:rPr>
            <a:t>Включает оснащение:</a:t>
          </a:r>
          <a:endParaRPr lang="ru-RU" sz="3600" dirty="0">
            <a:latin typeface="Arial" pitchFamily="34" charset="0"/>
            <a:cs typeface="Arial" pitchFamily="34" charset="0"/>
          </a:endParaRPr>
        </a:p>
      </dgm:t>
    </dgm:pt>
    <dgm:pt modelId="{04C1B21A-BA0B-4E10-9AFB-D43B67CDF734}" type="parTrans" cxnId="{99440AD0-D8BD-451A-89F4-DF93CAD6C4A5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7D8DD46-579E-458E-A50B-C1EB4C6E9A5E}" type="sibTrans" cxnId="{99440AD0-D8BD-451A-89F4-DF93CAD6C4A5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24C5923-37F1-4718-BAB7-6B853CB2BE50}">
      <dgm:prSet custT="1"/>
      <dgm:spPr/>
      <dgm:t>
        <a:bodyPr/>
        <a:lstStyle/>
        <a:p>
          <a:pPr rtl="0"/>
          <a:r>
            <a:rPr lang="ru-RU" sz="2000" b="1" dirty="0" err="1" smtClean="0">
              <a:latin typeface="Arial" pitchFamily="34" charset="0"/>
              <a:cs typeface="Arial" pitchFamily="34" charset="0"/>
            </a:rPr>
            <a:t>Сред-ства</a:t>
          </a:r>
          <a:r>
            <a:rPr lang="ru-RU" sz="2000" b="1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b="1" dirty="0" err="1" smtClean="0">
              <a:latin typeface="Arial" pitchFamily="34" charset="0"/>
              <a:cs typeface="Arial" pitchFamily="34" charset="0"/>
            </a:rPr>
            <a:t>обуче-ния</a:t>
          </a:r>
          <a:endParaRPr lang="ru-RU" sz="2000" b="1" dirty="0" smtClean="0">
            <a:latin typeface="Arial" pitchFamily="34" charset="0"/>
            <a:cs typeface="Arial" pitchFamily="34" charset="0"/>
          </a:endParaRPr>
        </a:p>
        <a:p>
          <a:pPr rtl="0"/>
          <a:r>
            <a:rPr lang="ru-RU" sz="1600" b="1" dirty="0" smtClean="0">
              <a:latin typeface="Arial" pitchFamily="34" charset="0"/>
              <a:cs typeface="Arial" pitchFamily="34" charset="0"/>
            </a:rPr>
            <a:t>(в т.ч. </a:t>
          </a:r>
          <a:r>
            <a:rPr lang="ru-RU" sz="1600" b="1" dirty="0" err="1" smtClean="0">
              <a:latin typeface="Arial" pitchFamily="34" charset="0"/>
              <a:cs typeface="Arial" pitchFamily="34" charset="0"/>
            </a:rPr>
            <a:t>техничес-кие</a:t>
          </a:r>
          <a:r>
            <a:rPr lang="ru-RU" sz="1600" dirty="0" smtClean="0">
              <a:latin typeface="Arial" pitchFamily="34" charset="0"/>
              <a:cs typeface="Arial" pitchFamily="34" charset="0"/>
            </a:rPr>
            <a:t>)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946BD6ED-AB02-4C53-B5E9-CD5BD105B32C}" type="parTrans" cxnId="{53515D06-2F26-4462-964F-94CDB7C7688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42BDEA8-2DC0-40F9-815E-5E525F0D71C5}" type="sibTrans" cxnId="{53515D06-2F26-4462-964F-94CDB7C7688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25DCAAD0-ED6B-45D6-B2E8-B93E9ED1F658}">
      <dgm:prSet custT="1"/>
      <dgm:spPr/>
      <dgm:t>
        <a:bodyPr/>
        <a:lstStyle/>
        <a:p>
          <a:pPr rtl="0"/>
          <a:r>
            <a:rPr lang="ru-RU" sz="2000" b="1" dirty="0" err="1" smtClean="0">
              <a:latin typeface="Arial" pitchFamily="34" charset="0"/>
              <a:cs typeface="Arial" pitchFamily="34" charset="0"/>
            </a:rPr>
            <a:t>Соответствую-щие</a:t>
          </a:r>
          <a:r>
            <a:rPr lang="ru-RU" sz="2000" b="1" dirty="0" smtClean="0">
              <a:latin typeface="Arial" pitchFamily="34" charset="0"/>
              <a:cs typeface="Arial" pitchFamily="34" charset="0"/>
            </a:rPr>
            <a:t> материалы </a:t>
          </a:r>
        </a:p>
        <a:p>
          <a:pPr rtl="0"/>
          <a:r>
            <a:rPr lang="ru-RU" sz="1600" b="1" dirty="0" smtClean="0">
              <a:latin typeface="Arial" pitchFamily="34" charset="0"/>
              <a:cs typeface="Arial" pitchFamily="34" charset="0"/>
            </a:rPr>
            <a:t>(в т.ч. </a:t>
          </a:r>
          <a:r>
            <a:rPr lang="ru-RU" sz="1600" b="1" dirty="0" err="1" smtClean="0">
              <a:latin typeface="Arial" pitchFamily="34" charset="0"/>
              <a:cs typeface="Arial" pitchFamily="34" charset="0"/>
            </a:rPr>
            <a:t>расход-ные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)</a:t>
          </a:r>
          <a:endParaRPr lang="ru-RU" sz="1600" b="1" dirty="0">
            <a:latin typeface="Arial" pitchFamily="34" charset="0"/>
            <a:cs typeface="Arial" pitchFamily="34" charset="0"/>
          </a:endParaRPr>
        </a:p>
      </dgm:t>
    </dgm:pt>
    <dgm:pt modelId="{B5FD4274-2FC1-48D3-BC88-F80045AF0F97}" type="parTrans" cxnId="{BD5A2205-6A8E-4B65-8B7A-E10F989A7438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7BF34BE-1019-4AB7-8352-11ABAC7D2E5D}" type="sibTrans" cxnId="{BD5A2205-6A8E-4B65-8B7A-E10F989A7438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21863093-C70A-4097-93E6-3B1AE5191E1C}">
      <dgm:prSet custT="1"/>
      <dgm:spPr/>
      <dgm:t>
        <a:bodyPr/>
        <a:lstStyle/>
        <a:p>
          <a:pPr rtl="0"/>
          <a:r>
            <a:rPr lang="ru-RU" sz="2400" b="1" dirty="0" smtClean="0">
              <a:latin typeface="Arial" pitchFamily="34" charset="0"/>
              <a:cs typeface="Arial" pitchFamily="34" charset="0"/>
            </a:rPr>
            <a:t>Оборудование</a:t>
          </a:r>
          <a:br>
            <a:rPr lang="ru-RU" sz="2400" b="1" dirty="0" smtClean="0">
              <a:latin typeface="Arial" pitchFamily="34" charset="0"/>
              <a:cs typeface="Arial" pitchFamily="34" charset="0"/>
            </a:rPr>
          </a:br>
          <a:r>
            <a:rPr lang="ru-RU" sz="2400" b="1" dirty="0" smtClean="0">
              <a:latin typeface="Arial" pitchFamily="34" charset="0"/>
              <a:cs typeface="Arial" pitchFamily="34" charset="0"/>
            </a:rPr>
            <a:t>и инвентарь 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7DBFEA69-DC77-41D8-A7F2-672988DE3034}" type="parTrans" cxnId="{D4CD484B-EDD9-4296-9D4F-4DAA01429C44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FB28FFD-F8C5-4281-A7A5-BBEA2A584855}" type="sibTrans" cxnId="{D4CD484B-EDD9-4296-9D4F-4DAA01429C44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EFF1DC75-75B5-4E5C-9981-C0E3E11365E4}">
      <dgm:prSet custT="1"/>
      <dgm:spPr/>
      <dgm:t>
        <a:bodyPr/>
        <a:lstStyle/>
        <a:p>
          <a:pPr rtl="0"/>
          <a:r>
            <a:rPr lang="ru-RU" sz="2400" dirty="0" err="1" smtClean="0">
              <a:latin typeface="Arial" pitchFamily="34" charset="0"/>
              <a:cs typeface="Arial" pitchFamily="34" charset="0"/>
            </a:rPr>
            <a:t>игро-вой</a:t>
          </a:r>
          <a:endParaRPr lang="ru-RU" sz="2400" dirty="0">
            <a:latin typeface="Arial" pitchFamily="34" charset="0"/>
            <a:cs typeface="Arial" pitchFamily="34" charset="0"/>
          </a:endParaRPr>
        </a:p>
      </dgm:t>
    </dgm:pt>
    <dgm:pt modelId="{5B567AF6-9FBB-4CF8-973E-92F8FB12538D}" type="parTrans" cxnId="{155115C4-787A-4379-A007-54FD9BDE52E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E39E976E-B957-45CD-A0EC-E30F34793D61}" type="sibTrans" cxnId="{155115C4-787A-4379-A007-54FD9BDE52E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4A2A48FB-ADA3-4184-8C48-FE0D3935FCBE}">
      <dgm:prSet custT="1"/>
      <dgm:spPr/>
      <dgm:t>
        <a:bodyPr/>
        <a:lstStyle/>
        <a:p>
          <a:pPr rtl="0"/>
          <a:r>
            <a:rPr lang="ru-RU" sz="2300" dirty="0" err="1" smtClean="0">
              <a:latin typeface="Arial" pitchFamily="34" charset="0"/>
              <a:cs typeface="Arial" pitchFamily="34" charset="0"/>
            </a:rPr>
            <a:t>спор-тивный</a:t>
          </a:r>
          <a:endParaRPr lang="ru-RU" sz="2300" dirty="0">
            <a:latin typeface="Arial" pitchFamily="34" charset="0"/>
            <a:cs typeface="Arial" pitchFamily="34" charset="0"/>
          </a:endParaRPr>
        </a:p>
      </dgm:t>
    </dgm:pt>
    <dgm:pt modelId="{036D4874-1E4B-4A4B-A4BF-63C06505580E}" type="parTrans" cxnId="{DC79D476-ACD8-4850-99EC-A4A79FBD0E25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C805112-27AF-49C6-9D40-EDF55F32BF35}" type="sibTrans" cxnId="{DC79D476-ACD8-4850-99EC-A4A79FBD0E25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0906229-EF02-4D8C-934E-5EFE3DDC0652}">
      <dgm:prSet custT="1"/>
      <dgm:spPr/>
      <dgm:t>
        <a:bodyPr/>
        <a:lstStyle/>
        <a:p>
          <a:pPr rtl="0"/>
          <a:r>
            <a:rPr lang="ru-RU" sz="2400" dirty="0" smtClean="0">
              <a:latin typeface="Arial" pitchFamily="34" charset="0"/>
              <a:cs typeface="Arial" pitchFamily="34" charset="0"/>
            </a:rPr>
            <a:t>оздоровительный</a:t>
          </a:r>
          <a:endParaRPr lang="ru-RU" sz="2400" dirty="0">
            <a:latin typeface="Arial" pitchFamily="34" charset="0"/>
            <a:cs typeface="Arial" pitchFamily="34" charset="0"/>
          </a:endParaRPr>
        </a:p>
      </dgm:t>
    </dgm:pt>
    <dgm:pt modelId="{3FAEC5C0-4C23-4FC3-8619-4EE1DF549D5E}" type="parTrans" cxnId="{4C65B5E5-6AFB-4E76-86AF-B8BDAA6B671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4BEB31A-B173-4A06-ADE1-4791C36595A0}" type="sibTrans" cxnId="{4C65B5E5-6AFB-4E76-86AF-B8BDAA6B671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6E46EB3-0DAC-4C02-B39F-2273118A1AB3}" type="pres">
      <dgm:prSet presAssocID="{9675A339-9D0F-4DB8-A73C-D8FF3731FB9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A82494A-5DA4-43E4-BD69-8E3CF84EDAE2}" type="pres">
      <dgm:prSet presAssocID="{AC9D12BF-FE40-4651-B0DA-C100F3F137F3}" presName="vertOne" presStyleCnt="0"/>
      <dgm:spPr/>
    </dgm:pt>
    <dgm:pt modelId="{6FF0FCA1-A87D-46BF-82AB-FD6A72710297}" type="pres">
      <dgm:prSet presAssocID="{AC9D12BF-FE40-4651-B0DA-C100F3F137F3}" presName="txOne" presStyleLbl="node0" presStyleIdx="0" presStyleCnt="2" custScaleY="3349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65B11BE-4AE9-4114-86CE-2F8DAEFC0922}" type="pres">
      <dgm:prSet presAssocID="{AC9D12BF-FE40-4651-B0DA-C100F3F137F3}" presName="horzOne" presStyleCnt="0"/>
      <dgm:spPr/>
    </dgm:pt>
    <dgm:pt modelId="{A4346140-8590-4719-990A-8281829975D8}" type="pres">
      <dgm:prSet presAssocID="{F23CB54E-E5A3-4758-B256-2276FE11C5E4}" presName="sibSpaceOne" presStyleCnt="0"/>
      <dgm:spPr/>
    </dgm:pt>
    <dgm:pt modelId="{C61D3D98-A59A-4F5F-8473-5C3A5E097030}" type="pres">
      <dgm:prSet presAssocID="{CCE49A0E-33D5-4DE0-8575-373D7A9B63F5}" presName="vertOne" presStyleCnt="0"/>
      <dgm:spPr/>
    </dgm:pt>
    <dgm:pt modelId="{5242372A-208D-4A92-8EAB-209D747FE488}" type="pres">
      <dgm:prSet presAssocID="{CCE49A0E-33D5-4DE0-8575-373D7A9B63F5}" presName="txOne" presStyleLbl="node0" presStyleIdx="1" presStyleCnt="2" custScaleY="727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F87EE5-6B27-4535-86D9-FE119952EAB4}" type="pres">
      <dgm:prSet presAssocID="{CCE49A0E-33D5-4DE0-8575-373D7A9B63F5}" presName="parTransOne" presStyleCnt="0"/>
      <dgm:spPr/>
    </dgm:pt>
    <dgm:pt modelId="{00901EEE-007A-470F-AD29-8BA7E7688227}" type="pres">
      <dgm:prSet presAssocID="{CCE49A0E-33D5-4DE0-8575-373D7A9B63F5}" presName="horzOne" presStyleCnt="0"/>
      <dgm:spPr/>
    </dgm:pt>
    <dgm:pt modelId="{38948E47-EBB2-469B-96F8-1329156BF918}" type="pres">
      <dgm:prSet presAssocID="{124C5923-37F1-4718-BAB7-6B853CB2BE50}" presName="vertTwo" presStyleCnt="0"/>
      <dgm:spPr/>
    </dgm:pt>
    <dgm:pt modelId="{CCC103D9-3DDC-4991-85A2-6B9FFDC718AC}" type="pres">
      <dgm:prSet presAssocID="{124C5923-37F1-4718-BAB7-6B853CB2BE50}" presName="txTwo" presStyleLbl="node2" presStyleIdx="0" presStyleCnt="3" custScaleY="259572" custLinFactNeighborY="-216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423626-36B4-4A78-BD04-F033EA891672}" type="pres">
      <dgm:prSet presAssocID="{124C5923-37F1-4718-BAB7-6B853CB2BE50}" presName="horzTwo" presStyleCnt="0"/>
      <dgm:spPr/>
    </dgm:pt>
    <dgm:pt modelId="{DC9262B8-02EF-46B6-93BC-FD7BC74D3249}" type="pres">
      <dgm:prSet presAssocID="{742BDEA8-2DC0-40F9-815E-5E525F0D71C5}" presName="sibSpaceTwo" presStyleCnt="0"/>
      <dgm:spPr/>
    </dgm:pt>
    <dgm:pt modelId="{D6EBB774-0447-45F1-9B6A-2865EE1B2E7F}" type="pres">
      <dgm:prSet presAssocID="{25DCAAD0-ED6B-45D6-B2E8-B93E9ED1F658}" presName="vertTwo" presStyleCnt="0"/>
      <dgm:spPr/>
    </dgm:pt>
    <dgm:pt modelId="{CBF3B9EC-0AD7-478A-88CC-FD63CA4BF84E}" type="pres">
      <dgm:prSet presAssocID="{25DCAAD0-ED6B-45D6-B2E8-B93E9ED1F658}" presName="txTwo" presStyleLbl="node2" presStyleIdx="1" presStyleCnt="3" custScaleY="259572" custLinFactNeighborY="-216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12F362-FAB7-4EFE-94CD-CB312C5F6B4F}" type="pres">
      <dgm:prSet presAssocID="{25DCAAD0-ED6B-45D6-B2E8-B93E9ED1F658}" presName="horzTwo" presStyleCnt="0"/>
      <dgm:spPr/>
    </dgm:pt>
    <dgm:pt modelId="{15178899-83EE-483F-A1B5-887FA794765D}" type="pres">
      <dgm:prSet presAssocID="{A7BF34BE-1019-4AB7-8352-11ABAC7D2E5D}" presName="sibSpaceTwo" presStyleCnt="0"/>
      <dgm:spPr/>
    </dgm:pt>
    <dgm:pt modelId="{F4F61E9D-112C-416F-9E3B-7EB574A9F410}" type="pres">
      <dgm:prSet presAssocID="{21863093-C70A-4097-93E6-3B1AE5191E1C}" presName="vertTwo" presStyleCnt="0"/>
      <dgm:spPr/>
    </dgm:pt>
    <dgm:pt modelId="{BC7487A7-BD79-4C55-9762-B45C5C0AB8FB}" type="pres">
      <dgm:prSet presAssocID="{21863093-C70A-4097-93E6-3B1AE5191E1C}" presName="txTwo" presStyleLbl="node2" presStyleIdx="2" presStyleCnt="3" custLinFactNeighborY="-767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BF27AC-52D1-4404-A336-2DF73E676C4B}" type="pres">
      <dgm:prSet presAssocID="{21863093-C70A-4097-93E6-3B1AE5191E1C}" presName="parTransTwo" presStyleCnt="0"/>
      <dgm:spPr/>
    </dgm:pt>
    <dgm:pt modelId="{F599D5DE-B305-4B48-A5D1-E77489936B41}" type="pres">
      <dgm:prSet presAssocID="{21863093-C70A-4097-93E6-3B1AE5191E1C}" presName="horzTwo" presStyleCnt="0"/>
      <dgm:spPr/>
    </dgm:pt>
    <dgm:pt modelId="{DC961DE3-08D7-4A39-B339-0811FE4FC630}" type="pres">
      <dgm:prSet presAssocID="{EFF1DC75-75B5-4E5C-9981-C0E3E11365E4}" presName="vertThree" presStyleCnt="0"/>
      <dgm:spPr/>
    </dgm:pt>
    <dgm:pt modelId="{811F8FF6-3A56-422E-B817-EA419C275B2E}" type="pres">
      <dgm:prSet presAssocID="{EFF1DC75-75B5-4E5C-9981-C0E3E11365E4}" presName="txThree" presStyleLbl="node3" presStyleIdx="0" presStyleCnt="3" custScaleY="153117" custLinFactNeighborY="-38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362DD6-FA04-4F04-930E-9DFCB4BBD4D6}" type="pres">
      <dgm:prSet presAssocID="{EFF1DC75-75B5-4E5C-9981-C0E3E11365E4}" presName="horzThree" presStyleCnt="0"/>
      <dgm:spPr/>
    </dgm:pt>
    <dgm:pt modelId="{132149D2-56C1-4A7B-8522-655144C05D34}" type="pres">
      <dgm:prSet presAssocID="{E39E976E-B957-45CD-A0EC-E30F34793D61}" presName="sibSpaceThree" presStyleCnt="0"/>
      <dgm:spPr/>
    </dgm:pt>
    <dgm:pt modelId="{8B2632D2-21C0-4C30-9D87-59AD199BFB4E}" type="pres">
      <dgm:prSet presAssocID="{4A2A48FB-ADA3-4184-8C48-FE0D3935FCBE}" presName="vertThree" presStyleCnt="0"/>
      <dgm:spPr/>
    </dgm:pt>
    <dgm:pt modelId="{E2F028F9-8AAB-43CA-B0B6-67526DB0D718}" type="pres">
      <dgm:prSet presAssocID="{4A2A48FB-ADA3-4184-8C48-FE0D3935FCBE}" presName="txThree" presStyleLbl="node3" presStyleIdx="1" presStyleCnt="3" custScaleY="153117" custLinFactNeighborY="-38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E5CCFC-D225-43DE-B0DA-178936B7CE11}" type="pres">
      <dgm:prSet presAssocID="{4A2A48FB-ADA3-4184-8C48-FE0D3935FCBE}" presName="horzThree" presStyleCnt="0"/>
      <dgm:spPr/>
    </dgm:pt>
    <dgm:pt modelId="{98090D7E-3CE0-4889-B0EC-E40C662C142B}" type="pres">
      <dgm:prSet presAssocID="{FC805112-27AF-49C6-9D40-EDF55F32BF35}" presName="sibSpaceThree" presStyleCnt="0"/>
      <dgm:spPr/>
    </dgm:pt>
    <dgm:pt modelId="{C6037D73-7216-42A5-93C2-3649B3367B28}" type="pres">
      <dgm:prSet presAssocID="{30906229-EF02-4D8C-934E-5EFE3DDC0652}" presName="vertThree" presStyleCnt="0"/>
      <dgm:spPr/>
    </dgm:pt>
    <dgm:pt modelId="{9DAD3E19-4B87-4A27-8836-17218EBDB944}" type="pres">
      <dgm:prSet presAssocID="{30906229-EF02-4D8C-934E-5EFE3DDC0652}" presName="txThree" presStyleLbl="node3" presStyleIdx="2" presStyleCnt="3" custScaleY="153117" custLinFactNeighborY="-38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3219A1-C7FF-4331-B70A-8B217A402274}" type="pres">
      <dgm:prSet presAssocID="{30906229-EF02-4D8C-934E-5EFE3DDC0652}" presName="horzThree" presStyleCnt="0"/>
      <dgm:spPr/>
    </dgm:pt>
  </dgm:ptLst>
  <dgm:cxnLst>
    <dgm:cxn modelId="{53515D06-2F26-4462-964F-94CDB7C7688A}" srcId="{CCE49A0E-33D5-4DE0-8575-373D7A9B63F5}" destId="{124C5923-37F1-4718-BAB7-6B853CB2BE50}" srcOrd="0" destOrd="0" parTransId="{946BD6ED-AB02-4C53-B5E9-CD5BD105B32C}" sibTransId="{742BDEA8-2DC0-40F9-815E-5E525F0D71C5}"/>
    <dgm:cxn modelId="{155115C4-787A-4379-A007-54FD9BDE52ED}" srcId="{21863093-C70A-4097-93E6-3B1AE5191E1C}" destId="{EFF1DC75-75B5-4E5C-9981-C0E3E11365E4}" srcOrd="0" destOrd="0" parTransId="{5B567AF6-9FBB-4CF8-973E-92F8FB12538D}" sibTransId="{E39E976E-B957-45CD-A0EC-E30F34793D61}"/>
    <dgm:cxn modelId="{4C65B5E5-6AFB-4E76-86AF-B8BDAA6B671C}" srcId="{21863093-C70A-4097-93E6-3B1AE5191E1C}" destId="{30906229-EF02-4D8C-934E-5EFE3DDC0652}" srcOrd="2" destOrd="0" parTransId="{3FAEC5C0-4C23-4FC3-8619-4EE1DF549D5E}" sibTransId="{74BEB31A-B173-4A06-ADE1-4791C36595A0}"/>
    <dgm:cxn modelId="{34908E6F-9124-4409-AC89-D3AFAD270101}" type="presOf" srcId="{CCE49A0E-33D5-4DE0-8575-373D7A9B63F5}" destId="{5242372A-208D-4A92-8EAB-209D747FE488}" srcOrd="0" destOrd="0" presId="urn:microsoft.com/office/officeart/2005/8/layout/hierarchy4"/>
    <dgm:cxn modelId="{5D5013C0-755F-47DA-9992-03FA79A55678}" type="presOf" srcId="{124C5923-37F1-4718-BAB7-6B853CB2BE50}" destId="{CCC103D9-3DDC-4991-85A2-6B9FFDC718AC}" srcOrd="0" destOrd="0" presId="urn:microsoft.com/office/officeart/2005/8/layout/hierarchy4"/>
    <dgm:cxn modelId="{D4CD484B-EDD9-4296-9D4F-4DAA01429C44}" srcId="{CCE49A0E-33D5-4DE0-8575-373D7A9B63F5}" destId="{21863093-C70A-4097-93E6-3B1AE5191E1C}" srcOrd="2" destOrd="0" parTransId="{7DBFEA69-DC77-41D8-A7F2-672988DE3034}" sibTransId="{7FB28FFD-F8C5-4281-A7A5-BBEA2A584855}"/>
    <dgm:cxn modelId="{92018A46-30C5-4E26-8306-69C508FA1D7E}" srcId="{9675A339-9D0F-4DB8-A73C-D8FF3731FB94}" destId="{AC9D12BF-FE40-4651-B0DA-C100F3F137F3}" srcOrd="0" destOrd="0" parTransId="{F3733661-DE66-4AAC-8D76-01D2514A8C6F}" sibTransId="{F23CB54E-E5A3-4758-B256-2276FE11C5E4}"/>
    <dgm:cxn modelId="{0CD050AF-C69F-4B74-A7EF-18EFEF2E5F6E}" type="presOf" srcId="{9675A339-9D0F-4DB8-A73C-D8FF3731FB94}" destId="{66E46EB3-0DAC-4C02-B39F-2273118A1AB3}" srcOrd="0" destOrd="0" presId="urn:microsoft.com/office/officeart/2005/8/layout/hierarchy4"/>
    <dgm:cxn modelId="{E25027A6-C8B6-4ABA-8E9C-152654985A9F}" type="presOf" srcId="{EFF1DC75-75B5-4E5C-9981-C0E3E11365E4}" destId="{811F8FF6-3A56-422E-B817-EA419C275B2E}" srcOrd="0" destOrd="0" presId="urn:microsoft.com/office/officeart/2005/8/layout/hierarchy4"/>
    <dgm:cxn modelId="{7293E34D-4EA9-4A80-92DA-ACEA0FAAA518}" type="presOf" srcId="{AC9D12BF-FE40-4651-B0DA-C100F3F137F3}" destId="{6FF0FCA1-A87D-46BF-82AB-FD6A72710297}" srcOrd="0" destOrd="0" presId="urn:microsoft.com/office/officeart/2005/8/layout/hierarchy4"/>
    <dgm:cxn modelId="{0CD73097-7071-4B12-8C42-C39249ED02E6}" type="presOf" srcId="{30906229-EF02-4D8C-934E-5EFE3DDC0652}" destId="{9DAD3E19-4B87-4A27-8836-17218EBDB944}" srcOrd="0" destOrd="0" presId="urn:microsoft.com/office/officeart/2005/8/layout/hierarchy4"/>
    <dgm:cxn modelId="{C2C30C52-1F0C-4A5F-B8F0-1A0301B5F6FA}" type="presOf" srcId="{25DCAAD0-ED6B-45D6-B2E8-B93E9ED1F658}" destId="{CBF3B9EC-0AD7-478A-88CC-FD63CA4BF84E}" srcOrd="0" destOrd="0" presId="urn:microsoft.com/office/officeart/2005/8/layout/hierarchy4"/>
    <dgm:cxn modelId="{00175F93-589E-4ED0-BB09-2D1DDAAD4D1A}" type="presOf" srcId="{4A2A48FB-ADA3-4184-8C48-FE0D3935FCBE}" destId="{E2F028F9-8AAB-43CA-B0B6-67526DB0D718}" srcOrd="0" destOrd="0" presId="urn:microsoft.com/office/officeart/2005/8/layout/hierarchy4"/>
    <dgm:cxn modelId="{5515036B-F45B-4DD8-9375-95C4D3FB36CD}" type="presOf" srcId="{21863093-C70A-4097-93E6-3B1AE5191E1C}" destId="{BC7487A7-BD79-4C55-9762-B45C5C0AB8FB}" srcOrd="0" destOrd="0" presId="urn:microsoft.com/office/officeart/2005/8/layout/hierarchy4"/>
    <dgm:cxn modelId="{99440AD0-D8BD-451A-89F4-DF93CAD6C4A5}" srcId="{9675A339-9D0F-4DB8-A73C-D8FF3731FB94}" destId="{CCE49A0E-33D5-4DE0-8575-373D7A9B63F5}" srcOrd="1" destOrd="0" parTransId="{04C1B21A-BA0B-4E10-9AFB-D43B67CDF734}" sibTransId="{A7D8DD46-579E-458E-A50B-C1EB4C6E9A5E}"/>
    <dgm:cxn modelId="{DC79D476-ACD8-4850-99EC-A4A79FBD0E25}" srcId="{21863093-C70A-4097-93E6-3B1AE5191E1C}" destId="{4A2A48FB-ADA3-4184-8C48-FE0D3935FCBE}" srcOrd="1" destOrd="0" parTransId="{036D4874-1E4B-4A4B-A4BF-63C06505580E}" sibTransId="{FC805112-27AF-49C6-9D40-EDF55F32BF35}"/>
    <dgm:cxn modelId="{BD5A2205-6A8E-4B65-8B7A-E10F989A7438}" srcId="{CCE49A0E-33D5-4DE0-8575-373D7A9B63F5}" destId="{25DCAAD0-ED6B-45D6-B2E8-B93E9ED1F658}" srcOrd="1" destOrd="0" parTransId="{B5FD4274-2FC1-48D3-BC88-F80045AF0F97}" sibTransId="{A7BF34BE-1019-4AB7-8352-11ABAC7D2E5D}"/>
    <dgm:cxn modelId="{CFE747CC-5AC9-49DF-A470-85315D079FF6}" type="presParOf" srcId="{66E46EB3-0DAC-4C02-B39F-2273118A1AB3}" destId="{3A82494A-5DA4-43E4-BD69-8E3CF84EDAE2}" srcOrd="0" destOrd="0" presId="urn:microsoft.com/office/officeart/2005/8/layout/hierarchy4"/>
    <dgm:cxn modelId="{75460803-DDA7-4105-9901-A018D13FA8B5}" type="presParOf" srcId="{3A82494A-5DA4-43E4-BD69-8E3CF84EDAE2}" destId="{6FF0FCA1-A87D-46BF-82AB-FD6A72710297}" srcOrd="0" destOrd="0" presId="urn:microsoft.com/office/officeart/2005/8/layout/hierarchy4"/>
    <dgm:cxn modelId="{3D2151A8-0613-4C4B-927D-3A2FCC089A4E}" type="presParOf" srcId="{3A82494A-5DA4-43E4-BD69-8E3CF84EDAE2}" destId="{165B11BE-4AE9-4114-86CE-2F8DAEFC0922}" srcOrd="1" destOrd="0" presId="urn:microsoft.com/office/officeart/2005/8/layout/hierarchy4"/>
    <dgm:cxn modelId="{86A5D85A-65F4-4D70-A1F0-2C9E1D0661DA}" type="presParOf" srcId="{66E46EB3-0DAC-4C02-B39F-2273118A1AB3}" destId="{A4346140-8590-4719-990A-8281829975D8}" srcOrd="1" destOrd="0" presId="urn:microsoft.com/office/officeart/2005/8/layout/hierarchy4"/>
    <dgm:cxn modelId="{2EF436B3-B2FF-48FE-9159-55449D99CD7E}" type="presParOf" srcId="{66E46EB3-0DAC-4C02-B39F-2273118A1AB3}" destId="{C61D3D98-A59A-4F5F-8473-5C3A5E097030}" srcOrd="2" destOrd="0" presId="urn:microsoft.com/office/officeart/2005/8/layout/hierarchy4"/>
    <dgm:cxn modelId="{83D0BED0-CBB7-4685-98F6-1CC14DBDA3CC}" type="presParOf" srcId="{C61D3D98-A59A-4F5F-8473-5C3A5E097030}" destId="{5242372A-208D-4A92-8EAB-209D747FE488}" srcOrd="0" destOrd="0" presId="urn:microsoft.com/office/officeart/2005/8/layout/hierarchy4"/>
    <dgm:cxn modelId="{583909FE-F5F7-4621-8831-6D938EB68028}" type="presParOf" srcId="{C61D3D98-A59A-4F5F-8473-5C3A5E097030}" destId="{7EF87EE5-6B27-4535-86D9-FE119952EAB4}" srcOrd="1" destOrd="0" presId="urn:microsoft.com/office/officeart/2005/8/layout/hierarchy4"/>
    <dgm:cxn modelId="{2E4A1DF3-40EB-4A7F-B5D7-FDCB12BFCBC2}" type="presParOf" srcId="{C61D3D98-A59A-4F5F-8473-5C3A5E097030}" destId="{00901EEE-007A-470F-AD29-8BA7E7688227}" srcOrd="2" destOrd="0" presId="urn:microsoft.com/office/officeart/2005/8/layout/hierarchy4"/>
    <dgm:cxn modelId="{645584A1-0B82-43C8-8FBB-C2D127CCE007}" type="presParOf" srcId="{00901EEE-007A-470F-AD29-8BA7E7688227}" destId="{38948E47-EBB2-469B-96F8-1329156BF918}" srcOrd="0" destOrd="0" presId="urn:microsoft.com/office/officeart/2005/8/layout/hierarchy4"/>
    <dgm:cxn modelId="{0327FAA8-CD22-4003-87FE-4196A38CBBA0}" type="presParOf" srcId="{38948E47-EBB2-469B-96F8-1329156BF918}" destId="{CCC103D9-3DDC-4991-85A2-6B9FFDC718AC}" srcOrd="0" destOrd="0" presId="urn:microsoft.com/office/officeart/2005/8/layout/hierarchy4"/>
    <dgm:cxn modelId="{D1A55297-DAE8-49E1-BABC-69D7A3BCDE16}" type="presParOf" srcId="{38948E47-EBB2-469B-96F8-1329156BF918}" destId="{86423626-36B4-4A78-BD04-F033EA891672}" srcOrd="1" destOrd="0" presId="urn:microsoft.com/office/officeart/2005/8/layout/hierarchy4"/>
    <dgm:cxn modelId="{B4746ACA-4FAF-46AA-9C4A-67223D9B0092}" type="presParOf" srcId="{00901EEE-007A-470F-AD29-8BA7E7688227}" destId="{DC9262B8-02EF-46B6-93BC-FD7BC74D3249}" srcOrd="1" destOrd="0" presId="urn:microsoft.com/office/officeart/2005/8/layout/hierarchy4"/>
    <dgm:cxn modelId="{3022FF75-0821-42B2-B3CD-F8F1EF3969B3}" type="presParOf" srcId="{00901EEE-007A-470F-AD29-8BA7E7688227}" destId="{D6EBB774-0447-45F1-9B6A-2865EE1B2E7F}" srcOrd="2" destOrd="0" presId="urn:microsoft.com/office/officeart/2005/8/layout/hierarchy4"/>
    <dgm:cxn modelId="{FF0965DE-50C1-4B87-97A0-39035BD69C6F}" type="presParOf" srcId="{D6EBB774-0447-45F1-9B6A-2865EE1B2E7F}" destId="{CBF3B9EC-0AD7-478A-88CC-FD63CA4BF84E}" srcOrd="0" destOrd="0" presId="urn:microsoft.com/office/officeart/2005/8/layout/hierarchy4"/>
    <dgm:cxn modelId="{D64F27DB-89A2-4717-B7F5-CB395C7B53BF}" type="presParOf" srcId="{D6EBB774-0447-45F1-9B6A-2865EE1B2E7F}" destId="{6212F362-FAB7-4EFE-94CD-CB312C5F6B4F}" srcOrd="1" destOrd="0" presId="urn:microsoft.com/office/officeart/2005/8/layout/hierarchy4"/>
    <dgm:cxn modelId="{4381A595-ED45-4E35-ADE3-5B5022BF9F4E}" type="presParOf" srcId="{00901EEE-007A-470F-AD29-8BA7E7688227}" destId="{15178899-83EE-483F-A1B5-887FA794765D}" srcOrd="3" destOrd="0" presId="urn:microsoft.com/office/officeart/2005/8/layout/hierarchy4"/>
    <dgm:cxn modelId="{B4AD5B57-165E-40AA-8F4F-598FE18379FA}" type="presParOf" srcId="{00901EEE-007A-470F-AD29-8BA7E7688227}" destId="{F4F61E9D-112C-416F-9E3B-7EB574A9F410}" srcOrd="4" destOrd="0" presId="urn:microsoft.com/office/officeart/2005/8/layout/hierarchy4"/>
    <dgm:cxn modelId="{7C9056FF-B40C-42CF-BEFD-92D46A9CA5FC}" type="presParOf" srcId="{F4F61E9D-112C-416F-9E3B-7EB574A9F410}" destId="{BC7487A7-BD79-4C55-9762-B45C5C0AB8FB}" srcOrd="0" destOrd="0" presId="urn:microsoft.com/office/officeart/2005/8/layout/hierarchy4"/>
    <dgm:cxn modelId="{5E79DEC8-CF22-4694-9F40-DAF5AC11E80F}" type="presParOf" srcId="{F4F61E9D-112C-416F-9E3B-7EB574A9F410}" destId="{1EBF27AC-52D1-4404-A336-2DF73E676C4B}" srcOrd="1" destOrd="0" presId="urn:microsoft.com/office/officeart/2005/8/layout/hierarchy4"/>
    <dgm:cxn modelId="{09F278B7-3C3A-4F88-A734-2EF9A5DC1997}" type="presParOf" srcId="{F4F61E9D-112C-416F-9E3B-7EB574A9F410}" destId="{F599D5DE-B305-4B48-A5D1-E77489936B41}" srcOrd="2" destOrd="0" presId="urn:microsoft.com/office/officeart/2005/8/layout/hierarchy4"/>
    <dgm:cxn modelId="{FB8D7B8D-B3BD-4CBD-B084-5C460AF5005D}" type="presParOf" srcId="{F599D5DE-B305-4B48-A5D1-E77489936B41}" destId="{DC961DE3-08D7-4A39-B339-0811FE4FC630}" srcOrd="0" destOrd="0" presId="urn:microsoft.com/office/officeart/2005/8/layout/hierarchy4"/>
    <dgm:cxn modelId="{1371B943-9225-4AE2-8A79-162FFC736728}" type="presParOf" srcId="{DC961DE3-08D7-4A39-B339-0811FE4FC630}" destId="{811F8FF6-3A56-422E-B817-EA419C275B2E}" srcOrd="0" destOrd="0" presId="urn:microsoft.com/office/officeart/2005/8/layout/hierarchy4"/>
    <dgm:cxn modelId="{7547E946-E3BF-4137-B925-6A10EF6140F8}" type="presParOf" srcId="{DC961DE3-08D7-4A39-B339-0811FE4FC630}" destId="{54362DD6-FA04-4F04-930E-9DFCB4BBD4D6}" srcOrd="1" destOrd="0" presId="urn:microsoft.com/office/officeart/2005/8/layout/hierarchy4"/>
    <dgm:cxn modelId="{26FFC316-CA4E-4DA1-81F5-26FA4275EB19}" type="presParOf" srcId="{F599D5DE-B305-4B48-A5D1-E77489936B41}" destId="{132149D2-56C1-4A7B-8522-655144C05D34}" srcOrd="1" destOrd="0" presId="urn:microsoft.com/office/officeart/2005/8/layout/hierarchy4"/>
    <dgm:cxn modelId="{CB39650C-3A29-413D-A039-B13F18B5E765}" type="presParOf" srcId="{F599D5DE-B305-4B48-A5D1-E77489936B41}" destId="{8B2632D2-21C0-4C30-9D87-59AD199BFB4E}" srcOrd="2" destOrd="0" presId="urn:microsoft.com/office/officeart/2005/8/layout/hierarchy4"/>
    <dgm:cxn modelId="{7E0BCBB4-9FA7-4F0B-8788-46CB49CA01DE}" type="presParOf" srcId="{8B2632D2-21C0-4C30-9D87-59AD199BFB4E}" destId="{E2F028F9-8AAB-43CA-B0B6-67526DB0D718}" srcOrd="0" destOrd="0" presId="urn:microsoft.com/office/officeart/2005/8/layout/hierarchy4"/>
    <dgm:cxn modelId="{EF96F656-45CD-4531-AA73-52CF86D1FE0F}" type="presParOf" srcId="{8B2632D2-21C0-4C30-9D87-59AD199BFB4E}" destId="{D8E5CCFC-D225-43DE-B0DA-178936B7CE11}" srcOrd="1" destOrd="0" presId="urn:microsoft.com/office/officeart/2005/8/layout/hierarchy4"/>
    <dgm:cxn modelId="{B4080870-4FF6-4BC2-92E8-04F108FE160B}" type="presParOf" srcId="{F599D5DE-B305-4B48-A5D1-E77489936B41}" destId="{98090D7E-3CE0-4889-B0EC-E40C662C142B}" srcOrd="3" destOrd="0" presId="urn:microsoft.com/office/officeart/2005/8/layout/hierarchy4"/>
    <dgm:cxn modelId="{E231A5A2-5A57-4200-BDA3-0B45C0384253}" type="presParOf" srcId="{F599D5DE-B305-4B48-A5D1-E77489936B41}" destId="{C6037D73-7216-42A5-93C2-3649B3367B28}" srcOrd="4" destOrd="0" presId="urn:microsoft.com/office/officeart/2005/8/layout/hierarchy4"/>
    <dgm:cxn modelId="{30ED1BDC-9B08-41F9-B771-E23787E760E4}" type="presParOf" srcId="{C6037D73-7216-42A5-93C2-3649B3367B28}" destId="{9DAD3E19-4B87-4A27-8836-17218EBDB944}" srcOrd="0" destOrd="0" presId="urn:microsoft.com/office/officeart/2005/8/layout/hierarchy4"/>
    <dgm:cxn modelId="{C8A99433-82FE-4710-BA62-3F8B27501018}" type="presParOf" srcId="{C6037D73-7216-42A5-93C2-3649B3367B28}" destId="{7D3219A1-C7FF-4331-B70A-8B217A402274}" srcOrd="1" destOrd="0" presId="urn:microsoft.com/office/officeart/2005/8/layout/hierarchy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4AA11F0-A1EF-4983-B255-923352748DE8}" type="doc">
      <dgm:prSet loTypeId="urn:microsoft.com/office/officeart/2005/8/layout/hierarchy4" loCatId="list" qsTypeId="urn:microsoft.com/office/officeart/2005/8/quickstyle/3d3" qsCatId="3D" csTypeId="urn:microsoft.com/office/officeart/2005/8/colors/colorful1#6" csCatId="colorful" phldr="1"/>
      <dgm:spPr/>
      <dgm:t>
        <a:bodyPr/>
        <a:lstStyle/>
        <a:p>
          <a:endParaRPr lang="ru-RU"/>
        </a:p>
      </dgm:t>
    </dgm:pt>
    <dgm:pt modelId="{D9AABCDA-4842-48CA-8925-12D4943EA3E8}">
      <dgm:prSet custT="1"/>
      <dgm:spPr/>
      <dgm:t>
        <a:bodyPr/>
        <a:lstStyle/>
        <a:p>
          <a:pPr rtl="0"/>
          <a:r>
            <a:rPr lang="ru-RU" sz="3200" dirty="0" smtClean="0">
              <a:latin typeface="Arial" pitchFamily="34" charset="0"/>
              <a:cs typeface="Arial" pitchFamily="34" charset="0"/>
            </a:rPr>
            <a:t>Образовательное пространство обеспечивает:</a:t>
          </a:r>
          <a:endParaRPr lang="ru-RU" sz="3200" dirty="0">
            <a:latin typeface="Arial" pitchFamily="34" charset="0"/>
            <a:cs typeface="Arial" pitchFamily="34" charset="0"/>
          </a:endParaRPr>
        </a:p>
      </dgm:t>
    </dgm:pt>
    <dgm:pt modelId="{DA914716-7149-4022-AD31-1AF39D142151}" type="parTrans" cxnId="{038D3698-220E-48BD-B9F4-B7D1455680B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9A4F129-DF63-4C1E-9A9D-9936FD4FE711}" type="sibTrans" cxnId="{038D3698-220E-48BD-B9F4-B7D1455680B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6F57A7F-40D6-4C2B-83C5-FCC706206354}">
      <dgm:prSet custT="1"/>
      <dgm:spPr/>
      <dgm:t>
        <a:bodyPr/>
        <a:lstStyle/>
        <a:p>
          <a:pPr rtl="0"/>
          <a:r>
            <a:rPr lang="ru-RU" sz="2400" b="1" dirty="0" smtClean="0">
              <a:latin typeface="Arial" pitchFamily="34" charset="0"/>
              <a:cs typeface="Arial" pitchFamily="34" charset="0"/>
            </a:rPr>
            <a:t>Активность</a:t>
          </a:r>
          <a:br>
            <a:rPr lang="ru-RU" sz="2400" b="1" dirty="0" smtClean="0">
              <a:latin typeface="Arial" pitchFamily="34" charset="0"/>
              <a:cs typeface="Arial" pitchFamily="34" charset="0"/>
            </a:rPr>
          </a:br>
          <a:r>
            <a:rPr lang="ru-RU" sz="2000" b="1" dirty="0" smtClean="0">
              <a:latin typeface="Arial" pitchFamily="34" charset="0"/>
              <a:cs typeface="Arial" pitchFamily="34" charset="0"/>
            </a:rPr>
            <a:t>(для всех категорий воспитанников)</a:t>
          </a:r>
          <a:r>
            <a:rPr lang="ru-RU" sz="2400" b="1" dirty="0" smtClean="0">
              <a:latin typeface="Arial" pitchFamily="34" charset="0"/>
              <a:cs typeface="Arial" pitchFamily="34" charset="0"/>
            </a:rPr>
            <a:t>: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4F168747-DAB6-47DC-8206-C357DF15C563}" type="parTrans" cxnId="{0FA40CCE-8FAC-413D-87A5-848EFF95AE7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9F4A5D50-F926-48F6-8B41-3A84CEBA058B}" type="sibTrans" cxnId="{0FA40CCE-8FAC-413D-87A5-848EFF95AE7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8998CA7F-43CE-41BC-9C6A-55882D09CB24}">
      <dgm:prSet custT="1"/>
      <dgm:spPr/>
      <dgm:t>
        <a:bodyPr/>
        <a:lstStyle/>
        <a:p>
          <a:pPr rtl="0"/>
          <a:r>
            <a:rPr lang="ru-RU" sz="2000" dirty="0" err="1" smtClean="0">
              <a:latin typeface="Arial" pitchFamily="34" charset="0"/>
              <a:cs typeface="Arial" pitchFamily="34" charset="0"/>
            </a:rPr>
            <a:t>игро-вую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3D388E7B-34A4-43FE-9E73-DCEB53F00DFB}" type="parTrans" cxnId="{117985A0-3098-4BAE-9614-849DF576E08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58B0C71-0B03-425D-911C-17994D28646B}" type="sibTrans" cxnId="{117985A0-3098-4BAE-9614-849DF576E08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43FE859-5F9D-46CE-8691-DFC9E38DDB83}">
      <dgm:prSet custT="1"/>
      <dgm:spPr/>
      <dgm:t>
        <a:bodyPr/>
        <a:lstStyle/>
        <a:p>
          <a:pPr rtl="0"/>
          <a:r>
            <a:rPr lang="ru-RU" sz="2000" dirty="0" err="1" smtClean="0">
              <a:latin typeface="Arial" pitchFamily="34" charset="0"/>
              <a:cs typeface="Arial" pitchFamily="34" charset="0"/>
            </a:rPr>
            <a:t>позна-ватель-ную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E4B2B01A-E4D9-45C1-A99D-A7067534D477}" type="parTrans" cxnId="{40813BAA-75F8-41B6-8959-BD63EF2F900E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4225E57-E947-4B08-A2F1-D3F7A5DCEB2A}" type="sibTrans" cxnId="{40813BAA-75F8-41B6-8959-BD63EF2F900E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548A0BB-5030-49DE-A83B-4358A0A2EA7C}">
      <dgm:prSet custT="1"/>
      <dgm:spPr/>
      <dgm:t>
        <a:bodyPr/>
        <a:lstStyle/>
        <a:p>
          <a:pPr rtl="0"/>
          <a:r>
            <a:rPr lang="ru-RU" sz="2000" dirty="0" smtClean="0">
              <a:latin typeface="Arial" pitchFamily="34" charset="0"/>
              <a:cs typeface="Arial" pitchFamily="34" charset="0"/>
            </a:rPr>
            <a:t>творческую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6C54C4E1-517A-4692-AE45-1FCF6A0F931D}" type="parTrans" cxnId="{AEA323DF-D7C9-4B58-AB00-C16D947FCCD4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1BEFAF6-ED47-4201-827A-0669459A6A8D}" type="sibTrans" cxnId="{AEA323DF-D7C9-4B58-AB00-C16D947FCCD4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9A9FBD6B-0926-499B-98B5-2A01BB0161B0}">
      <dgm:prSet custT="1"/>
      <dgm:spPr/>
      <dgm:t>
        <a:bodyPr/>
        <a:lstStyle/>
        <a:p>
          <a:pPr rtl="0">
            <a:lnSpc>
              <a:spcPct val="80000"/>
            </a:lnSpc>
            <a:spcAft>
              <a:spcPts val="0"/>
            </a:spcAft>
          </a:pPr>
          <a:r>
            <a:rPr lang="ru-RU" sz="2000" dirty="0" err="1" smtClean="0">
              <a:latin typeface="Arial" pitchFamily="34" charset="0"/>
              <a:cs typeface="Arial" pitchFamily="34" charset="0"/>
            </a:rPr>
            <a:t>иссле-довательскую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( + </a:t>
          </a:r>
          <a:r>
            <a:rPr lang="ru-RU" sz="1400" dirty="0" err="1" smtClean="0">
              <a:latin typeface="Arial" pitchFamily="34" charset="0"/>
              <a:cs typeface="Arial" pitchFamily="34" charset="0"/>
            </a:rPr>
            <a:t>экспери-ментирование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 с </a:t>
          </a:r>
          <a:r>
            <a:rPr lang="ru-RU" sz="1400" dirty="0" err="1" smtClean="0">
              <a:latin typeface="Arial" pitchFamily="34" charset="0"/>
              <a:cs typeface="Arial" pitchFamily="34" charset="0"/>
            </a:rPr>
            <a:t>дос-тупными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 материалами, в т.ч. с песком и водой)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D564C0DF-6280-427E-B4A5-52A446712336}" type="parTrans" cxnId="{AA405F70-1BDE-4863-85B0-DDAF21986AA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3073084-26A8-4884-9A9E-FB0BCC346745}" type="sibTrans" cxnId="{AA405F70-1BDE-4863-85B0-DDAF21986AA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D9CF88F-8BD2-4EC0-B0A6-BA3B9CBE304E}">
      <dgm:prSet custT="1"/>
      <dgm:spPr/>
      <dgm:t>
        <a:bodyPr/>
        <a:lstStyle/>
        <a:p>
          <a:pPr rtl="0"/>
          <a:r>
            <a:rPr lang="ru-RU" sz="2000" dirty="0" smtClean="0">
              <a:latin typeface="Arial" pitchFamily="34" charset="0"/>
              <a:cs typeface="Arial" pitchFamily="34" charset="0"/>
            </a:rPr>
            <a:t>двигательную 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(в т.ч. развитие крупной и мелкой моторики, участие в </a:t>
          </a:r>
          <a:r>
            <a:rPr lang="ru-RU" sz="1400" dirty="0" err="1" smtClean="0">
              <a:latin typeface="Arial" pitchFamily="34" charset="0"/>
              <a:cs typeface="Arial" pitchFamily="34" charset="0"/>
            </a:rPr>
            <a:t>подвиж-ных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 играх и </a:t>
          </a:r>
          <a:r>
            <a:rPr lang="ru-RU" sz="1400" dirty="0" err="1" smtClean="0">
              <a:latin typeface="Arial" pitchFamily="34" charset="0"/>
              <a:cs typeface="Arial" pitchFamily="34" charset="0"/>
            </a:rPr>
            <a:t>соревно-ваниях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)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4C4DA89B-E6F8-470D-B18E-F5B4F51EE186}" type="parTrans" cxnId="{3F99389E-F3F3-47B3-B57D-BBB47834736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92EB5D63-B1F9-4727-A81E-DE8B3B25B734}" type="sibTrans" cxnId="{3F99389E-F3F3-47B3-B57D-BBB47834736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2C8BEC50-1CBC-4F72-BB6D-8367F1E9DEDC}">
      <dgm:prSet custT="1"/>
      <dgm:spPr/>
      <dgm:t>
        <a:bodyPr/>
        <a:lstStyle/>
        <a:p>
          <a:pPr rtl="0"/>
          <a:r>
            <a:rPr lang="ru-RU" sz="2000" b="1" dirty="0" smtClean="0">
              <a:latin typeface="Arial" pitchFamily="34" charset="0"/>
              <a:cs typeface="Arial" pitchFamily="34" charset="0"/>
            </a:rPr>
            <a:t>Эмоциональное </a:t>
          </a:r>
          <a:r>
            <a:rPr lang="ru-RU" sz="2000" b="1" dirty="0" err="1" smtClean="0">
              <a:latin typeface="Arial" pitchFamily="34" charset="0"/>
              <a:cs typeface="Arial" pitchFamily="34" charset="0"/>
            </a:rPr>
            <a:t>благо-полу-чие</a:t>
          </a:r>
          <a:r>
            <a:rPr lang="ru-RU" sz="2000" b="1" dirty="0" smtClean="0">
              <a:latin typeface="Arial" pitchFamily="34" charset="0"/>
              <a:cs typeface="Arial" pitchFamily="34" charset="0"/>
            </a:rPr>
            <a:t> </a:t>
          </a:r>
          <a:br>
            <a:rPr lang="ru-RU" sz="2000" b="1" dirty="0" smtClean="0">
              <a:latin typeface="Arial" pitchFamily="34" charset="0"/>
              <a:cs typeface="Arial" pitchFamily="34" charset="0"/>
            </a:rPr>
          </a:br>
          <a:r>
            <a:rPr lang="ru-RU" sz="1600" b="0" dirty="0" smtClean="0">
              <a:latin typeface="Arial" pitchFamily="34" charset="0"/>
              <a:cs typeface="Arial" pitchFamily="34" charset="0"/>
            </a:rPr>
            <a:t>во </a:t>
          </a:r>
          <a:r>
            <a:rPr lang="ru-RU" sz="1600" b="0" dirty="0" err="1" smtClean="0">
              <a:latin typeface="Arial" pitchFamily="34" charset="0"/>
              <a:cs typeface="Arial" pitchFamily="34" charset="0"/>
            </a:rPr>
            <a:t>взаи-модейст-вии</a:t>
          </a:r>
          <a:r>
            <a:rPr lang="ru-RU" sz="1600" b="0" dirty="0" smtClean="0">
              <a:latin typeface="Arial" pitchFamily="34" charset="0"/>
              <a:cs typeface="Arial" pitchFamily="34" charset="0"/>
            </a:rPr>
            <a:t> с </a:t>
          </a:r>
          <a:r>
            <a:rPr lang="ru-RU" sz="1600" b="0" dirty="0" err="1" smtClean="0">
              <a:latin typeface="Arial" pitchFamily="34" charset="0"/>
              <a:cs typeface="Arial" pitchFamily="34" charset="0"/>
            </a:rPr>
            <a:t>предметно-прос-транст-венным</a:t>
          </a:r>
          <a:r>
            <a:rPr lang="ru-RU" sz="1600" b="0" dirty="0" smtClean="0">
              <a:latin typeface="Arial" pitchFamily="34" charset="0"/>
              <a:cs typeface="Arial" pitchFamily="34" charset="0"/>
            </a:rPr>
            <a:t> окружением</a:t>
          </a:r>
          <a:endParaRPr lang="ru-RU" sz="1600" b="0" dirty="0">
            <a:latin typeface="Arial" pitchFamily="34" charset="0"/>
            <a:cs typeface="Arial" pitchFamily="34" charset="0"/>
          </a:endParaRPr>
        </a:p>
      </dgm:t>
    </dgm:pt>
    <dgm:pt modelId="{3853B3CB-A6A2-4164-8214-BC793DA20E2B}" type="parTrans" cxnId="{71F4798C-F6E9-4FDE-8252-24ED22FBA38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9E7AF7A-E336-4EC3-BBD8-495B45C0F0C8}" type="sibTrans" cxnId="{71F4798C-F6E9-4FDE-8252-24ED22FBA38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B36CBA1D-2B15-4C7E-A0EC-93527AF7E175}">
      <dgm:prSet custT="1"/>
      <dgm:spPr/>
      <dgm:t>
        <a:bodyPr/>
        <a:lstStyle/>
        <a:p>
          <a:pPr rtl="0"/>
          <a:r>
            <a:rPr lang="ru-RU" sz="2000" b="1" dirty="0" err="1" smtClean="0">
              <a:latin typeface="Arial" pitchFamily="34" charset="0"/>
              <a:cs typeface="Arial" pitchFamily="34" charset="0"/>
            </a:rPr>
            <a:t>Воз-мож-ность</a:t>
          </a:r>
          <a:r>
            <a:rPr lang="ru-RU" sz="2000" b="1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b="1" dirty="0" err="1" smtClean="0">
              <a:latin typeface="Arial" pitchFamily="34" charset="0"/>
              <a:cs typeface="Arial" pitchFamily="34" charset="0"/>
            </a:rPr>
            <a:t>само-выра-жения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BE9F2085-8103-40C6-8A97-B35209C05DC0}" type="parTrans" cxnId="{D60CB2E6-4201-4D64-825F-D4CE3CAADB36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CE6460F-FF1B-48D3-AA7F-A6D3BB7AB4F4}" type="sibTrans" cxnId="{D60CB2E6-4201-4D64-825F-D4CE3CAADB36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E40D80C-53D8-4F5B-AB65-14E55E1AF6F1}" type="pres">
      <dgm:prSet presAssocID="{B4AA11F0-A1EF-4983-B255-923352748DE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0C5705C-C79D-4D82-A1F9-F1BB3E569085}" type="pres">
      <dgm:prSet presAssocID="{D9AABCDA-4842-48CA-8925-12D4943EA3E8}" presName="vertOne" presStyleCnt="0"/>
      <dgm:spPr/>
    </dgm:pt>
    <dgm:pt modelId="{D1318776-8AC0-4698-9035-B993EFD38300}" type="pres">
      <dgm:prSet presAssocID="{D9AABCDA-4842-48CA-8925-12D4943EA3E8}" presName="txOne" presStyleLbl="node0" presStyleIdx="0" presStyleCnt="1" custScaleY="55538" custLinFactNeighborX="32" custLinFactNeighborY="-529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E1E7D8-392B-4AD9-92FF-279833F31763}" type="pres">
      <dgm:prSet presAssocID="{D9AABCDA-4842-48CA-8925-12D4943EA3E8}" presName="parTransOne" presStyleCnt="0"/>
      <dgm:spPr/>
    </dgm:pt>
    <dgm:pt modelId="{7169A0C2-E8C5-4CDF-8D1D-DACA648FF160}" type="pres">
      <dgm:prSet presAssocID="{D9AABCDA-4842-48CA-8925-12D4943EA3E8}" presName="horzOne" presStyleCnt="0"/>
      <dgm:spPr/>
    </dgm:pt>
    <dgm:pt modelId="{2E430630-2D3F-4F9F-93B8-1F27610AC6BB}" type="pres">
      <dgm:prSet presAssocID="{36F57A7F-40D6-4C2B-83C5-FCC706206354}" presName="vertTwo" presStyleCnt="0"/>
      <dgm:spPr/>
    </dgm:pt>
    <dgm:pt modelId="{F22E20D9-380B-4542-8F20-5EEF9C7B00AE}" type="pres">
      <dgm:prSet presAssocID="{36F57A7F-40D6-4C2B-83C5-FCC706206354}" presName="txTwo" presStyleLbl="node2" presStyleIdx="0" presStyleCnt="3" custScaleY="52714" custLinFactNeighborY="22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CDCA4D-36B4-43FB-B973-F69A68926D16}" type="pres">
      <dgm:prSet presAssocID="{36F57A7F-40D6-4C2B-83C5-FCC706206354}" presName="parTransTwo" presStyleCnt="0"/>
      <dgm:spPr/>
    </dgm:pt>
    <dgm:pt modelId="{005255C3-DAC7-4D6F-BDD9-5A5865EA4C00}" type="pres">
      <dgm:prSet presAssocID="{36F57A7F-40D6-4C2B-83C5-FCC706206354}" presName="horzTwo" presStyleCnt="0"/>
      <dgm:spPr/>
    </dgm:pt>
    <dgm:pt modelId="{1E37BA56-8E5B-4E34-87DB-3F348CAA59AC}" type="pres">
      <dgm:prSet presAssocID="{8998CA7F-43CE-41BC-9C6A-55882D09CB24}" presName="vertThree" presStyleCnt="0"/>
      <dgm:spPr/>
    </dgm:pt>
    <dgm:pt modelId="{2C193A6E-6BD2-4290-A04D-B73C4E5C36AF}" type="pres">
      <dgm:prSet presAssocID="{8998CA7F-43CE-41BC-9C6A-55882D09CB24}" presName="txThree" presStyleLbl="node3" presStyleIdx="0" presStyleCnt="5" custScaleY="184164" custLinFactNeighborY="-18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4F096BE-AC1E-4861-B3E6-BFE5721EE444}" type="pres">
      <dgm:prSet presAssocID="{8998CA7F-43CE-41BC-9C6A-55882D09CB24}" presName="horzThree" presStyleCnt="0"/>
      <dgm:spPr/>
    </dgm:pt>
    <dgm:pt modelId="{9EF6AB03-8586-4503-8687-0BCCBDBAA831}" type="pres">
      <dgm:prSet presAssocID="{A58B0C71-0B03-425D-911C-17994D28646B}" presName="sibSpaceThree" presStyleCnt="0"/>
      <dgm:spPr/>
    </dgm:pt>
    <dgm:pt modelId="{5F5AFC78-2F08-4394-A1A6-7C785401E3EF}" type="pres">
      <dgm:prSet presAssocID="{743FE859-5F9D-46CE-8691-DFC9E38DDB83}" presName="vertThree" presStyleCnt="0"/>
      <dgm:spPr/>
    </dgm:pt>
    <dgm:pt modelId="{5FA8FA50-23EE-4D83-860E-2FD516313B9A}" type="pres">
      <dgm:prSet presAssocID="{743FE859-5F9D-46CE-8691-DFC9E38DDB83}" presName="txThree" presStyleLbl="node3" presStyleIdx="1" presStyleCnt="5" custScaleY="184164" custLinFactNeighborY="-18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223F23-604D-45FF-8FAF-5A19C69653FA}" type="pres">
      <dgm:prSet presAssocID="{743FE859-5F9D-46CE-8691-DFC9E38DDB83}" presName="horzThree" presStyleCnt="0"/>
      <dgm:spPr/>
    </dgm:pt>
    <dgm:pt modelId="{80F3017D-25B2-48F8-9BD5-F2C829E01621}" type="pres">
      <dgm:prSet presAssocID="{14225E57-E947-4B08-A2F1-D3F7A5DCEB2A}" presName="sibSpaceThree" presStyleCnt="0"/>
      <dgm:spPr/>
    </dgm:pt>
    <dgm:pt modelId="{EB934F67-A3A4-45EA-8DBC-54CF39330199}" type="pres">
      <dgm:prSet presAssocID="{5548A0BB-5030-49DE-A83B-4358A0A2EA7C}" presName="vertThree" presStyleCnt="0"/>
      <dgm:spPr/>
    </dgm:pt>
    <dgm:pt modelId="{AEE42240-4B4D-40FE-B142-255499C6EAD0}" type="pres">
      <dgm:prSet presAssocID="{5548A0BB-5030-49DE-A83B-4358A0A2EA7C}" presName="txThree" presStyleLbl="node3" presStyleIdx="2" presStyleCnt="5" custScaleY="184164" custLinFactNeighborY="-18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0376B7-B1A5-4FE9-BA95-A23B8D6B9CD9}" type="pres">
      <dgm:prSet presAssocID="{5548A0BB-5030-49DE-A83B-4358A0A2EA7C}" presName="horzThree" presStyleCnt="0"/>
      <dgm:spPr/>
    </dgm:pt>
    <dgm:pt modelId="{85A0A254-08B9-48CB-9958-30DE74897B6C}" type="pres">
      <dgm:prSet presAssocID="{71BEFAF6-ED47-4201-827A-0669459A6A8D}" presName="sibSpaceThree" presStyleCnt="0"/>
      <dgm:spPr/>
    </dgm:pt>
    <dgm:pt modelId="{1BDCC9FD-AEB3-4687-9373-07544080EB66}" type="pres">
      <dgm:prSet presAssocID="{9A9FBD6B-0926-499B-98B5-2A01BB0161B0}" presName="vertThree" presStyleCnt="0"/>
      <dgm:spPr/>
    </dgm:pt>
    <dgm:pt modelId="{2197B9C5-0892-4005-BF97-D50ECC879E42}" type="pres">
      <dgm:prSet presAssocID="{9A9FBD6B-0926-499B-98B5-2A01BB0161B0}" presName="txThree" presStyleLbl="node3" presStyleIdx="3" presStyleCnt="5" custScaleY="184164" custLinFactNeighborY="-18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A6B2EA-3EFA-412F-8CA5-9EA865B664BC}" type="pres">
      <dgm:prSet presAssocID="{9A9FBD6B-0926-499B-98B5-2A01BB0161B0}" presName="horzThree" presStyleCnt="0"/>
      <dgm:spPr/>
    </dgm:pt>
    <dgm:pt modelId="{E6194AF4-1E6E-4586-B917-99F01456A05C}" type="pres">
      <dgm:prSet presAssocID="{73073084-26A8-4884-9A9E-FB0BCC346745}" presName="sibSpaceThree" presStyleCnt="0"/>
      <dgm:spPr/>
    </dgm:pt>
    <dgm:pt modelId="{2378D216-D845-4F6E-9193-E135C5C5701C}" type="pres">
      <dgm:prSet presAssocID="{5D9CF88F-8BD2-4EC0-B0A6-BA3B9CBE304E}" presName="vertThree" presStyleCnt="0"/>
      <dgm:spPr/>
    </dgm:pt>
    <dgm:pt modelId="{7758B1D5-3691-471C-8726-CD9E415A4BCE}" type="pres">
      <dgm:prSet presAssocID="{5D9CF88F-8BD2-4EC0-B0A6-BA3B9CBE304E}" presName="txThree" presStyleLbl="node3" presStyleIdx="4" presStyleCnt="5" custScaleY="184164" custLinFactNeighborY="-18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1C406A-A0DB-45DF-AB34-11753EC41331}" type="pres">
      <dgm:prSet presAssocID="{5D9CF88F-8BD2-4EC0-B0A6-BA3B9CBE304E}" presName="horzThree" presStyleCnt="0"/>
      <dgm:spPr/>
    </dgm:pt>
    <dgm:pt modelId="{D9317B21-8EB0-4AEC-AE09-7EDFB58C495A}" type="pres">
      <dgm:prSet presAssocID="{9F4A5D50-F926-48F6-8B41-3A84CEBA058B}" presName="sibSpaceTwo" presStyleCnt="0"/>
      <dgm:spPr/>
    </dgm:pt>
    <dgm:pt modelId="{F84A8CB8-1348-4883-A424-2A932902BF9F}" type="pres">
      <dgm:prSet presAssocID="{2C8BEC50-1CBC-4F72-BB6D-8367F1E9DEDC}" presName="vertTwo" presStyleCnt="0"/>
      <dgm:spPr/>
    </dgm:pt>
    <dgm:pt modelId="{C6184971-2AFD-4876-AC66-47C159AF2D21}" type="pres">
      <dgm:prSet presAssocID="{2C8BEC50-1CBC-4F72-BB6D-8367F1E9DEDC}" presName="txTwo" presStyleLbl="node2" presStyleIdx="1" presStyleCnt="3" custScaleY="273689" custLinFactNeighborY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2AD0FB-76E5-4F21-9F13-1D9586648909}" type="pres">
      <dgm:prSet presAssocID="{2C8BEC50-1CBC-4F72-BB6D-8367F1E9DEDC}" presName="horzTwo" presStyleCnt="0"/>
      <dgm:spPr/>
    </dgm:pt>
    <dgm:pt modelId="{46FBFED8-DA2C-49D5-A414-E9685C18B841}" type="pres">
      <dgm:prSet presAssocID="{79E7AF7A-E336-4EC3-BBD8-495B45C0F0C8}" presName="sibSpaceTwo" presStyleCnt="0"/>
      <dgm:spPr/>
    </dgm:pt>
    <dgm:pt modelId="{46D3AAD0-0DFD-4C55-A39D-709195409DDB}" type="pres">
      <dgm:prSet presAssocID="{B36CBA1D-2B15-4C7E-A0EC-93527AF7E175}" presName="vertTwo" presStyleCnt="0"/>
      <dgm:spPr/>
    </dgm:pt>
    <dgm:pt modelId="{BD4EBAB8-609C-4A38-ACDF-C4F809AEE2F8}" type="pres">
      <dgm:prSet presAssocID="{B36CBA1D-2B15-4C7E-A0EC-93527AF7E175}" presName="txTwo" presStyleLbl="node2" presStyleIdx="2" presStyleCnt="3" custScaleY="273689" custLinFactNeighborY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DD3A2E-ECDC-46AA-987A-7DF29D90995A}" type="pres">
      <dgm:prSet presAssocID="{B36CBA1D-2B15-4C7E-A0EC-93527AF7E175}" presName="horzTwo" presStyleCnt="0"/>
      <dgm:spPr/>
    </dgm:pt>
  </dgm:ptLst>
  <dgm:cxnLst>
    <dgm:cxn modelId="{EB6DB12F-9C50-45F0-B063-7F819C4A2D6F}" type="presOf" srcId="{9A9FBD6B-0926-499B-98B5-2A01BB0161B0}" destId="{2197B9C5-0892-4005-BF97-D50ECC879E42}" srcOrd="0" destOrd="0" presId="urn:microsoft.com/office/officeart/2005/8/layout/hierarchy4"/>
    <dgm:cxn modelId="{117985A0-3098-4BAE-9614-849DF576E089}" srcId="{36F57A7F-40D6-4C2B-83C5-FCC706206354}" destId="{8998CA7F-43CE-41BC-9C6A-55882D09CB24}" srcOrd="0" destOrd="0" parTransId="{3D388E7B-34A4-43FE-9E73-DCEB53F00DFB}" sibTransId="{A58B0C71-0B03-425D-911C-17994D28646B}"/>
    <dgm:cxn modelId="{D0AF9574-2E3C-4650-9ED8-366A19F66B41}" type="presOf" srcId="{8998CA7F-43CE-41BC-9C6A-55882D09CB24}" destId="{2C193A6E-6BD2-4290-A04D-B73C4E5C36AF}" srcOrd="0" destOrd="0" presId="urn:microsoft.com/office/officeart/2005/8/layout/hierarchy4"/>
    <dgm:cxn modelId="{3F99389E-F3F3-47B3-B57D-BBB478347360}" srcId="{36F57A7F-40D6-4C2B-83C5-FCC706206354}" destId="{5D9CF88F-8BD2-4EC0-B0A6-BA3B9CBE304E}" srcOrd="4" destOrd="0" parTransId="{4C4DA89B-E6F8-470D-B18E-F5B4F51EE186}" sibTransId="{92EB5D63-B1F9-4727-A81E-DE8B3B25B734}"/>
    <dgm:cxn modelId="{0FA40CCE-8FAC-413D-87A5-848EFF95AE7C}" srcId="{D9AABCDA-4842-48CA-8925-12D4943EA3E8}" destId="{36F57A7F-40D6-4C2B-83C5-FCC706206354}" srcOrd="0" destOrd="0" parTransId="{4F168747-DAB6-47DC-8206-C357DF15C563}" sibTransId="{9F4A5D50-F926-48F6-8B41-3A84CEBA058B}"/>
    <dgm:cxn modelId="{40813BAA-75F8-41B6-8959-BD63EF2F900E}" srcId="{36F57A7F-40D6-4C2B-83C5-FCC706206354}" destId="{743FE859-5F9D-46CE-8691-DFC9E38DDB83}" srcOrd="1" destOrd="0" parTransId="{E4B2B01A-E4D9-45C1-A99D-A7067534D477}" sibTransId="{14225E57-E947-4B08-A2F1-D3F7A5DCEB2A}"/>
    <dgm:cxn modelId="{25D812ED-082B-415C-9C92-E3029A60783D}" type="presOf" srcId="{B36CBA1D-2B15-4C7E-A0EC-93527AF7E175}" destId="{BD4EBAB8-609C-4A38-ACDF-C4F809AEE2F8}" srcOrd="0" destOrd="0" presId="urn:microsoft.com/office/officeart/2005/8/layout/hierarchy4"/>
    <dgm:cxn modelId="{76C64403-9DF8-475F-9B23-38412968E786}" type="presOf" srcId="{36F57A7F-40D6-4C2B-83C5-FCC706206354}" destId="{F22E20D9-380B-4542-8F20-5EEF9C7B00AE}" srcOrd="0" destOrd="0" presId="urn:microsoft.com/office/officeart/2005/8/layout/hierarchy4"/>
    <dgm:cxn modelId="{502B360B-3EB0-4408-9335-6F978FAC593D}" type="presOf" srcId="{5548A0BB-5030-49DE-A83B-4358A0A2EA7C}" destId="{AEE42240-4B4D-40FE-B142-255499C6EAD0}" srcOrd="0" destOrd="0" presId="urn:microsoft.com/office/officeart/2005/8/layout/hierarchy4"/>
    <dgm:cxn modelId="{DAE3760B-8552-42F1-8B87-2DA4D7372172}" type="presOf" srcId="{2C8BEC50-1CBC-4F72-BB6D-8367F1E9DEDC}" destId="{C6184971-2AFD-4876-AC66-47C159AF2D21}" srcOrd="0" destOrd="0" presId="urn:microsoft.com/office/officeart/2005/8/layout/hierarchy4"/>
    <dgm:cxn modelId="{D60CB2E6-4201-4D64-825F-D4CE3CAADB36}" srcId="{D9AABCDA-4842-48CA-8925-12D4943EA3E8}" destId="{B36CBA1D-2B15-4C7E-A0EC-93527AF7E175}" srcOrd="2" destOrd="0" parTransId="{BE9F2085-8103-40C6-8A97-B35209C05DC0}" sibTransId="{FCE6460F-FF1B-48D3-AA7F-A6D3BB7AB4F4}"/>
    <dgm:cxn modelId="{7CAD7642-90ED-4CA5-8A85-63DCC24362E5}" type="presOf" srcId="{743FE859-5F9D-46CE-8691-DFC9E38DDB83}" destId="{5FA8FA50-23EE-4D83-860E-2FD516313B9A}" srcOrd="0" destOrd="0" presId="urn:microsoft.com/office/officeart/2005/8/layout/hierarchy4"/>
    <dgm:cxn modelId="{038D3698-220E-48BD-B9F4-B7D1455680BC}" srcId="{B4AA11F0-A1EF-4983-B255-923352748DE8}" destId="{D9AABCDA-4842-48CA-8925-12D4943EA3E8}" srcOrd="0" destOrd="0" parTransId="{DA914716-7149-4022-AD31-1AF39D142151}" sibTransId="{C9A4F129-DF63-4C1E-9A9D-9936FD4FE711}"/>
    <dgm:cxn modelId="{71F4798C-F6E9-4FDE-8252-24ED22FBA387}" srcId="{D9AABCDA-4842-48CA-8925-12D4943EA3E8}" destId="{2C8BEC50-1CBC-4F72-BB6D-8367F1E9DEDC}" srcOrd="1" destOrd="0" parTransId="{3853B3CB-A6A2-4164-8214-BC793DA20E2B}" sibTransId="{79E7AF7A-E336-4EC3-BBD8-495B45C0F0C8}"/>
    <dgm:cxn modelId="{8BD0F543-D50F-4F83-9768-B7EC8DB8F94B}" type="presOf" srcId="{D9AABCDA-4842-48CA-8925-12D4943EA3E8}" destId="{D1318776-8AC0-4698-9035-B993EFD38300}" srcOrd="0" destOrd="0" presId="urn:microsoft.com/office/officeart/2005/8/layout/hierarchy4"/>
    <dgm:cxn modelId="{AA405F70-1BDE-4863-85B0-DDAF21986AA0}" srcId="{36F57A7F-40D6-4C2B-83C5-FCC706206354}" destId="{9A9FBD6B-0926-499B-98B5-2A01BB0161B0}" srcOrd="3" destOrd="0" parTransId="{D564C0DF-6280-427E-B4A5-52A446712336}" sibTransId="{73073084-26A8-4884-9A9E-FB0BCC346745}"/>
    <dgm:cxn modelId="{9BE17B30-B6C8-487E-B9B1-3DA13C007802}" type="presOf" srcId="{5D9CF88F-8BD2-4EC0-B0A6-BA3B9CBE304E}" destId="{7758B1D5-3691-471C-8726-CD9E415A4BCE}" srcOrd="0" destOrd="0" presId="urn:microsoft.com/office/officeart/2005/8/layout/hierarchy4"/>
    <dgm:cxn modelId="{F98A6E4D-3B37-4D81-AC5D-82B158A2D501}" type="presOf" srcId="{B4AA11F0-A1EF-4983-B255-923352748DE8}" destId="{3E40D80C-53D8-4F5B-AB65-14E55E1AF6F1}" srcOrd="0" destOrd="0" presId="urn:microsoft.com/office/officeart/2005/8/layout/hierarchy4"/>
    <dgm:cxn modelId="{AEA323DF-D7C9-4B58-AB00-C16D947FCCD4}" srcId="{36F57A7F-40D6-4C2B-83C5-FCC706206354}" destId="{5548A0BB-5030-49DE-A83B-4358A0A2EA7C}" srcOrd="2" destOrd="0" parTransId="{6C54C4E1-517A-4692-AE45-1FCF6A0F931D}" sibTransId="{71BEFAF6-ED47-4201-827A-0669459A6A8D}"/>
    <dgm:cxn modelId="{72CDF2C3-5951-4922-B988-AD8C91161D50}" type="presParOf" srcId="{3E40D80C-53D8-4F5B-AB65-14E55E1AF6F1}" destId="{C0C5705C-C79D-4D82-A1F9-F1BB3E569085}" srcOrd="0" destOrd="0" presId="urn:microsoft.com/office/officeart/2005/8/layout/hierarchy4"/>
    <dgm:cxn modelId="{003CFDDB-4D17-49F4-9941-EA5851A74743}" type="presParOf" srcId="{C0C5705C-C79D-4D82-A1F9-F1BB3E569085}" destId="{D1318776-8AC0-4698-9035-B993EFD38300}" srcOrd="0" destOrd="0" presId="urn:microsoft.com/office/officeart/2005/8/layout/hierarchy4"/>
    <dgm:cxn modelId="{4E7232BD-93EA-4C68-888B-5E23C74900B7}" type="presParOf" srcId="{C0C5705C-C79D-4D82-A1F9-F1BB3E569085}" destId="{CDE1E7D8-392B-4AD9-92FF-279833F31763}" srcOrd="1" destOrd="0" presId="urn:microsoft.com/office/officeart/2005/8/layout/hierarchy4"/>
    <dgm:cxn modelId="{8CE2C0B5-4E4E-4EE5-A7B1-EF2D5C495591}" type="presParOf" srcId="{C0C5705C-C79D-4D82-A1F9-F1BB3E569085}" destId="{7169A0C2-E8C5-4CDF-8D1D-DACA648FF160}" srcOrd="2" destOrd="0" presId="urn:microsoft.com/office/officeart/2005/8/layout/hierarchy4"/>
    <dgm:cxn modelId="{FFBC975B-B5CC-4F30-A3C5-C515C7B10932}" type="presParOf" srcId="{7169A0C2-E8C5-4CDF-8D1D-DACA648FF160}" destId="{2E430630-2D3F-4F9F-93B8-1F27610AC6BB}" srcOrd="0" destOrd="0" presId="urn:microsoft.com/office/officeart/2005/8/layout/hierarchy4"/>
    <dgm:cxn modelId="{097C4A37-3029-46EA-9340-4D86273B71E7}" type="presParOf" srcId="{2E430630-2D3F-4F9F-93B8-1F27610AC6BB}" destId="{F22E20D9-380B-4542-8F20-5EEF9C7B00AE}" srcOrd="0" destOrd="0" presId="urn:microsoft.com/office/officeart/2005/8/layout/hierarchy4"/>
    <dgm:cxn modelId="{22440768-F8C9-4B5F-AE5A-99547D9A35E4}" type="presParOf" srcId="{2E430630-2D3F-4F9F-93B8-1F27610AC6BB}" destId="{9FCDCA4D-36B4-43FB-B973-F69A68926D16}" srcOrd="1" destOrd="0" presId="urn:microsoft.com/office/officeart/2005/8/layout/hierarchy4"/>
    <dgm:cxn modelId="{9CD03BC9-A3BD-476E-A66D-F3D197ACE7FB}" type="presParOf" srcId="{2E430630-2D3F-4F9F-93B8-1F27610AC6BB}" destId="{005255C3-DAC7-4D6F-BDD9-5A5865EA4C00}" srcOrd="2" destOrd="0" presId="urn:microsoft.com/office/officeart/2005/8/layout/hierarchy4"/>
    <dgm:cxn modelId="{991FB054-61A1-4782-B0EB-5229E99FD0D0}" type="presParOf" srcId="{005255C3-DAC7-4D6F-BDD9-5A5865EA4C00}" destId="{1E37BA56-8E5B-4E34-87DB-3F348CAA59AC}" srcOrd="0" destOrd="0" presId="urn:microsoft.com/office/officeart/2005/8/layout/hierarchy4"/>
    <dgm:cxn modelId="{EA635B4D-6AD3-4813-8BF3-5B49672A61A9}" type="presParOf" srcId="{1E37BA56-8E5B-4E34-87DB-3F348CAA59AC}" destId="{2C193A6E-6BD2-4290-A04D-B73C4E5C36AF}" srcOrd="0" destOrd="0" presId="urn:microsoft.com/office/officeart/2005/8/layout/hierarchy4"/>
    <dgm:cxn modelId="{925ECFF8-878D-43E4-9DBA-E07CBA78ACCA}" type="presParOf" srcId="{1E37BA56-8E5B-4E34-87DB-3F348CAA59AC}" destId="{B4F096BE-AC1E-4861-B3E6-BFE5721EE444}" srcOrd="1" destOrd="0" presId="urn:microsoft.com/office/officeart/2005/8/layout/hierarchy4"/>
    <dgm:cxn modelId="{7A8619F5-7C9B-4B96-8802-A53EBF7F3D75}" type="presParOf" srcId="{005255C3-DAC7-4D6F-BDD9-5A5865EA4C00}" destId="{9EF6AB03-8586-4503-8687-0BCCBDBAA831}" srcOrd="1" destOrd="0" presId="urn:microsoft.com/office/officeart/2005/8/layout/hierarchy4"/>
    <dgm:cxn modelId="{94732278-1ACF-42B3-8471-9FA74DFDAAC6}" type="presParOf" srcId="{005255C3-DAC7-4D6F-BDD9-5A5865EA4C00}" destId="{5F5AFC78-2F08-4394-A1A6-7C785401E3EF}" srcOrd="2" destOrd="0" presId="urn:microsoft.com/office/officeart/2005/8/layout/hierarchy4"/>
    <dgm:cxn modelId="{23661457-662D-4E15-B7B7-8AA972F06D61}" type="presParOf" srcId="{5F5AFC78-2F08-4394-A1A6-7C785401E3EF}" destId="{5FA8FA50-23EE-4D83-860E-2FD516313B9A}" srcOrd="0" destOrd="0" presId="urn:microsoft.com/office/officeart/2005/8/layout/hierarchy4"/>
    <dgm:cxn modelId="{F2FD230E-EF58-4B81-8A63-4FCD9FE21CD1}" type="presParOf" srcId="{5F5AFC78-2F08-4394-A1A6-7C785401E3EF}" destId="{73223F23-604D-45FF-8FAF-5A19C69653FA}" srcOrd="1" destOrd="0" presId="urn:microsoft.com/office/officeart/2005/8/layout/hierarchy4"/>
    <dgm:cxn modelId="{BAFFD379-F166-4BB9-B6B1-B65C2EDBF17C}" type="presParOf" srcId="{005255C3-DAC7-4D6F-BDD9-5A5865EA4C00}" destId="{80F3017D-25B2-48F8-9BD5-F2C829E01621}" srcOrd="3" destOrd="0" presId="urn:microsoft.com/office/officeart/2005/8/layout/hierarchy4"/>
    <dgm:cxn modelId="{B1273F1D-FFF1-4067-BCA8-013DB98644A6}" type="presParOf" srcId="{005255C3-DAC7-4D6F-BDD9-5A5865EA4C00}" destId="{EB934F67-A3A4-45EA-8DBC-54CF39330199}" srcOrd="4" destOrd="0" presId="urn:microsoft.com/office/officeart/2005/8/layout/hierarchy4"/>
    <dgm:cxn modelId="{2889A934-55D3-4105-A8D2-139892C587F6}" type="presParOf" srcId="{EB934F67-A3A4-45EA-8DBC-54CF39330199}" destId="{AEE42240-4B4D-40FE-B142-255499C6EAD0}" srcOrd="0" destOrd="0" presId="urn:microsoft.com/office/officeart/2005/8/layout/hierarchy4"/>
    <dgm:cxn modelId="{DC6DD0E5-0139-4E48-87C9-18D06C3237C1}" type="presParOf" srcId="{EB934F67-A3A4-45EA-8DBC-54CF39330199}" destId="{1B0376B7-B1A5-4FE9-BA95-A23B8D6B9CD9}" srcOrd="1" destOrd="0" presId="urn:microsoft.com/office/officeart/2005/8/layout/hierarchy4"/>
    <dgm:cxn modelId="{951B4E7A-6B95-4EA5-9D9F-91A530A535EB}" type="presParOf" srcId="{005255C3-DAC7-4D6F-BDD9-5A5865EA4C00}" destId="{85A0A254-08B9-48CB-9958-30DE74897B6C}" srcOrd="5" destOrd="0" presId="urn:microsoft.com/office/officeart/2005/8/layout/hierarchy4"/>
    <dgm:cxn modelId="{60377C55-98B3-48F1-93D2-157BA28967E0}" type="presParOf" srcId="{005255C3-DAC7-4D6F-BDD9-5A5865EA4C00}" destId="{1BDCC9FD-AEB3-4687-9373-07544080EB66}" srcOrd="6" destOrd="0" presId="urn:microsoft.com/office/officeart/2005/8/layout/hierarchy4"/>
    <dgm:cxn modelId="{1D80E6D3-3266-4FA9-9355-3281EC3CE9FC}" type="presParOf" srcId="{1BDCC9FD-AEB3-4687-9373-07544080EB66}" destId="{2197B9C5-0892-4005-BF97-D50ECC879E42}" srcOrd="0" destOrd="0" presId="urn:microsoft.com/office/officeart/2005/8/layout/hierarchy4"/>
    <dgm:cxn modelId="{19581A5B-2B1A-40BD-B95E-E964A9215210}" type="presParOf" srcId="{1BDCC9FD-AEB3-4687-9373-07544080EB66}" destId="{F3A6B2EA-3EFA-412F-8CA5-9EA865B664BC}" srcOrd="1" destOrd="0" presId="urn:microsoft.com/office/officeart/2005/8/layout/hierarchy4"/>
    <dgm:cxn modelId="{49D3B8F6-CEC8-475C-8FA4-0F0FFD9480CD}" type="presParOf" srcId="{005255C3-DAC7-4D6F-BDD9-5A5865EA4C00}" destId="{E6194AF4-1E6E-4586-B917-99F01456A05C}" srcOrd="7" destOrd="0" presId="urn:microsoft.com/office/officeart/2005/8/layout/hierarchy4"/>
    <dgm:cxn modelId="{0D5C2B67-0944-43C5-AA20-BDA5366967C5}" type="presParOf" srcId="{005255C3-DAC7-4D6F-BDD9-5A5865EA4C00}" destId="{2378D216-D845-4F6E-9193-E135C5C5701C}" srcOrd="8" destOrd="0" presId="urn:microsoft.com/office/officeart/2005/8/layout/hierarchy4"/>
    <dgm:cxn modelId="{FD213ED5-A372-44B2-83AB-FCE0510AC7D7}" type="presParOf" srcId="{2378D216-D845-4F6E-9193-E135C5C5701C}" destId="{7758B1D5-3691-471C-8726-CD9E415A4BCE}" srcOrd="0" destOrd="0" presId="urn:microsoft.com/office/officeart/2005/8/layout/hierarchy4"/>
    <dgm:cxn modelId="{8B36E89C-8EE7-4C55-8056-62C5FA30E7E2}" type="presParOf" srcId="{2378D216-D845-4F6E-9193-E135C5C5701C}" destId="{C91C406A-A0DB-45DF-AB34-11753EC41331}" srcOrd="1" destOrd="0" presId="urn:microsoft.com/office/officeart/2005/8/layout/hierarchy4"/>
    <dgm:cxn modelId="{6F950A36-F826-4ACF-BEC8-09E0C4076CBC}" type="presParOf" srcId="{7169A0C2-E8C5-4CDF-8D1D-DACA648FF160}" destId="{D9317B21-8EB0-4AEC-AE09-7EDFB58C495A}" srcOrd="1" destOrd="0" presId="urn:microsoft.com/office/officeart/2005/8/layout/hierarchy4"/>
    <dgm:cxn modelId="{6B7D9706-18FA-48B4-8B3F-5364170D3765}" type="presParOf" srcId="{7169A0C2-E8C5-4CDF-8D1D-DACA648FF160}" destId="{F84A8CB8-1348-4883-A424-2A932902BF9F}" srcOrd="2" destOrd="0" presId="urn:microsoft.com/office/officeart/2005/8/layout/hierarchy4"/>
    <dgm:cxn modelId="{A6D50EF2-EEED-4E49-86E7-B689128E9A11}" type="presParOf" srcId="{F84A8CB8-1348-4883-A424-2A932902BF9F}" destId="{C6184971-2AFD-4876-AC66-47C159AF2D21}" srcOrd="0" destOrd="0" presId="urn:microsoft.com/office/officeart/2005/8/layout/hierarchy4"/>
    <dgm:cxn modelId="{B4B30603-B03A-412B-8B04-05C304F602AB}" type="presParOf" srcId="{F84A8CB8-1348-4883-A424-2A932902BF9F}" destId="{202AD0FB-76E5-4F21-9F13-1D9586648909}" srcOrd="1" destOrd="0" presId="urn:microsoft.com/office/officeart/2005/8/layout/hierarchy4"/>
    <dgm:cxn modelId="{A88911A1-85D6-4DD4-871B-DD8BE8900056}" type="presParOf" srcId="{7169A0C2-E8C5-4CDF-8D1D-DACA648FF160}" destId="{46FBFED8-DA2C-49D5-A414-E9685C18B841}" srcOrd="3" destOrd="0" presId="urn:microsoft.com/office/officeart/2005/8/layout/hierarchy4"/>
    <dgm:cxn modelId="{52B12D3C-C116-4461-9299-F6E5547DD1A7}" type="presParOf" srcId="{7169A0C2-E8C5-4CDF-8D1D-DACA648FF160}" destId="{46D3AAD0-0DFD-4C55-A39D-709195409DDB}" srcOrd="4" destOrd="0" presId="urn:microsoft.com/office/officeart/2005/8/layout/hierarchy4"/>
    <dgm:cxn modelId="{25BDA366-0E88-41AA-9395-2AE94834CEC3}" type="presParOf" srcId="{46D3AAD0-0DFD-4C55-A39D-709195409DDB}" destId="{BD4EBAB8-609C-4A38-ACDF-C4F809AEE2F8}" srcOrd="0" destOrd="0" presId="urn:microsoft.com/office/officeart/2005/8/layout/hierarchy4"/>
    <dgm:cxn modelId="{8E634333-DEEA-4D80-A5E6-2F6913DBD705}" type="presParOf" srcId="{46D3AAD0-0DFD-4C55-A39D-709195409DDB}" destId="{D4DD3A2E-ECDC-46AA-987A-7DF29D90995A}" srcOrd="1" destOrd="0" presId="urn:microsoft.com/office/officeart/2005/8/layout/hierarchy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E7678BD4-6A6C-477C-A539-2C6484243638}" type="doc">
      <dgm:prSet loTypeId="urn:microsoft.com/office/officeart/2005/8/layout/hierarchy4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D2FB270-36AA-461D-82E8-244EBC0A8EE0}">
      <dgm:prSet custT="1"/>
      <dgm:spPr/>
      <dgm:t>
        <a:bodyPr/>
        <a:lstStyle/>
        <a:p>
          <a:pPr algn="ctr" rtl="0"/>
          <a:r>
            <a:rPr lang="ru-RU" sz="3200" b="0" u="sng" dirty="0" smtClean="0">
              <a:latin typeface="Arial" pitchFamily="34" charset="0"/>
              <a:cs typeface="Arial" pitchFamily="34" charset="0"/>
            </a:rPr>
            <a:t>Возможность изменений</a:t>
          </a:r>
          <a:br>
            <a:rPr lang="ru-RU" sz="3200" b="0" u="sng" dirty="0" smtClean="0">
              <a:latin typeface="Arial" pitchFamily="34" charset="0"/>
              <a:cs typeface="Arial" pitchFamily="34" charset="0"/>
            </a:rPr>
          </a:br>
          <a:r>
            <a:rPr lang="ru-RU" sz="3200" dirty="0" smtClean="0">
              <a:latin typeface="Arial" pitchFamily="34" charset="0"/>
              <a:cs typeface="Arial" pitchFamily="34" charset="0"/>
            </a:rPr>
            <a:t>предметно-пространственной среды</a:t>
          </a:r>
          <a:br>
            <a:rPr lang="ru-RU" sz="3200" dirty="0" smtClean="0">
              <a:latin typeface="Arial" pitchFamily="34" charset="0"/>
              <a:cs typeface="Arial" pitchFamily="34" charset="0"/>
            </a:rPr>
          </a:br>
          <a:r>
            <a:rPr lang="ru-RU" sz="3200" dirty="0" smtClean="0">
              <a:latin typeface="Arial" pitchFamily="34" charset="0"/>
              <a:cs typeface="Arial" pitchFamily="34" charset="0"/>
            </a:rPr>
            <a:t>в зависимости от образовательной ситуации, в том числе от меняющихся интересов и возможностей детей</a:t>
          </a:r>
          <a:endParaRPr lang="ru-RU" sz="3200" dirty="0">
            <a:latin typeface="Arial" pitchFamily="34" charset="0"/>
            <a:cs typeface="Arial" pitchFamily="34" charset="0"/>
          </a:endParaRPr>
        </a:p>
      </dgm:t>
    </dgm:pt>
    <dgm:pt modelId="{F7EFA486-06E9-410B-A8D6-A4EE886A3524}" type="parTrans" cxnId="{983CF88F-E9F4-4EFD-87F0-66587AD10397}">
      <dgm:prSet/>
      <dgm:spPr/>
      <dgm:t>
        <a:bodyPr/>
        <a:lstStyle/>
        <a:p>
          <a:pPr algn="ctr"/>
          <a:endParaRPr lang="ru-RU" sz="3200">
            <a:latin typeface="Arial" pitchFamily="34" charset="0"/>
            <a:cs typeface="Arial" pitchFamily="34" charset="0"/>
          </a:endParaRPr>
        </a:p>
      </dgm:t>
    </dgm:pt>
    <dgm:pt modelId="{2816D9C4-7595-4748-A4D8-5F5FE25C5BE0}" type="sibTrans" cxnId="{983CF88F-E9F4-4EFD-87F0-66587AD10397}">
      <dgm:prSet/>
      <dgm:spPr/>
      <dgm:t>
        <a:bodyPr/>
        <a:lstStyle/>
        <a:p>
          <a:pPr algn="ctr"/>
          <a:endParaRPr lang="ru-RU" sz="3200">
            <a:latin typeface="Arial" pitchFamily="34" charset="0"/>
            <a:cs typeface="Arial" pitchFamily="34" charset="0"/>
          </a:endParaRPr>
        </a:p>
      </dgm:t>
    </dgm:pt>
    <dgm:pt modelId="{477C5CF9-EBCF-4494-A207-D99BB35B38C6}" type="pres">
      <dgm:prSet presAssocID="{E7678BD4-6A6C-477C-A539-2C648424363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76503AD-C65E-4879-A2E1-9D1DB8853E5B}" type="pres">
      <dgm:prSet presAssocID="{2D2FB270-36AA-461D-82E8-244EBC0A8EE0}" presName="vertOne" presStyleCnt="0"/>
      <dgm:spPr/>
      <dgm:t>
        <a:bodyPr/>
        <a:lstStyle/>
        <a:p>
          <a:endParaRPr lang="ru-RU"/>
        </a:p>
      </dgm:t>
    </dgm:pt>
    <dgm:pt modelId="{11FD9B58-FE38-4417-95DE-EEA75B936EE2}" type="pres">
      <dgm:prSet presAssocID="{2D2FB270-36AA-461D-82E8-244EBC0A8EE0}" presName="txOne" presStyleLbl="node0" presStyleIdx="0" presStyleCnt="1" custLinFactNeighborY="-2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B62DCB-8A64-49DC-A1F1-BF929CCDB3D1}" type="pres">
      <dgm:prSet presAssocID="{2D2FB270-36AA-461D-82E8-244EBC0A8EE0}" presName="horzOne" presStyleCnt="0"/>
      <dgm:spPr/>
      <dgm:t>
        <a:bodyPr/>
        <a:lstStyle/>
        <a:p>
          <a:endParaRPr lang="ru-RU"/>
        </a:p>
      </dgm:t>
    </dgm:pt>
  </dgm:ptLst>
  <dgm:cxnLst>
    <dgm:cxn modelId="{983CF88F-E9F4-4EFD-87F0-66587AD10397}" srcId="{E7678BD4-6A6C-477C-A539-2C6484243638}" destId="{2D2FB270-36AA-461D-82E8-244EBC0A8EE0}" srcOrd="0" destOrd="0" parTransId="{F7EFA486-06E9-410B-A8D6-A4EE886A3524}" sibTransId="{2816D9C4-7595-4748-A4D8-5F5FE25C5BE0}"/>
    <dgm:cxn modelId="{496846DB-5A08-4DFA-8FA0-EECEFE0B644E}" type="presOf" srcId="{2D2FB270-36AA-461D-82E8-244EBC0A8EE0}" destId="{11FD9B58-FE38-4417-95DE-EEA75B936EE2}" srcOrd="0" destOrd="0" presId="urn:microsoft.com/office/officeart/2005/8/layout/hierarchy4"/>
    <dgm:cxn modelId="{B9A8533D-A170-477E-A9DB-1483938C41EF}" type="presOf" srcId="{E7678BD4-6A6C-477C-A539-2C6484243638}" destId="{477C5CF9-EBCF-4494-A207-D99BB35B38C6}" srcOrd="0" destOrd="0" presId="urn:microsoft.com/office/officeart/2005/8/layout/hierarchy4"/>
    <dgm:cxn modelId="{53195BFF-D434-4D95-B16A-DFAA66B32951}" type="presParOf" srcId="{477C5CF9-EBCF-4494-A207-D99BB35B38C6}" destId="{076503AD-C65E-4879-A2E1-9D1DB8853E5B}" srcOrd="0" destOrd="0" presId="urn:microsoft.com/office/officeart/2005/8/layout/hierarchy4"/>
    <dgm:cxn modelId="{A8418735-637D-4D88-B3F1-3504668B0DCE}" type="presParOf" srcId="{076503AD-C65E-4879-A2E1-9D1DB8853E5B}" destId="{11FD9B58-FE38-4417-95DE-EEA75B936EE2}" srcOrd="0" destOrd="0" presId="urn:microsoft.com/office/officeart/2005/8/layout/hierarchy4"/>
    <dgm:cxn modelId="{81C79374-D096-4BE2-9D73-A16AC8FD4C3B}" type="presParOf" srcId="{076503AD-C65E-4879-A2E1-9D1DB8853E5B}" destId="{64B62DCB-8A64-49DC-A1F1-BF929CCDB3D1}" srcOrd="1" destOrd="0" presId="urn:microsoft.com/office/officeart/2005/8/layout/hierarchy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FCC111F-BDF0-455B-8A6A-D0BB92B8E6D2}" type="doc">
      <dgm:prSet loTypeId="urn:microsoft.com/office/officeart/2005/8/layout/hierarchy4" loCatId="hierarchy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354D271-6327-4E6A-ABE0-5010EF784E0F}">
      <dgm:prSet/>
      <dgm:spPr/>
      <dgm:t>
        <a:bodyPr/>
        <a:lstStyle/>
        <a:p>
          <a:pPr rtl="0"/>
          <a:r>
            <a:rPr lang="ru-RU" b="1" dirty="0" smtClean="0">
              <a:latin typeface="Arial" pitchFamily="34" charset="0"/>
              <a:cs typeface="Arial" pitchFamily="34" charset="0"/>
            </a:rPr>
            <a:t>Отсутствие жёстко закреплённых способов употребления предметов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ECC71C07-F068-4ECC-9FA2-EF8A0A51CCF4}" type="parTrans" cxnId="{A795C048-8404-4604-93A6-59FB7712E84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10D8EBC-0581-44BB-B1FB-D7BA48F0C46B}" type="sibTrans" cxnId="{A795C048-8404-4604-93A6-59FB7712E84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2691030F-F8DA-4F82-9437-C51D11C8FE90}">
      <dgm:prSet/>
      <dgm:spPr/>
      <dgm:t>
        <a:bodyPr/>
        <a:lstStyle/>
        <a:p>
          <a:pPr rtl="0"/>
          <a:r>
            <a:rPr lang="ru-RU" b="1" dirty="0" smtClean="0">
              <a:latin typeface="Arial" pitchFamily="34" charset="0"/>
              <a:cs typeface="Arial" pitchFamily="34" charset="0"/>
            </a:rPr>
            <a:t>Возможность разнообразного использования</a:t>
          </a:r>
          <a:br>
            <a:rPr lang="ru-RU" b="1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различных составляющих предметной среды (детской мебели, матов, мягких модулей, ширм</a:t>
          </a:r>
          <a:br>
            <a:rPr lang="ru-RU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и т. д.)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7B46ACD0-1B54-4B90-BC74-71086B3024A1}" type="parTrans" cxnId="{2880EB4C-3B01-4337-ADAB-0418F6BD3C5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815870AB-3A1C-4F65-B33C-F0F1A7982B66}" type="sibTrans" cxnId="{2880EB4C-3B01-4337-ADAB-0418F6BD3C5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B12B0772-EE1E-4E62-B087-991087A37063}">
      <dgm:prSet/>
      <dgm:spPr/>
      <dgm:t>
        <a:bodyPr/>
        <a:lstStyle/>
        <a:p>
          <a:pPr rtl="0"/>
          <a:r>
            <a:rPr lang="ru-RU" b="1" dirty="0" smtClean="0">
              <a:latin typeface="Arial" pitchFamily="34" charset="0"/>
              <a:cs typeface="Arial" pitchFamily="34" charset="0"/>
            </a:rPr>
            <a:t>Наличие</a:t>
          </a:r>
          <a:r>
            <a:rPr lang="ru-RU" dirty="0" smtClean="0">
              <a:latin typeface="Arial" pitchFamily="34" charset="0"/>
              <a:cs typeface="Arial" pitchFamily="34" charset="0"/>
            </a:rPr>
            <a:t> </a:t>
          </a:r>
          <a:r>
            <a:rPr lang="ru-RU" b="1" dirty="0" smtClean="0">
              <a:latin typeface="Arial" pitchFamily="34" charset="0"/>
              <a:cs typeface="Arial" pitchFamily="34" charset="0"/>
            </a:rPr>
            <a:t>полифункциональных предметов</a:t>
          </a:r>
          <a:br>
            <a:rPr lang="ru-RU" b="1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(в т.ч. природных материалов, пригодных</a:t>
          </a:r>
          <a:br>
            <a:rPr lang="ru-RU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для использования в разных видах детской активности, </a:t>
          </a:r>
          <a:br>
            <a:rPr lang="ru-RU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в т.ч. в качестве предметов-заместителей в детской игре)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AD9D89A2-2FE9-43F4-A612-846B775DE34C}" type="parTrans" cxnId="{94EC67CA-7949-45C1-AAF2-808401368C6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4D1259C0-4A5C-442D-A81C-7DF32E0C4039}" type="sibTrans" cxnId="{94EC67CA-7949-45C1-AAF2-808401368C6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4CE5C1B4-832F-4735-A23F-095233C59428}" type="pres">
      <dgm:prSet presAssocID="{CFCC111F-BDF0-455B-8A6A-D0BB92B8E6D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FB337A6-04F1-4C37-8B06-91AD743DBC0F}" type="pres">
      <dgm:prSet presAssocID="{2354D271-6327-4E6A-ABE0-5010EF784E0F}" presName="vertOne" presStyleCnt="0"/>
      <dgm:spPr/>
      <dgm:t>
        <a:bodyPr/>
        <a:lstStyle/>
        <a:p>
          <a:endParaRPr lang="ru-RU"/>
        </a:p>
      </dgm:t>
    </dgm:pt>
    <dgm:pt modelId="{D7859B51-3BBE-42D0-AB45-955EBC679CDE}" type="pres">
      <dgm:prSet presAssocID="{2354D271-6327-4E6A-ABE0-5010EF784E0F}" presName="txOne" presStyleLbl="node0" presStyleIdx="0" presStyleCnt="1" custScaleY="285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80A36C-ED38-4BD9-BB87-27A302528D19}" type="pres">
      <dgm:prSet presAssocID="{2354D271-6327-4E6A-ABE0-5010EF784E0F}" presName="parTransOne" presStyleCnt="0"/>
      <dgm:spPr/>
      <dgm:t>
        <a:bodyPr/>
        <a:lstStyle/>
        <a:p>
          <a:endParaRPr lang="ru-RU"/>
        </a:p>
      </dgm:t>
    </dgm:pt>
    <dgm:pt modelId="{53FDD71D-556E-4868-9288-212DC27BC0DB}" type="pres">
      <dgm:prSet presAssocID="{2354D271-6327-4E6A-ABE0-5010EF784E0F}" presName="horzOne" presStyleCnt="0"/>
      <dgm:spPr/>
      <dgm:t>
        <a:bodyPr/>
        <a:lstStyle/>
        <a:p>
          <a:endParaRPr lang="ru-RU"/>
        </a:p>
      </dgm:t>
    </dgm:pt>
    <dgm:pt modelId="{8520CE6E-FD00-4A8D-A01B-3C8360E7621B}" type="pres">
      <dgm:prSet presAssocID="{2691030F-F8DA-4F82-9437-C51D11C8FE90}" presName="vertTwo" presStyleCnt="0"/>
      <dgm:spPr/>
      <dgm:t>
        <a:bodyPr/>
        <a:lstStyle/>
        <a:p>
          <a:endParaRPr lang="ru-RU"/>
        </a:p>
      </dgm:t>
    </dgm:pt>
    <dgm:pt modelId="{1AAE20B9-56C3-4B5B-A21F-A7E371F400CA}" type="pres">
      <dgm:prSet presAssocID="{2691030F-F8DA-4F82-9437-C51D11C8FE90}" presName="txTwo" presStyleLbl="node2" presStyleIdx="0" presStyleCnt="2" custScaleY="104083" custLinFactNeighborY="-68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D9A9DE5-409C-4006-9591-335DB5495135}" type="pres">
      <dgm:prSet presAssocID="{2691030F-F8DA-4F82-9437-C51D11C8FE90}" presName="horzTwo" presStyleCnt="0"/>
      <dgm:spPr/>
      <dgm:t>
        <a:bodyPr/>
        <a:lstStyle/>
        <a:p>
          <a:endParaRPr lang="ru-RU"/>
        </a:p>
      </dgm:t>
    </dgm:pt>
    <dgm:pt modelId="{313A3391-C153-4C0C-B4BB-264E93587626}" type="pres">
      <dgm:prSet presAssocID="{815870AB-3A1C-4F65-B33C-F0F1A7982B66}" presName="sibSpaceTwo" presStyleCnt="0"/>
      <dgm:spPr/>
      <dgm:t>
        <a:bodyPr/>
        <a:lstStyle/>
        <a:p>
          <a:endParaRPr lang="ru-RU"/>
        </a:p>
      </dgm:t>
    </dgm:pt>
    <dgm:pt modelId="{5074F5F7-6AC6-4757-B9F2-7BA54B88D5FD}" type="pres">
      <dgm:prSet presAssocID="{B12B0772-EE1E-4E62-B087-991087A37063}" presName="vertTwo" presStyleCnt="0"/>
      <dgm:spPr/>
      <dgm:t>
        <a:bodyPr/>
        <a:lstStyle/>
        <a:p>
          <a:endParaRPr lang="ru-RU"/>
        </a:p>
      </dgm:t>
    </dgm:pt>
    <dgm:pt modelId="{85CDB6F8-419A-4DC0-AF54-81D5977FE6D2}" type="pres">
      <dgm:prSet presAssocID="{B12B0772-EE1E-4E62-B087-991087A37063}" presName="txTwo" presStyleLbl="node2" presStyleIdx="1" presStyleCnt="2" custScaleY="104083" custLinFactNeighborY="-68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86CA06-A3FD-43D5-AB86-1AA23187C5DA}" type="pres">
      <dgm:prSet presAssocID="{B12B0772-EE1E-4E62-B087-991087A37063}" presName="horzTwo" presStyleCnt="0"/>
      <dgm:spPr/>
      <dgm:t>
        <a:bodyPr/>
        <a:lstStyle/>
        <a:p>
          <a:endParaRPr lang="ru-RU"/>
        </a:p>
      </dgm:t>
    </dgm:pt>
  </dgm:ptLst>
  <dgm:cxnLst>
    <dgm:cxn modelId="{2880EB4C-3B01-4337-ADAB-0418F6BD3C57}" srcId="{2354D271-6327-4E6A-ABE0-5010EF784E0F}" destId="{2691030F-F8DA-4F82-9437-C51D11C8FE90}" srcOrd="0" destOrd="0" parTransId="{7B46ACD0-1B54-4B90-BC74-71086B3024A1}" sibTransId="{815870AB-3A1C-4F65-B33C-F0F1A7982B66}"/>
    <dgm:cxn modelId="{94EC67CA-7949-45C1-AAF2-808401368C67}" srcId="{2354D271-6327-4E6A-ABE0-5010EF784E0F}" destId="{B12B0772-EE1E-4E62-B087-991087A37063}" srcOrd="1" destOrd="0" parTransId="{AD9D89A2-2FE9-43F4-A612-846B775DE34C}" sibTransId="{4D1259C0-4A5C-442D-A81C-7DF32E0C4039}"/>
    <dgm:cxn modelId="{6FAA6FFE-827B-4F5E-B6ED-9B2A4BFBCB47}" type="presOf" srcId="{2691030F-F8DA-4F82-9437-C51D11C8FE90}" destId="{1AAE20B9-56C3-4B5B-A21F-A7E371F400CA}" srcOrd="0" destOrd="0" presId="urn:microsoft.com/office/officeart/2005/8/layout/hierarchy4"/>
    <dgm:cxn modelId="{A795C048-8404-4604-93A6-59FB7712E84C}" srcId="{CFCC111F-BDF0-455B-8A6A-D0BB92B8E6D2}" destId="{2354D271-6327-4E6A-ABE0-5010EF784E0F}" srcOrd="0" destOrd="0" parTransId="{ECC71C07-F068-4ECC-9FA2-EF8A0A51CCF4}" sibTransId="{C10D8EBC-0581-44BB-B1FB-D7BA48F0C46B}"/>
    <dgm:cxn modelId="{7F7F5A09-80CC-4220-B144-82CF4642D5B7}" type="presOf" srcId="{B12B0772-EE1E-4E62-B087-991087A37063}" destId="{85CDB6F8-419A-4DC0-AF54-81D5977FE6D2}" srcOrd="0" destOrd="0" presId="urn:microsoft.com/office/officeart/2005/8/layout/hierarchy4"/>
    <dgm:cxn modelId="{BF021675-802B-41FB-8305-06613C59F4C0}" type="presOf" srcId="{2354D271-6327-4E6A-ABE0-5010EF784E0F}" destId="{D7859B51-3BBE-42D0-AB45-955EBC679CDE}" srcOrd="0" destOrd="0" presId="urn:microsoft.com/office/officeart/2005/8/layout/hierarchy4"/>
    <dgm:cxn modelId="{5FE49809-CADF-4458-B9B8-3BA2CEC80111}" type="presOf" srcId="{CFCC111F-BDF0-455B-8A6A-D0BB92B8E6D2}" destId="{4CE5C1B4-832F-4735-A23F-095233C59428}" srcOrd="0" destOrd="0" presId="urn:microsoft.com/office/officeart/2005/8/layout/hierarchy4"/>
    <dgm:cxn modelId="{3ADD4E84-9271-4AD4-8D78-4BFB6052C156}" type="presParOf" srcId="{4CE5C1B4-832F-4735-A23F-095233C59428}" destId="{9FB337A6-04F1-4C37-8B06-91AD743DBC0F}" srcOrd="0" destOrd="0" presId="urn:microsoft.com/office/officeart/2005/8/layout/hierarchy4"/>
    <dgm:cxn modelId="{1E34C821-BCC8-4DF4-93A2-80D936E876E6}" type="presParOf" srcId="{9FB337A6-04F1-4C37-8B06-91AD743DBC0F}" destId="{D7859B51-3BBE-42D0-AB45-955EBC679CDE}" srcOrd="0" destOrd="0" presId="urn:microsoft.com/office/officeart/2005/8/layout/hierarchy4"/>
    <dgm:cxn modelId="{87C28E51-B3C6-492A-93E6-AB0707F0B592}" type="presParOf" srcId="{9FB337A6-04F1-4C37-8B06-91AD743DBC0F}" destId="{C480A36C-ED38-4BD9-BB87-27A302528D19}" srcOrd="1" destOrd="0" presId="urn:microsoft.com/office/officeart/2005/8/layout/hierarchy4"/>
    <dgm:cxn modelId="{3E1D07AA-4E4F-419F-A893-D5C2B7AB88E4}" type="presParOf" srcId="{9FB337A6-04F1-4C37-8B06-91AD743DBC0F}" destId="{53FDD71D-556E-4868-9288-212DC27BC0DB}" srcOrd="2" destOrd="0" presId="urn:microsoft.com/office/officeart/2005/8/layout/hierarchy4"/>
    <dgm:cxn modelId="{FACA1F97-2F3E-4677-9F77-510219147A7F}" type="presParOf" srcId="{53FDD71D-556E-4868-9288-212DC27BC0DB}" destId="{8520CE6E-FD00-4A8D-A01B-3C8360E7621B}" srcOrd="0" destOrd="0" presId="urn:microsoft.com/office/officeart/2005/8/layout/hierarchy4"/>
    <dgm:cxn modelId="{3B09964F-FD62-4E88-A2F4-0C6086D50E37}" type="presParOf" srcId="{8520CE6E-FD00-4A8D-A01B-3C8360E7621B}" destId="{1AAE20B9-56C3-4B5B-A21F-A7E371F400CA}" srcOrd="0" destOrd="0" presId="urn:microsoft.com/office/officeart/2005/8/layout/hierarchy4"/>
    <dgm:cxn modelId="{188A6C07-0907-436B-87C6-46102FEE8C26}" type="presParOf" srcId="{8520CE6E-FD00-4A8D-A01B-3C8360E7621B}" destId="{1D9A9DE5-409C-4006-9591-335DB5495135}" srcOrd="1" destOrd="0" presId="urn:microsoft.com/office/officeart/2005/8/layout/hierarchy4"/>
    <dgm:cxn modelId="{8BD01458-38C0-47D1-BD1E-9B06C6BFB18E}" type="presParOf" srcId="{53FDD71D-556E-4868-9288-212DC27BC0DB}" destId="{313A3391-C153-4C0C-B4BB-264E93587626}" srcOrd="1" destOrd="0" presId="urn:microsoft.com/office/officeart/2005/8/layout/hierarchy4"/>
    <dgm:cxn modelId="{1A162802-97E7-48EA-981B-F666DAAC4337}" type="presParOf" srcId="{53FDD71D-556E-4868-9288-212DC27BC0DB}" destId="{5074F5F7-6AC6-4757-B9F2-7BA54B88D5FD}" srcOrd="2" destOrd="0" presId="urn:microsoft.com/office/officeart/2005/8/layout/hierarchy4"/>
    <dgm:cxn modelId="{44D17992-C22C-4165-BCE5-EEFAC196DC97}" type="presParOf" srcId="{5074F5F7-6AC6-4757-B9F2-7BA54B88D5FD}" destId="{85CDB6F8-419A-4DC0-AF54-81D5977FE6D2}" srcOrd="0" destOrd="0" presId="urn:microsoft.com/office/officeart/2005/8/layout/hierarchy4"/>
    <dgm:cxn modelId="{B716F638-A586-464A-A793-55E206882ACC}" type="presParOf" srcId="{5074F5F7-6AC6-4757-B9F2-7BA54B88D5FD}" destId="{1C86CA06-A3FD-43D5-AB86-1AA23187C5DA}" srcOrd="1" destOrd="0" presId="urn:microsoft.com/office/officeart/2005/8/layout/hierarchy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24274C3-5C72-4ECA-84D9-FC734DCCC0DC}" type="doc">
      <dgm:prSet loTypeId="urn:microsoft.com/office/officeart/2005/8/layout/hierarchy4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84BD8F2-B9E3-43CD-A3AB-B6FF36BD357A}">
      <dgm:prSet custT="1"/>
      <dgm:spPr/>
      <dgm:t>
        <a:bodyPr/>
        <a:lstStyle/>
        <a:p>
          <a:pPr rtl="0"/>
          <a:r>
            <a:rPr lang="ru-RU" sz="2400" b="0" dirty="0" smtClean="0">
              <a:latin typeface="Arial" pitchFamily="34" charset="0"/>
              <a:cs typeface="Arial" pitchFamily="34" charset="0"/>
            </a:rPr>
            <a:t>Наличие различных пространств</a:t>
          </a:r>
          <a:endParaRPr lang="ru-RU" sz="2400" b="0" dirty="0">
            <a:latin typeface="Arial" pitchFamily="34" charset="0"/>
            <a:cs typeface="Arial" pitchFamily="34" charset="0"/>
          </a:endParaRPr>
        </a:p>
      </dgm:t>
    </dgm:pt>
    <dgm:pt modelId="{4AE9C142-C38A-40ED-9870-4CE10F848F6E}" type="parTrans" cxnId="{43C17BD0-C86F-48F6-BE7B-78814424015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4EBAB4FC-2F91-44CF-A677-1F751A9E9FA4}" type="sibTrans" cxnId="{43C17BD0-C86F-48F6-BE7B-78814424015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E2E7F509-232A-4AE4-AF80-A8A27FAEDC3B}">
      <dgm:prSet custT="1"/>
      <dgm:spPr/>
      <dgm:t>
        <a:bodyPr anchor="t"/>
        <a:lstStyle/>
        <a:p>
          <a:pPr rtl="0"/>
          <a:endParaRPr lang="ru-RU" sz="2000" dirty="0" smtClean="0">
            <a:latin typeface="Arial" pitchFamily="34" charset="0"/>
            <a:cs typeface="Arial" pitchFamily="34" charset="0"/>
          </a:endParaRPr>
        </a:p>
        <a:p>
          <a:pPr rtl="0"/>
          <a:endParaRPr lang="ru-RU" sz="2000" dirty="0" smtClean="0">
            <a:latin typeface="Arial" pitchFamily="34" charset="0"/>
            <a:cs typeface="Arial" pitchFamily="34" charset="0"/>
          </a:endParaRPr>
        </a:p>
        <a:p>
          <a:pPr rtl="0"/>
          <a:endParaRPr lang="ru-RU" sz="2000" dirty="0" smtClean="0">
            <a:latin typeface="Arial" pitchFamily="34" charset="0"/>
            <a:cs typeface="Arial" pitchFamily="34" charset="0"/>
          </a:endParaRPr>
        </a:p>
        <a:p>
          <a:pPr rtl="0"/>
          <a:r>
            <a:rPr lang="ru-RU" sz="2000" dirty="0" smtClean="0">
              <a:latin typeface="Arial" pitchFamily="34" charset="0"/>
              <a:cs typeface="Arial" pitchFamily="34" charset="0"/>
            </a:rPr>
            <a:t>для игры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46B74E11-9F22-4B65-B26A-06C66AF26315}" type="parTrans" cxnId="{D85CD296-F99A-44C6-9698-A8447C60CD66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19A8E49-9298-4012-B1BC-3708A90868CA}" type="sibTrans" cxnId="{D85CD296-F99A-44C6-9698-A8447C60CD66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E4D16706-0B6B-4C8B-8F48-C4EBCCDFC8B9}">
      <dgm:prSet custT="1"/>
      <dgm:spPr/>
      <dgm:t>
        <a:bodyPr anchor="t"/>
        <a:lstStyle/>
        <a:p>
          <a:pPr rtl="0"/>
          <a:endParaRPr lang="ru-RU" sz="2000" dirty="0" smtClean="0">
            <a:latin typeface="Arial" pitchFamily="34" charset="0"/>
            <a:cs typeface="Arial" pitchFamily="34" charset="0"/>
          </a:endParaRPr>
        </a:p>
        <a:p>
          <a:pPr rtl="0"/>
          <a:endParaRPr lang="ru-RU" sz="2000" dirty="0" smtClean="0">
            <a:latin typeface="Arial" pitchFamily="34" charset="0"/>
            <a:cs typeface="Arial" pitchFamily="34" charset="0"/>
          </a:endParaRPr>
        </a:p>
        <a:p>
          <a:pPr rtl="0"/>
          <a:endParaRPr lang="ru-RU" sz="2000" dirty="0" smtClean="0">
            <a:latin typeface="Arial" pitchFamily="34" charset="0"/>
            <a:cs typeface="Arial" pitchFamily="34" charset="0"/>
          </a:endParaRPr>
        </a:p>
        <a:p>
          <a:pPr rtl="0"/>
          <a:r>
            <a:rPr lang="ru-RU" sz="2000" dirty="0" smtClean="0">
              <a:latin typeface="Arial" pitchFamily="34" charset="0"/>
              <a:cs typeface="Arial" pitchFamily="34" charset="0"/>
            </a:rPr>
            <a:t>для </a:t>
          </a:r>
          <a:r>
            <a:rPr lang="ru-RU" sz="2000" dirty="0" err="1" smtClean="0">
              <a:latin typeface="Arial" pitchFamily="34" charset="0"/>
              <a:cs typeface="Arial" pitchFamily="34" charset="0"/>
            </a:rPr>
            <a:t>конст-руирования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01D6636D-7E9B-4F72-9BFD-167BD51A5A17}" type="parTrans" cxnId="{4CE1EDC9-CBDB-41BC-9323-994D606CBE8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69992A6-C35C-4729-8037-FB8DE7BBE724}" type="sibTrans" cxnId="{4CE1EDC9-CBDB-41BC-9323-994D606CBE8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E275D86B-82FB-4C2D-8E68-F4D202AA37BA}">
      <dgm:prSet custT="1"/>
      <dgm:spPr/>
      <dgm:t>
        <a:bodyPr anchor="t"/>
        <a:lstStyle/>
        <a:p>
          <a:pPr rtl="0"/>
          <a:endParaRPr lang="ru-RU" sz="2000" dirty="0" smtClean="0">
            <a:latin typeface="Arial" pitchFamily="34" charset="0"/>
            <a:cs typeface="Arial" pitchFamily="34" charset="0"/>
          </a:endParaRPr>
        </a:p>
        <a:p>
          <a:pPr rtl="0"/>
          <a:endParaRPr lang="ru-RU" sz="2000" dirty="0" smtClean="0">
            <a:latin typeface="Arial" pitchFamily="34" charset="0"/>
            <a:cs typeface="Arial" pitchFamily="34" charset="0"/>
          </a:endParaRPr>
        </a:p>
        <a:p>
          <a:pPr rtl="0"/>
          <a:endParaRPr lang="ru-RU" sz="2000" dirty="0" smtClean="0">
            <a:latin typeface="Arial" pitchFamily="34" charset="0"/>
            <a:cs typeface="Arial" pitchFamily="34" charset="0"/>
          </a:endParaRPr>
        </a:p>
        <a:p>
          <a:pPr rtl="0"/>
          <a:r>
            <a:rPr lang="ru-RU" sz="2000" dirty="0" smtClean="0">
              <a:latin typeface="Arial" pitchFamily="34" charset="0"/>
              <a:cs typeface="Arial" pitchFamily="34" charset="0"/>
            </a:rPr>
            <a:t>для </a:t>
          </a:r>
          <a:r>
            <a:rPr lang="ru-RU" sz="2000" dirty="0" err="1" smtClean="0">
              <a:latin typeface="Arial" pitchFamily="34" charset="0"/>
              <a:cs typeface="Arial" pitchFamily="34" charset="0"/>
            </a:rPr>
            <a:t>уедине-ния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/>
          </a:r>
          <a:br>
            <a:rPr lang="ru-RU" sz="2000" dirty="0" smtClean="0">
              <a:latin typeface="Arial" pitchFamily="34" charset="0"/>
              <a:cs typeface="Arial" pitchFamily="34" charset="0"/>
            </a:rPr>
          </a:br>
          <a:endParaRPr lang="ru-RU" sz="2000" dirty="0" smtClean="0">
            <a:latin typeface="Arial" pitchFamily="34" charset="0"/>
            <a:cs typeface="Arial" pitchFamily="34" charset="0"/>
          </a:endParaRPr>
        </a:p>
        <a:p>
          <a:pPr rtl="0"/>
          <a:r>
            <a:rPr lang="ru-RU" sz="2000" dirty="0" smtClean="0">
              <a:latin typeface="Arial" pitchFamily="34" charset="0"/>
              <a:cs typeface="Arial" pitchFamily="34" charset="0"/>
            </a:rPr>
            <a:t>и пр.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1A8061AD-7360-456D-99FD-FFF1D688CA57}" type="parTrans" cxnId="{48DDB888-D9FF-4700-A1D3-265397A5626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8285B8B4-AC6B-45FB-A561-A43A71F3660E}" type="sibTrans" cxnId="{48DDB888-D9FF-4700-A1D3-265397A5626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2B36AFCB-C345-47C3-9F8B-761C071157FE}">
      <dgm:prSet custT="1"/>
      <dgm:spPr/>
      <dgm:t>
        <a:bodyPr/>
        <a:lstStyle/>
        <a:p>
          <a:pPr rtl="0"/>
          <a:r>
            <a:rPr lang="ru-RU" sz="2000" b="0" dirty="0" smtClean="0">
              <a:latin typeface="Arial" pitchFamily="34" charset="0"/>
              <a:cs typeface="Arial" pitchFamily="34" charset="0"/>
            </a:rPr>
            <a:t>Наличие разнообразных </a:t>
          </a:r>
          <a:r>
            <a:rPr lang="ru-RU" sz="2000" b="0" dirty="0" err="1" smtClean="0">
              <a:latin typeface="Arial" pitchFamily="34" charset="0"/>
              <a:cs typeface="Arial" pitchFamily="34" charset="0"/>
            </a:rPr>
            <a:t>материа-лов</a:t>
          </a:r>
          <a:r>
            <a:rPr lang="ru-RU" sz="2000" b="0" dirty="0" smtClean="0">
              <a:latin typeface="Arial" pitchFamily="34" charset="0"/>
              <a:cs typeface="Arial" pitchFamily="34" charset="0"/>
            </a:rPr>
            <a:t>, игр, игрушек и </a:t>
          </a:r>
          <a:r>
            <a:rPr lang="ru-RU" sz="2000" b="0" dirty="0" err="1" smtClean="0">
              <a:latin typeface="Arial" pitchFamily="34" charset="0"/>
              <a:cs typeface="Arial" pitchFamily="34" charset="0"/>
            </a:rPr>
            <a:t>оборудова-ния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, </a:t>
          </a:r>
          <a:r>
            <a:rPr lang="ru-RU" sz="2000" dirty="0" err="1" smtClean="0">
              <a:latin typeface="Arial" pitchFamily="34" charset="0"/>
              <a:cs typeface="Arial" pitchFamily="34" charset="0"/>
            </a:rPr>
            <a:t>обеспечи-вающих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b="0" u="sng" dirty="0" smtClean="0">
              <a:latin typeface="Arial" pitchFamily="34" charset="0"/>
              <a:cs typeface="Arial" pitchFamily="34" charset="0"/>
            </a:rPr>
            <a:t>свободный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 выбор детей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07869798-7840-45E0-80C1-7B9A55F091C1}" type="parTrans" cxnId="{313376B2-D415-4855-A188-82963CAA149E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B85BB6B-AB44-452C-9B12-6D31E7A3CE55}" type="sibTrans" cxnId="{313376B2-D415-4855-A188-82963CAA149E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2DF2DA2-85FC-4755-B6CD-81DF3D787A90}">
      <dgm:prSet custT="1"/>
      <dgm:spPr/>
      <dgm:t>
        <a:bodyPr/>
        <a:lstStyle/>
        <a:p>
          <a:pPr rtl="0"/>
          <a:r>
            <a:rPr lang="ru-RU" sz="2000" dirty="0" smtClean="0">
              <a:latin typeface="Arial" pitchFamily="34" charset="0"/>
              <a:cs typeface="Arial" pitchFamily="34" charset="0"/>
            </a:rPr>
            <a:t>Периодическая сменяемость игрового материала, появление новых предметов, стимулирующих игровую, двигательную, познавательную и </a:t>
          </a:r>
          <a:r>
            <a:rPr lang="ru-RU" sz="2000" dirty="0" err="1" smtClean="0">
              <a:latin typeface="Arial" pitchFamily="34" charset="0"/>
              <a:cs typeface="Arial" pitchFamily="34" charset="0"/>
            </a:rPr>
            <a:t>исследователь-скую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 активность детей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01450C2C-790E-4A38-A725-86BD24DB6EB0}" type="parTrans" cxnId="{2CAE5CA2-8602-4D6E-8DCE-0B085612489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9216793B-D960-4E8F-91DF-3F9B6BABA1B2}" type="sibTrans" cxnId="{2CAE5CA2-8602-4D6E-8DCE-0B085612489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204219BC-1670-4CCD-A87E-DC40A05C3AB1}" type="pres">
      <dgm:prSet presAssocID="{B24274C3-5C72-4ECA-84D9-FC734DCCC0D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10BE5AA-4107-4AE1-BE0B-F0110669D9E5}" type="pres">
      <dgm:prSet presAssocID="{384BD8F2-B9E3-43CD-A3AB-B6FF36BD357A}" presName="vertOne" presStyleCnt="0"/>
      <dgm:spPr/>
      <dgm:t>
        <a:bodyPr/>
        <a:lstStyle/>
        <a:p>
          <a:endParaRPr lang="ru-RU"/>
        </a:p>
      </dgm:t>
    </dgm:pt>
    <dgm:pt modelId="{BD1B84BB-48FB-42E4-B556-494CE6943941}" type="pres">
      <dgm:prSet presAssocID="{384BD8F2-B9E3-43CD-A3AB-B6FF36BD357A}" presName="txOne" presStyleLbl="node0" presStyleIdx="0" presStyleCnt="3" custScaleY="33707" custLinFactNeighborX="5864" custLinFactNeighborY="4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331FBD-9F0B-4AA3-A0A4-C6717C4DC0B3}" type="pres">
      <dgm:prSet presAssocID="{384BD8F2-B9E3-43CD-A3AB-B6FF36BD357A}" presName="parTransOne" presStyleCnt="0"/>
      <dgm:spPr/>
      <dgm:t>
        <a:bodyPr/>
        <a:lstStyle/>
        <a:p>
          <a:endParaRPr lang="ru-RU"/>
        </a:p>
      </dgm:t>
    </dgm:pt>
    <dgm:pt modelId="{0038C8B1-A546-455F-B5C3-39FDB81A2486}" type="pres">
      <dgm:prSet presAssocID="{384BD8F2-B9E3-43CD-A3AB-B6FF36BD357A}" presName="horzOne" presStyleCnt="0"/>
      <dgm:spPr/>
      <dgm:t>
        <a:bodyPr/>
        <a:lstStyle/>
        <a:p>
          <a:endParaRPr lang="ru-RU"/>
        </a:p>
      </dgm:t>
    </dgm:pt>
    <dgm:pt modelId="{3B0C5228-6D2B-470E-A5DF-92F4AF210BDA}" type="pres">
      <dgm:prSet presAssocID="{E2E7F509-232A-4AE4-AF80-A8A27FAEDC3B}" presName="vertTwo" presStyleCnt="0"/>
      <dgm:spPr/>
      <dgm:t>
        <a:bodyPr/>
        <a:lstStyle/>
        <a:p>
          <a:endParaRPr lang="ru-RU"/>
        </a:p>
      </dgm:t>
    </dgm:pt>
    <dgm:pt modelId="{838C3653-D554-4027-B6F5-0491B3522E27}" type="pres">
      <dgm:prSet presAssocID="{E2E7F509-232A-4AE4-AF80-A8A27FAEDC3B}" presName="txTwo" presStyleLbl="node2" presStyleIdx="0" presStyleCnt="3" custScaleX="86101" custScaleY="118855" custLinFactNeighborX="16463" custLinFactNeighborY="-71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B7E8A5-ACF4-43A5-877E-106371608E3B}" type="pres">
      <dgm:prSet presAssocID="{E2E7F509-232A-4AE4-AF80-A8A27FAEDC3B}" presName="horzTwo" presStyleCnt="0"/>
      <dgm:spPr/>
      <dgm:t>
        <a:bodyPr/>
        <a:lstStyle/>
        <a:p>
          <a:endParaRPr lang="ru-RU"/>
        </a:p>
      </dgm:t>
    </dgm:pt>
    <dgm:pt modelId="{ED01DD77-4946-4110-B118-FF6D2F189D63}" type="pres">
      <dgm:prSet presAssocID="{C19A8E49-9298-4012-B1BC-3708A90868CA}" presName="sibSpaceTwo" presStyleCnt="0"/>
      <dgm:spPr/>
      <dgm:t>
        <a:bodyPr/>
        <a:lstStyle/>
        <a:p>
          <a:endParaRPr lang="ru-RU"/>
        </a:p>
      </dgm:t>
    </dgm:pt>
    <dgm:pt modelId="{A1ED96FE-A044-45B5-A1E9-887C2BD48E86}" type="pres">
      <dgm:prSet presAssocID="{E4D16706-0B6B-4C8B-8F48-C4EBCCDFC8B9}" presName="vertTwo" presStyleCnt="0"/>
      <dgm:spPr/>
      <dgm:t>
        <a:bodyPr/>
        <a:lstStyle/>
        <a:p>
          <a:endParaRPr lang="ru-RU"/>
        </a:p>
      </dgm:t>
    </dgm:pt>
    <dgm:pt modelId="{4E55E990-B889-4874-8FD1-54C43A94466E}" type="pres">
      <dgm:prSet presAssocID="{E4D16706-0B6B-4C8B-8F48-C4EBCCDFC8B9}" presName="txTwo" presStyleLbl="node2" presStyleIdx="1" presStyleCnt="3" custScaleX="86101" custScaleY="118855" custLinFactNeighborX="16463" custLinFactNeighborY="-71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4FE33D-AF97-4DD7-B60C-96207F8DBBF5}" type="pres">
      <dgm:prSet presAssocID="{E4D16706-0B6B-4C8B-8F48-C4EBCCDFC8B9}" presName="horzTwo" presStyleCnt="0"/>
      <dgm:spPr/>
      <dgm:t>
        <a:bodyPr/>
        <a:lstStyle/>
        <a:p>
          <a:endParaRPr lang="ru-RU"/>
        </a:p>
      </dgm:t>
    </dgm:pt>
    <dgm:pt modelId="{C2861A10-E4B3-4931-A368-9A4443188C91}" type="pres">
      <dgm:prSet presAssocID="{F69992A6-C35C-4729-8037-FB8DE7BBE724}" presName="sibSpaceTwo" presStyleCnt="0"/>
      <dgm:spPr/>
      <dgm:t>
        <a:bodyPr/>
        <a:lstStyle/>
        <a:p>
          <a:endParaRPr lang="ru-RU"/>
        </a:p>
      </dgm:t>
    </dgm:pt>
    <dgm:pt modelId="{70BEF527-8574-49D8-9BCC-8E4C8562FA66}" type="pres">
      <dgm:prSet presAssocID="{E275D86B-82FB-4C2D-8E68-F4D202AA37BA}" presName="vertTwo" presStyleCnt="0"/>
      <dgm:spPr/>
      <dgm:t>
        <a:bodyPr/>
        <a:lstStyle/>
        <a:p>
          <a:endParaRPr lang="ru-RU"/>
        </a:p>
      </dgm:t>
    </dgm:pt>
    <dgm:pt modelId="{F4CA098F-AEAC-4EC1-879B-D87AB7C57F86}" type="pres">
      <dgm:prSet presAssocID="{E275D86B-82FB-4C2D-8E68-F4D202AA37BA}" presName="txTwo" presStyleLbl="node2" presStyleIdx="2" presStyleCnt="3" custScaleX="86101" custScaleY="118855" custLinFactNeighborX="16463" custLinFactNeighborY="-71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8524E4-EA52-4701-8FE4-A20B6677E852}" type="pres">
      <dgm:prSet presAssocID="{E275D86B-82FB-4C2D-8E68-F4D202AA37BA}" presName="horzTwo" presStyleCnt="0"/>
      <dgm:spPr/>
      <dgm:t>
        <a:bodyPr/>
        <a:lstStyle/>
        <a:p>
          <a:endParaRPr lang="ru-RU"/>
        </a:p>
      </dgm:t>
    </dgm:pt>
    <dgm:pt modelId="{535DA0A5-F449-47EC-91C0-D941F2229DD5}" type="pres">
      <dgm:prSet presAssocID="{4EBAB4FC-2F91-44CF-A677-1F751A9E9FA4}" presName="sibSpaceOne" presStyleCnt="0"/>
      <dgm:spPr/>
      <dgm:t>
        <a:bodyPr/>
        <a:lstStyle/>
        <a:p>
          <a:endParaRPr lang="ru-RU"/>
        </a:p>
      </dgm:t>
    </dgm:pt>
    <dgm:pt modelId="{113057AF-5AE9-4E99-9EEA-2F7AB0DDBCAB}" type="pres">
      <dgm:prSet presAssocID="{2B36AFCB-C345-47C3-9F8B-761C071157FE}" presName="vertOne" presStyleCnt="0"/>
      <dgm:spPr/>
      <dgm:t>
        <a:bodyPr/>
        <a:lstStyle/>
        <a:p>
          <a:endParaRPr lang="ru-RU"/>
        </a:p>
      </dgm:t>
    </dgm:pt>
    <dgm:pt modelId="{51513E46-45CD-48D9-B7C5-19F745337F4B}" type="pres">
      <dgm:prSet presAssocID="{2B36AFCB-C345-47C3-9F8B-761C071157FE}" presName="txOne" presStyleLbl="node0" presStyleIdx="1" presStyleCnt="3" custScaleX="112818" custScaleY="155906" custLinFactNeighborX="90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55AF78-9C46-4BDB-9406-ABE26CD1D0D1}" type="pres">
      <dgm:prSet presAssocID="{2B36AFCB-C345-47C3-9F8B-761C071157FE}" presName="horzOne" presStyleCnt="0"/>
      <dgm:spPr/>
      <dgm:t>
        <a:bodyPr/>
        <a:lstStyle/>
        <a:p>
          <a:endParaRPr lang="ru-RU"/>
        </a:p>
      </dgm:t>
    </dgm:pt>
    <dgm:pt modelId="{B104592A-F1FD-446F-B2DC-4D39EE45E16A}" type="pres">
      <dgm:prSet presAssocID="{7B85BB6B-AB44-452C-9B12-6D31E7A3CE55}" presName="sibSpaceOne" presStyleCnt="0"/>
      <dgm:spPr/>
      <dgm:t>
        <a:bodyPr/>
        <a:lstStyle/>
        <a:p>
          <a:endParaRPr lang="ru-RU"/>
        </a:p>
      </dgm:t>
    </dgm:pt>
    <dgm:pt modelId="{74908758-10DC-448E-AC36-53078FB9448B}" type="pres">
      <dgm:prSet presAssocID="{D2DF2DA2-85FC-4755-B6CD-81DF3D787A90}" presName="vertOne" presStyleCnt="0"/>
      <dgm:spPr/>
      <dgm:t>
        <a:bodyPr/>
        <a:lstStyle/>
        <a:p>
          <a:endParaRPr lang="ru-RU"/>
        </a:p>
      </dgm:t>
    </dgm:pt>
    <dgm:pt modelId="{397D4CE6-BA33-4B42-B70A-E6CAAD9E05D3}" type="pres">
      <dgm:prSet presAssocID="{D2DF2DA2-85FC-4755-B6CD-81DF3D787A90}" presName="txOne" presStyleLbl="node0" presStyleIdx="2" presStyleCnt="3" custScaleX="152589" custScaleY="1559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3F76A3-19F2-41CC-AD74-DEF8562A4ADE}" type="pres">
      <dgm:prSet presAssocID="{D2DF2DA2-85FC-4755-B6CD-81DF3D787A90}" presName="horzOne" presStyleCnt="0"/>
      <dgm:spPr/>
      <dgm:t>
        <a:bodyPr/>
        <a:lstStyle/>
        <a:p>
          <a:endParaRPr lang="ru-RU"/>
        </a:p>
      </dgm:t>
    </dgm:pt>
  </dgm:ptLst>
  <dgm:cxnLst>
    <dgm:cxn modelId="{4CE1EDC9-CBDB-41BC-9323-994D606CBE89}" srcId="{384BD8F2-B9E3-43CD-A3AB-B6FF36BD357A}" destId="{E4D16706-0B6B-4C8B-8F48-C4EBCCDFC8B9}" srcOrd="1" destOrd="0" parTransId="{01D6636D-7E9B-4F72-9BFD-167BD51A5A17}" sibTransId="{F69992A6-C35C-4729-8037-FB8DE7BBE724}"/>
    <dgm:cxn modelId="{6ADB319B-22CB-472F-8F8C-1608349977DA}" type="presOf" srcId="{D2DF2DA2-85FC-4755-B6CD-81DF3D787A90}" destId="{397D4CE6-BA33-4B42-B70A-E6CAAD9E05D3}" srcOrd="0" destOrd="0" presId="urn:microsoft.com/office/officeart/2005/8/layout/hierarchy4"/>
    <dgm:cxn modelId="{5C06A448-2B06-4F8D-A63D-3ED527E018E5}" type="presOf" srcId="{E275D86B-82FB-4C2D-8E68-F4D202AA37BA}" destId="{F4CA098F-AEAC-4EC1-879B-D87AB7C57F86}" srcOrd="0" destOrd="0" presId="urn:microsoft.com/office/officeart/2005/8/layout/hierarchy4"/>
    <dgm:cxn modelId="{48DDB888-D9FF-4700-A1D3-265397A5626C}" srcId="{384BD8F2-B9E3-43CD-A3AB-B6FF36BD357A}" destId="{E275D86B-82FB-4C2D-8E68-F4D202AA37BA}" srcOrd="2" destOrd="0" parTransId="{1A8061AD-7360-456D-99FD-FFF1D688CA57}" sibTransId="{8285B8B4-AC6B-45FB-A561-A43A71F3660E}"/>
    <dgm:cxn modelId="{FDBA2D2D-C495-4996-A967-F5AD8F011D0C}" type="presOf" srcId="{B24274C3-5C72-4ECA-84D9-FC734DCCC0DC}" destId="{204219BC-1670-4CCD-A87E-DC40A05C3AB1}" srcOrd="0" destOrd="0" presId="urn:microsoft.com/office/officeart/2005/8/layout/hierarchy4"/>
    <dgm:cxn modelId="{D85CD296-F99A-44C6-9698-A8447C60CD66}" srcId="{384BD8F2-B9E3-43CD-A3AB-B6FF36BD357A}" destId="{E2E7F509-232A-4AE4-AF80-A8A27FAEDC3B}" srcOrd="0" destOrd="0" parTransId="{46B74E11-9F22-4B65-B26A-06C66AF26315}" sibTransId="{C19A8E49-9298-4012-B1BC-3708A90868CA}"/>
    <dgm:cxn modelId="{313376B2-D415-4855-A188-82963CAA149E}" srcId="{B24274C3-5C72-4ECA-84D9-FC734DCCC0DC}" destId="{2B36AFCB-C345-47C3-9F8B-761C071157FE}" srcOrd="1" destOrd="0" parTransId="{07869798-7840-45E0-80C1-7B9A55F091C1}" sibTransId="{7B85BB6B-AB44-452C-9B12-6D31E7A3CE55}"/>
    <dgm:cxn modelId="{204EEA4E-7456-4E1E-894B-7413F86BB0B1}" type="presOf" srcId="{384BD8F2-B9E3-43CD-A3AB-B6FF36BD357A}" destId="{BD1B84BB-48FB-42E4-B556-494CE6943941}" srcOrd="0" destOrd="0" presId="urn:microsoft.com/office/officeart/2005/8/layout/hierarchy4"/>
    <dgm:cxn modelId="{BD3ACF29-4A32-40C2-B6AF-195E1F7A2C90}" type="presOf" srcId="{E4D16706-0B6B-4C8B-8F48-C4EBCCDFC8B9}" destId="{4E55E990-B889-4874-8FD1-54C43A94466E}" srcOrd="0" destOrd="0" presId="urn:microsoft.com/office/officeart/2005/8/layout/hierarchy4"/>
    <dgm:cxn modelId="{10906196-DA3D-4339-A657-B6B7319EC97F}" type="presOf" srcId="{2B36AFCB-C345-47C3-9F8B-761C071157FE}" destId="{51513E46-45CD-48D9-B7C5-19F745337F4B}" srcOrd="0" destOrd="0" presId="urn:microsoft.com/office/officeart/2005/8/layout/hierarchy4"/>
    <dgm:cxn modelId="{8B3CB340-28EE-4851-ACAC-2763F73DA92C}" type="presOf" srcId="{E2E7F509-232A-4AE4-AF80-A8A27FAEDC3B}" destId="{838C3653-D554-4027-B6F5-0491B3522E27}" srcOrd="0" destOrd="0" presId="urn:microsoft.com/office/officeart/2005/8/layout/hierarchy4"/>
    <dgm:cxn modelId="{43C17BD0-C86F-48F6-BE7B-788144240157}" srcId="{B24274C3-5C72-4ECA-84D9-FC734DCCC0DC}" destId="{384BD8F2-B9E3-43CD-A3AB-B6FF36BD357A}" srcOrd="0" destOrd="0" parTransId="{4AE9C142-C38A-40ED-9870-4CE10F848F6E}" sibTransId="{4EBAB4FC-2F91-44CF-A677-1F751A9E9FA4}"/>
    <dgm:cxn modelId="{2CAE5CA2-8602-4D6E-8DCE-0B085612489C}" srcId="{B24274C3-5C72-4ECA-84D9-FC734DCCC0DC}" destId="{D2DF2DA2-85FC-4755-B6CD-81DF3D787A90}" srcOrd="2" destOrd="0" parTransId="{01450C2C-790E-4A38-A725-86BD24DB6EB0}" sibTransId="{9216793B-D960-4E8F-91DF-3F9B6BABA1B2}"/>
    <dgm:cxn modelId="{579CFE4A-2464-498C-B50A-859E493C1D30}" type="presParOf" srcId="{204219BC-1670-4CCD-A87E-DC40A05C3AB1}" destId="{510BE5AA-4107-4AE1-BE0B-F0110669D9E5}" srcOrd="0" destOrd="0" presId="urn:microsoft.com/office/officeart/2005/8/layout/hierarchy4"/>
    <dgm:cxn modelId="{380BB3AD-05B3-41AA-9C32-03032F438ABE}" type="presParOf" srcId="{510BE5AA-4107-4AE1-BE0B-F0110669D9E5}" destId="{BD1B84BB-48FB-42E4-B556-494CE6943941}" srcOrd="0" destOrd="0" presId="urn:microsoft.com/office/officeart/2005/8/layout/hierarchy4"/>
    <dgm:cxn modelId="{77C9152C-8C4D-413F-815B-DE3A3B3CDC6F}" type="presParOf" srcId="{510BE5AA-4107-4AE1-BE0B-F0110669D9E5}" destId="{76331FBD-9F0B-4AA3-A0A4-C6717C4DC0B3}" srcOrd="1" destOrd="0" presId="urn:microsoft.com/office/officeart/2005/8/layout/hierarchy4"/>
    <dgm:cxn modelId="{7135C2CC-3E34-4A3D-84B7-A8A8A7D95478}" type="presParOf" srcId="{510BE5AA-4107-4AE1-BE0B-F0110669D9E5}" destId="{0038C8B1-A546-455F-B5C3-39FDB81A2486}" srcOrd="2" destOrd="0" presId="urn:microsoft.com/office/officeart/2005/8/layout/hierarchy4"/>
    <dgm:cxn modelId="{684992B7-2DF1-475D-BEFA-837CA9E4141E}" type="presParOf" srcId="{0038C8B1-A546-455F-B5C3-39FDB81A2486}" destId="{3B0C5228-6D2B-470E-A5DF-92F4AF210BDA}" srcOrd="0" destOrd="0" presId="urn:microsoft.com/office/officeart/2005/8/layout/hierarchy4"/>
    <dgm:cxn modelId="{49CAB2CA-412C-44DB-8151-3A65409DA788}" type="presParOf" srcId="{3B0C5228-6D2B-470E-A5DF-92F4AF210BDA}" destId="{838C3653-D554-4027-B6F5-0491B3522E27}" srcOrd="0" destOrd="0" presId="urn:microsoft.com/office/officeart/2005/8/layout/hierarchy4"/>
    <dgm:cxn modelId="{18795882-8033-4F45-83E3-291FED937BB5}" type="presParOf" srcId="{3B0C5228-6D2B-470E-A5DF-92F4AF210BDA}" destId="{6AB7E8A5-ACF4-43A5-877E-106371608E3B}" srcOrd="1" destOrd="0" presId="urn:microsoft.com/office/officeart/2005/8/layout/hierarchy4"/>
    <dgm:cxn modelId="{95186568-AB39-4073-873F-A00605530F39}" type="presParOf" srcId="{0038C8B1-A546-455F-B5C3-39FDB81A2486}" destId="{ED01DD77-4946-4110-B118-FF6D2F189D63}" srcOrd="1" destOrd="0" presId="urn:microsoft.com/office/officeart/2005/8/layout/hierarchy4"/>
    <dgm:cxn modelId="{907AB243-A6CE-42A9-A44C-4879CFE01569}" type="presParOf" srcId="{0038C8B1-A546-455F-B5C3-39FDB81A2486}" destId="{A1ED96FE-A044-45B5-A1E9-887C2BD48E86}" srcOrd="2" destOrd="0" presId="urn:microsoft.com/office/officeart/2005/8/layout/hierarchy4"/>
    <dgm:cxn modelId="{86A9457A-2EE1-41F5-83E3-F980ECE21755}" type="presParOf" srcId="{A1ED96FE-A044-45B5-A1E9-887C2BD48E86}" destId="{4E55E990-B889-4874-8FD1-54C43A94466E}" srcOrd="0" destOrd="0" presId="urn:microsoft.com/office/officeart/2005/8/layout/hierarchy4"/>
    <dgm:cxn modelId="{2E7510A9-6210-47C2-99A0-82DC2C1C28D9}" type="presParOf" srcId="{A1ED96FE-A044-45B5-A1E9-887C2BD48E86}" destId="{B94FE33D-AF97-4DD7-B60C-96207F8DBBF5}" srcOrd="1" destOrd="0" presId="urn:microsoft.com/office/officeart/2005/8/layout/hierarchy4"/>
    <dgm:cxn modelId="{C050DE13-8C17-4A51-B9E1-7DFA37FCC698}" type="presParOf" srcId="{0038C8B1-A546-455F-B5C3-39FDB81A2486}" destId="{C2861A10-E4B3-4931-A368-9A4443188C91}" srcOrd="3" destOrd="0" presId="urn:microsoft.com/office/officeart/2005/8/layout/hierarchy4"/>
    <dgm:cxn modelId="{9025C66E-5A0A-42CB-BDA4-0DE1C5F38720}" type="presParOf" srcId="{0038C8B1-A546-455F-B5C3-39FDB81A2486}" destId="{70BEF527-8574-49D8-9BCC-8E4C8562FA66}" srcOrd="4" destOrd="0" presId="urn:microsoft.com/office/officeart/2005/8/layout/hierarchy4"/>
    <dgm:cxn modelId="{3A1BE69C-5684-4F74-9088-238AFFB574EE}" type="presParOf" srcId="{70BEF527-8574-49D8-9BCC-8E4C8562FA66}" destId="{F4CA098F-AEAC-4EC1-879B-D87AB7C57F86}" srcOrd="0" destOrd="0" presId="urn:microsoft.com/office/officeart/2005/8/layout/hierarchy4"/>
    <dgm:cxn modelId="{15690424-84EF-4C5C-A082-96EAE26E0CBD}" type="presParOf" srcId="{70BEF527-8574-49D8-9BCC-8E4C8562FA66}" destId="{208524E4-EA52-4701-8FE4-A20B6677E852}" srcOrd="1" destOrd="0" presId="urn:microsoft.com/office/officeart/2005/8/layout/hierarchy4"/>
    <dgm:cxn modelId="{B1EBBD11-6102-46D1-8B34-109FB5C80F22}" type="presParOf" srcId="{204219BC-1670-4CCD-A87E-DC40A05C3AB1}" destId="{535DA0A5-F449-47EC-91C0-D941F2229DD5}" srcOrd="1" destOrd="0" presId="urn:microsoft.com/office/officeart/2005/8/layout/hierarchy4"/>
    <dgm:cxn modelId="{F2D56BDF-8C36-477F-8B6C-25323897C719}" type="presParOf" srcId="{204219BC-1670-4CCD-A87E-DC40A05C3AB1}" destId="{113057AF-5AE9-4E99-9EEA-2F7AB0DDBCAB}" srcOrd="2" destOrd="0" presId="urn:microsoft.com/office/officeart/2005/8/layout/hierarchy4"/>
    <dgm:cxn modelId="{D324A4D7-1BBC-4441-942D-B2EC5FAEDD61}" type="presParOf" srcId="{113057AF-5AE9-4E99-9EEA-2F7AB0DDBCAB}" destId="{51513E46-45CD-48D9-B7C5-19F745337F4B}" srcOrd="0" destOrd="0" presId="urn:microsoft.com/office/officeart/2005/8/layout/hierarchy4"/>
    <dgm:cxn modelId="{7AA44323-685F-480D-8122-AD5DCD12753A}" type="presParOf" srcId="{113057AF-5AE9-4E99-9EEA-2F7AB0DDBCAB}" destId="{9755AF78-9C46-4BDB-9406-ABE26CD1D0D1}" srcOrd="1" destOrd="0" presId="urn:microsoft.com/office/officeart/2005/8/layout/hierarchy4"/>
    <dgm:cxn modelId="{5CB8A297-82E5-4BCE-A263-E6C35EB7B5AD}" type="presParOf" srcId="{204219BC-1670-4CCD-A87E-DC40A05C3AB1}" destId="{B104592A-F1FD-446F-B2DC-4D39EE45E16A}" srcOrd="3" destOrd="0" presId="urn:microsoft.com/office/officeart/2005/8/layout/hierarchy4"/>
    <dgm:cxn modelId="{A94FAB9C-D02B-4D82-89FE-F68BFBFB9551}" type="presParOf" srcId="{204219BC-1670-4CCD-A87E-DC40A05C3AB1}" destId="{74908758-10DC-448E-AC36-53078FB9448B}" srcOrd="4" destOrd="0" presId="urn:microsoft.com/office/officeart/2005/8/layout/hierarchy4"/>
    <dgm:cxn modelId="{6980918B-6F77-4A7F-A41C-81C2B875C32D}" type="presParOf" srcId="{74908758-10DC-448E-AC36-53078FB9448B}" destId="{397D4CE6-BA33-4B42-B70A-E6CAAD9E05D3}" srcOrd="0" destOrd="0" presId="urn:microsoft.com/office/officeart/2005/8/layout/hierarchy4"/>
    <dgm:cxn modelId="{BFC16371-68D8-4D4A-A586-9AC341607E0B}" type="presParOf" srcId="{74908758-10DC-448E-AC36-53078FB9448B}" destId="{E43F76A3-19F2-41CC-AD74-DEF8562A4ADE}" srcOrd="1" destOrd="0" presId="urn:microsoft.com/office/officeart/2005/8/layout/hierarchy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62F6E8A-86E9-45F6-8433-3A8CFFCD3DB2}" type="doc">
      <dgm:prSet loTypeId="urn:microsoft.com/office/officeart/2005/8/layout/hierarchy4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06EAD1-5DA1-4ADB-8CBC-6B2D66AD480D}">
      <dgm:prSet/>
      <dgm:spPr>
        <a:solidFill>
          <a:schemeClr val="accent5"/>
        </a:solidFill>
      </dgm:spPr>
      <dgm:t>
        <a:bodyPr/>
        <a:lstStyle/>
        <a:p>
          <a:pPr rtl="0"/>
          <a:r>
            <a:rPr lang="ru-RU" u="sng" dirty="0" smtClean="0">
              <a:latin typeface="Arial" pitchFamily="34" charset="0"/>
              <a:cs typeface="Arial" pitchFamily="34" charset="0"/>
            </a:rPr>
            <a:t>Доступность всех помещений</a:t>
          </a:r>
          <a:r>
            <a:rPr lang="ru-RU" u="none" dirty="0" smtClean="0">
              <a:latin typeface="Arial" pitchFamily="34" charset="0"/>
              <a:cs typeface="Arial" pitchFamily="34" charset="0"/>
            </a:rPr>
            <a:t>,</a:t>
          </a:r>
          <a:br>
            <a:rPr lang="ru-RU" u="none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где осуществляется образовательная деятельность</a:t>
          </a:r>
        </a:p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для воспитанников</a:t>
          </a:r>
          <a:br>
            <a:rPr lang="ru-RU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(в том числе детей</a:t>
          </a:r>
          <a:br>
            <a:rPr lang="ru-RU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с ОВЗ и детей-инвалидов)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23FAD549-E8F2-4377-B9E3-D34534B242A9}" type="parTrans" cxnId="{E2AFF2E2-ADAE-4502-BE95-72D24705E532}">
      <dgm:prSet/>
      <dgm:spPr/>
      <dgm:t>
        <a:bodyPr/>
        <a:lstStyle/>
        <a:p>
          <a:endParaRPr lang="ru-RU"/>
        </a:p>
      </dgm:t>
    </dgm:pt>
    <dgm:pt modelId="{68BE3884-2FEF-4502-BF42-079B03E4C5CB}" type="sibTrans" cxnId="{E2AFF2E2-ADAE-4502-BE95-72D24705E532}">
      <dgm:prSet/>
      <dgm:spPr/>
      <dgm:t>
        <a:bodyPr/>
        <a:lstStyle/>
        <a:p>
          <a:endParaRPr lang="ru-RU"/>
        </a:p>
      </dgm:t>
    </dgm:pt>
    <dgm:pt modelId="{6D685D44-299D-4B65-BB67-3D00641C0ABB}">
      <dgm:prSet/>
      <dgm:spPr>
        <a:solidFill>
          <a:schemeClr val="accent5"/>
        </a:solidFill>
      </dgm:spPr>
      <dgm:t>
        <a:bodyPr/>
        <a:lstStyle/>
        <a:p>
          <a:pPr rtl="0"/>
          <a:r>
            <a:rPr lang="ru-RU" u="sng" dirty="0" smtClean="0">
              <a:latin typeface="Arial" pitchFamily="34" charset="0"/>
              <a:cs typeface="Arial" pitchFamily="34" charset="0"/>
            </a:rPr>
            <a:t>Свободный</a:t>
          </a:r>
          <a:r>
            <a:rPr lang="ru-RU" dirty="0" smtClean="0">
              <a:latin typeface="Arial" pitchFamily="34" charset="0"/>
              <a:cs typeface="Arial" pitchFamily="34" charset="0"/>
            </a:rPr>
            <a:t> </a:t>
          </a:r>
          <a:r>
            <a:rPr lang="ru-RU" u="sng" dirty="0" smtClean="0">
              <a:latin typeface="Arial" pitchFamily="34" charset="0"/>
              <a:cs typeface="Arial" pitchFamily="34" charset="0"/>
            </a:rPr>
            <a:t>доступ к играм, игрушкам, материалам, пособиям</a:t>
          </a:r>
          <a:r>
            <a:rPr lang="ru-RU" dirty="0" smtClean="0">
              <a:latin typeface="Arial" pitchFamily="34" charset="0"/>
              <a:cs typeface="Arial" pitchFamily="34" charset="0"/>
            </a:rPr>
            <a:t>, обеспечивающим все основные виды детской активности воспитанников</a:t>
          </a:r>
          <a:br>
            <a:rPr lang="ru-RU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(в том числе детей с ОВЗ и детей-инвалидов)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8A29E6B7-88EB-4249-8DC6-3D070EF6F05C}" type="parTrans" cxnId="{70C7DE11-F65A-43B8-9F31-C738FF368087}">
      <dgm:prSet/>
      <dgm:spPr/>
      <dgm:t>
        <a:bodyPr/>
        <a:lstStyle/>
        <a:p>
          <a:endParaRPr lang="ru-RU"/>
        </a:p>
      </dgm:t>
    </dgm:pt>
    <dgm:pt modelId="{4D8244BE-A48E-4860-825E-A5FADAF56A5F}" type="sibTrans" cxnId="{70C7DE11-F65A-43B8-9F31-C738FF368087}">
      <dgm:prSet/>
      <dgm:spPr/>
      <dgm:t>
        <a:bodyPr/>
        <a:lstStyle/>
        <a:p>
          <a:endParaRPr lang="ru-RU"/>
        </a:p>
      </dgm:t>
    </dgm:pt>
    <dgm:pt modelId="{3C7F143C-7FE9-4DFD-B57A-1DBDF01DEE70}">
      <dgm:prSet/>
      <dgm:spPr>
        <a:solidFill>
          <a:schemeClr val="accent5"/>
        </a:solidFill>
      </dgm:spPr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Исправность</a:t>
          </a:r>
          <a:br>
            <a:rPr lang="ru-RU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и сохранность материалов</a:t>
          </a:r>
          <a:br>
            <a:rPr lang="ru-RU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и оборудования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DACD4F06-DA65-46FF-9211-5B070FD3426F}" type="parTrans" cxnId="{B4DC111D-2D67-45AC-AFB4-6D4A452A4032}">
      <dgm:prSet/>
      <dgm:spPr/>
      <dgm:t>
        <a:bodyPr/>
        <a:lstStyle/>
        <a:p>
          <a:endParaRPr lang="ru-RU"/>
        </a:p>
      </dgm:t>
    </dgm:pt>
    <dgm:pt modelId="{612F455B-3A16-406B-949A-3C77420663E1}" type="sibTrans" cxnId="{B4DC111D-2D67-45AC-AFB4-6D4A452A4032}">
      <dgm:prSet/>
      <dgm:spPr/>
      <dgm:t>
        <a:bodyPr/>
        <a:lstStyle/>
        <a:p>
          <a:endParaRPr lang="ru-RU"/>
        </a:p>
      </dgm:t>
    </dgm:pt>
    <dgm:pt modelId="{F0B57D76-FCBA-4A54-9265-83BF5BF1B447}" type="pres">
      <dgm:prSet presAssocID="{C62F6E8A-86E9-45F6-8433-3A8CFFCD3DB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60E316E-12B8-475E-9BFE-DF8E42AC4064}" type="pres">
      <dgm:prSet presAssocID="{7B06EAD1-5DA1-4ADB-8CBC-6B2D66AD480D}" presName="vertOne" presStyleCnt="0"/>
      <dgm:spPr/>
    </dgm:pt>
    <dgm:pt modelId="{EF940D1F-8EC9-4E28-906B-21ADE3577463}" type="pres">
      <dgm:prSet presAssocID="{7B06EAD1-5DA1-4ADB-8CBC-6B2D66AD480D}" presName="txOn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8B65D3-F343-4088-B8D1-724369DB1C8A}" type="pres">
      <dgm:prSet presAssocID="{7B06EAD1-5DA1-4ADB-8CBC-6B2D66AD480D}" presName="horzOne" presStyleCnt="0"/>
      <dgm:spPr/>
    </dgm:pt>
    <dgm:pt modelId="{ED413631-C075-436A-B7BE-85EE0D94C723}" type="pres">
      <dgm:prSet presAssocID="{68BE3884-2FEF-4502-BF42-079B03E4C5CB}" presName="sibSpaceOne" presStyleCnt="0"/>
      <dgm:spPr/>
    </dgm:pt>
    <dgm:pt modelId="{0138DBCC-3EE1-4686-917B-025FB88A697F}" type="pres">
      <dgm:prSet presAssocID="{6D685D44-299D-4B65-BB67-3D00641C0ABB}" presName="vertOne" presStyleCnt="0"/>
      <dgm:spPr/>
    </dgm:pt>
    <dgm:pt modelId="{33EA75DF-D3FA-4CE6-AE33-105A0AC90C76}" type="pres">
      <dgm:prSet presAssocID="{6D685D44-299D-4B65-BB67-3D00641C0ABB}" presName="txOn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AE02EB-D556-4289-90DE-4731ADADF6F6}" type="pres">
      <dgm:prSet presAssocID="{6D685D44-299D-4B65-BB67-3D00641C0ABB}" presName="horzOne" presStyleCnt="0"/>
      <dgm:spPr/>
    </dgm:pt>
    <dgm:pt modelId="{0509B9AB-3ED4-4128-8AA5-7BEAF21BD33A}" type="pres">
      <dgm:prSet presAssocID="{4D8244BE-A48E-4860-825E-A5FADAF56A5F}" presName="sibSpaceOne" presStyleCnt="0"/>
      <dgm:spPr/>
    </dgm:pt>
    <dgm:pt modelId="{DD651C0F-614B-4CE1-BE3F-F582C6F77633}" type="pres">
      <dgm:prSet presAssocID="{3C7F143C-7FE9-4DFD-B57A-1DBDF01DEE70}" presName="vertOne" presStyleCnt="0"/>
      <dgm:spPr/>
    </dgm:pt>
    <dgm:pt modelId="{0612B293-85FE-4165-BDC4-D218BFE39748}" type="pres">
      <dgm:prSet presAssocID="{3C7F143C-7FE9-4DFD-B57A-1DBDF01DEE70}" presName="txOne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5DAD81-25D6-4C24-9B00-87491B60EEE4}" type="pres">
      <dgm:prSet presAssocID="{3C7F143C-7FE9-4DFD-B57A-1DBDF01DEE70}" presName="horzOne" presStyleCnt="0"/>
      <dgm:spPr/>
    </dgm:pt>
  </dgm:ptLst>
  <dgm:cxnLst>
    <dgm:cxn modelId="{70C7DE11-F65A-43B8-9F31-C738FF368087}" srcId="{C62F6E8A-86E9-45F6-8433-3A8CFFCD3DB2}" destId="{6D685D44-299D-4B65-BB67-3D00641C0ABB}" srcOrd="1" destOrd="0" parTransId="{8A29E6B7-88EB-4249-8DC6-3D070EF6F05C}" sibTransId="{4D8244BE-A48E-4860-825E-A5FADAF56A5F}"/>
    <dgm:cxn modelId="{17C3CBC1-6B02-437F-B100-AF87C0219970}" type="presOf" srcId="{3C7F143C-7FE9-4DFD-B57A-1DBDF01DEE70}" destId="{0612B293-85FE-4165-BDC4-D218BFE39748}" srcOrd="0" destOrd="0" presId="urn:microsoft.com/office/officeart/2005/8/layout/hierarchy4"/>
    <dgm:cxn modelId="{E2AFF2E2-ADAE-4502-BE95-72D24705E532}" srcId="{C62F6E8A-86E9-45F6-8433-3A8CFFCD3DB2}" destId="{7B06EAD1-5DA1-4ADB-8CBC-6B2D66AD480D}" srcOrd="0" destOrd="0" parTransId="{23FAD549-E8F2-4377-B9E3-D34534B242A9}" sibTransId="{68BE3884-2FEF-4502-BF42-079B03E4C5CB}"/>
    <dgm:cxn modelId="{4DBF3019-9D73-4E2C-A13C-22DBD6B33AAD}" type="presOf" srcId="{6D685D44-299D-4B65-BB67-3D00641C0ABB}" destId="{33EA75DF-D3FA-4CE6-AE33-105A0AC90C76}" srcOrd="0" destOrd="0" presId="urn:microsoft.com/office/officeart/2005/8/layout/hierarchy4"/>
    <dgm:cxn modelId="{CE29F067-A408-49BF-B535-4D4A72A16AA4}" type="presOf" srcId="{C62F6E8A-86E9-45F6-8433-3A8CFFCD3DB2}" destId="{F0B57D76-FCBA-4A54-9265-83BF5BF1B447}" srcOrd="0" destOrd="0" presId="urn:microsoft.com/office/officeart/2005/8/layout/hierarchy4"/>
    <dgm:cxn modelId="{B4DC111D-2D67-45AC-AFB4-6D4A452A4032}" srcId="{C62F6E8A-86E9-45F6-8433-3A8CFFCD3DB2}" destId="{3C7F143C-7FE9-4DFD-B57A-1DBDF01DEE70}" srcOrd="2" destOrd="0" parTransId="{DACD4F06-DA65-46FF-9211-5B070FD3426F}" sibTransId="{612F455B-3A16-406B-949A-3C77420663E1}"/>
    <dgm:cxn modelId="{C0A50F74-4501-4A0C-AB9F-7716373CC1AF}" type="presOf" srcId="{7B06EAD1-5DA1-4ADB-8CBC-6B2D66AD480D}" destId="{EF940D1F-8EC9-4E28-906B-21ADE3577463}" srcOrd="0" destOrd="0" presId="urn:microsoft.com/office/officeart/2005/8/layout/hierarchy4"/>
    <dgm:cxn modelId="{D4ABFC58-ED7D-43CC-AF27-29EAEC33255D}" type="presParOf" srcId="{F0B57D76-FCBA-4A54-9265-83BF5BF1B447}" destId="{F60E316E-12B8-475E-9BFE-DF8E42AC4064}" srcOrd="0" destOrd="0" presId="urn:microsoft.com/office/officeart/2005/8/layout/hierarchy4"/>
    <dgm:cxn modelId="{62F7B335-C33A-4FB4-9543-94440E217F83}" type="presParOf" srcId="{F60E316E-12B8-475E-9BFE-DF8E42AC4064}" destId="{EF940D1F-8EC9-4E28-906B-21ADE3577463}" srcOrd="0" destOrd="0" presId="urn:microsoft.com/office/officeart/2005/8/layout/hierarchy4"/>
    <dgm:cxn modelId="{1557ADED-3451-43A9-8235-14F1B52A8FB4}" type="presParOf" srcId="{F60E316E-12B8-475E-9BFE-DF8E42AC4064}" destId="{758B65D3-F343-4088-B8D1-724369DB1C8A}" srcOrd="1" destOrd="0" presId="urn:microsoft.com/office/officeart/2005/8/layout/hierarchy4"/>
    <dgm:cxn modelId="{17F041FC-EBA3-41D7-97CD-8157D11DD76A}" type="presParOf" srcId="{F0B57D76-FCBA-4A54-9265-83BF5BF1B447}" destId="{ED413631-C075-436A-B7BE-85EE0D94C723}" srcOrd="1" destOrd="0" presId="urn:microsoft.com/office/officeart/2005/8/layout/hierarchy4"/>
    <dgm:cxn modelId="{31D1ABAB-33B7-4DF3-A1E6-AC638AC40613}" type="presParOf" srcId="{F0B57D76-FCBA-4A54-9265-83BF5BF1B447}" destId="{0138DBCC-3EE1-4686-917B-025FB88A697F}" srcOrd="2" destOrd="0" presId="urn:microsoft.com/office/officeart/2005/8/layout/hierarchy4"/>
    <dgm:cxn modelId="{745A7CC7-AC78-4BE6-A6C8-5976714D7B00}" type="presParOf" srcId="{0138DBCC-3EE1-4686-917B-025FB88A697F}" destId="{33EA75DF-D3FA-4CE6-AE33-105A0AC90C76}" srcOrd="0" destOrd="0" presId="urn:microsoft.com/office/officeart/2005/8/layout/hierarchy4"/>
    <dgm:cxn modelId="{0541AAB2-2ECB-4890-AA14-BBA84117DE3A}" type="presParOf" srcId="{0138DBCC-3EE1-4686-917B-025FB88A697F}" destId="{BBAE02EB-D556-4289-90DE-4731ADADF6F6}" srcOrd="1" destOrd="0" presId="urn:microsoft.com/office/officeart/2005/8/layout/hierarchy4"/>
    <dgm:cxn modelId="{C58E5B58-3995-4097-972F-9292BA4B1492}" type="presParOf" srcId="{F0B57D76-FCBA-4A54-9265-83BF5BF1B447}" destId="{0509B9AB-3ED4-4128-8AA5-7BEAF21BD33A}" srcOrd="3" destOrd="0" presId="urn:microsoft.com/office/officeart/2005/8/layout/hierarchy4"/>
    <dgm:cxn modelId="{A569BD67-A693-40F2-8EC8-8571E16A6C50}" type="presParOf" srcId="{F0B57D76-FCBA-4A54-9265-83BF5BF1B447}" destId="{DD651C0F-614B-4CE1-BE3F-F582C6F77633}" srcOrd="4" destOrd="0" presId="urn:microsoft.com/office/officeart/2005/8/layout/hierarchy4"/>
    <dgm:cxn modelId="{3E7103F5-D607-4708-B36B-61DE40BD12CE}" type="presParOf" srcId="{DD651C0F-614B-4CE1-BE3F-F582C6F77633}" destId="{0612B293-85FE-4165-BDC4-D218BFE39748}" srcOrd="0" destOrd="0" presId="urn:microsoft.com/office/officeart/2005/8/layout/hierarchy4"/>
    <dgm:cxn modelId="{D3C04DF8-2B04-4074-87C7-488ADCED45F9}" type="presParOf" srcId="{DD651C0F-614B-4CE1-BE3F-F582C6F77633}" destId="{605DAD81-25D6-4C24-9B00-87491B60EEE4}" srcOrd="1" destOrd="0" presId="urn:microsoft.com/office/officeart/2005/8/layout/hierarchy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43315FAB-470D-4179-9748-BB8A4761E0AA}" type="doc">
      <dgm:prSet loTypeId="urn:microsoft.com/office/officeart/2005/8/layout/hierarchy4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3E673C-D430-4509-923E-0FE54BD4BE86}">
      <dgm:prSet/>
      <dgm:spPr>
        <a:solidFill>
          <a:schemeClr val="accent6"/>
        </a:solidFill>
      </dgm:spPr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Соответствие всех элементов требованиям по обеспечению надёжности и безопасности их использования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7AC50474-BE1B-45EF-B1BE-6F88CE5F0577}" type="parTrans" cxnId="{4BCCED88-4495-4DF5-ADCE-A3377BACEC96}">
      <dgm:prSet/>
      <dgm:spPr/>
      <dgm:t>
        <a:bodyPr/>
        <a:lstStyle/>
        <a:p>
          <a:endParaRPr lang="ru-RU"/>
        </a:p>
      </dgm:t>
    </dgm:pt>
    <dgm:pt modelId="{FF80925E-FE44-4A05-B827-F4A7450CBCB6}" type="sibTrans" cxnId="{4BCCED88-4495-4DF5-ADCE-A3377BACEC96}">
      <dgm:prSet/>
      <dgm:spPr/>
      <dgm:t>
        <a:bodyPr/>
        <a:lstStyle/>
        <a:p>
          <a:endParaRPr lang="ru-RU"/>
        </a:p>
      </dgm:t>
    </dgm:pt>
    <dgm:pt modelId="{AF7DD10D-E62D-43E7-BBB6-4915567BDB0C}" type="pres">
      <dgm:prSet presAssocID="{43315FAB-470D-4179-9748-BB8A4761E0A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843A98B-C2C6-4EB0-AB3B-BF0FB5FAF446}" type="pres">
      <dgm:prSet presAssocID="{1E3E673C-D430-4509-923E-0FE54BD4BE86}" presName="vertOne" presStyleCnt="0"/>
      <dgm:spPr/>
    </dgm:pt>
    <dgm:pt modelId="{9C8C20E7-F3D7-4C77-A633-5B2E1C857EED}" type="pres">
      <dgm:prSet presAssocID="{1E3E673C-D430-4509-923E-0FE54BD4BE86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D3C4BC4-925C-4400-A8D4-0A41F26BE50B}" type="pres">
      <dgm:prSet presAssocID="{1E3E673C-D430-4509-923E-0FE54BD4BE86}" presName="horzOne" presStyleCnt="0"/>
      <dgm:spPr/>
    </dgm:pt>
  </dgm:ptLst>
  <dgm:cxnLst>
    <dgm:cxn modelId="{A31558EA-C466-4919-9716-B4F66D886C7B}" type="presOf" srcId="{1E3E673C-D430-4509-923E-0FE54BD4BE86}" destId="{9C8C20E7-F3D7-4C77-A633-5B2E1C857EED}" srcOrd="0" destOrd="0" presId="urn:microsoft.com/office/officeart/2005/8/layout/hierarchy4"/>
    <dgm:cxn modelId="{8114CADD-10B9-43BB-BCFD-2D327AB6B5A0}" type="presOf" srcId="{43315FAB-470D-4179-9748-BB8A4761E0AA}" destId="{AF7DD10D-E62D-43E7-BBB6-4915567BDB0C}" srcOrd="0" destOrd="0" presId="urn:microsoft.com/office/officeart/2005/8/layout/hierarchy4"/>
    <dgm:cxn modelId="{4BCCED88-4495-4DF5-ADCE-A3377BACEC96}" srcId="{43315FAB-470D-4179-9748-BB8A4761E0AA}" destId="{1E3E673C-D430-4509-923E-0FE54BD4BE86}" srcOrd="0" destOrd="0" parTransId="{7AC50474-BE1B-45EF-B1BE-6F88CE5F0577}" sibTransId="{FF80925E-FE44-4A05-B827-F4A7450CBCB6}"/>
    <dgm:cxn modelId="{AB3837FE-D64D-4193-91CD-E97A56A292C4}" type="presParOf" srcId="{AF7DD10D-E62D-43E7-BBB6-4915567BDB0C}" destId="{1843A98B-C2C6-4EB0-AB3B-BF0FB5FAF446}" srcOrd="0" destOrd="0" presId="urn:microsoft.com/office/officeart/2005/8/layout/hierarchy4"/>
    <dgm:cxn modelId="{12D35A32-6F74-4DD3-8DFD-93B392B9DEC0}" type="presParOf" srcId="{1843A98B-C2C6-4EB0-AB3B-BF0FB5FAF446}" destId="{9C8C20E7-F3D7-4C77-A633-5B2E1C857EED}" srcOrd="0" destOrd="0" presId="urn:microsoft.com/office/officeart/2005/8/layout/hierarchy4"/>
    <dgm:cxn modelId="{BBE6DE6C-85C0-4C08-9A0E-D2E4FB2E9B9B}" type="presParOf" srcId="{1843A98B-C2C6-4EB0-AB3B-BF0FB5FAF446}" destId="{6D3C4BC4-925C-4400-A8D4-0A41F26BE50B}" srcOrd="1" destOrd="0" presId="urn:microsoft.com/office/officeart/2005/8/layout/hierarchy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41D8DF92-0488-4204-9CF6-A3800239089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FAFAAE7-24F4-452B-A717-16BDB125314D}">
      <dgm:prSet/>
      <dgm:spPr/>
      <dgm:t>
        <a:bodyPr/>
        <a:lstStyle/>
        <a:p>
          <a:pPr rtl="0"/>
          <a:r>
            <a:rPr lang="ru-RU" b="1" dirty="0" smtClean="0">
              <a:latin typeface="Calibri" pitchFamily="34" charset="0"/>
            </a:rPr>
            <a:t>Руководящими</a:t>
          </a:r>
          <a:endParaRPr lang="ru-RU" b="1" dirty="0">
            <a:latin typeface="Calibri" pitchFamily="34" charset="0"/>
          </a:endParaRPr>
        </a:p>
      </dgm:t>
    </dgm:pt>
    <dgm:pt modelId="{73A6058D-3EE5-4526-A562-43657675C594}" type="parTrans" cxnId="{BFD8FB20-916E-4794-8CBD-4D05381EC162}">
      <dgm:prSet/>
      <dgm:spPr/>
      <dgm:t>
        <a:bodyPr/>
        <a:lstStyle/>
        <a:p>
          <a:endParaRPr lang="ru-RU" b="1">
            <a:latin typeface="Calibri" pitchFamily="34" charset="0"/>
          </a:endParaRPr>
        </a:p>
      </dgm:t>
    </dgm:pt>
    <dgm:pt modelId="{DDD6AA47-83C1-4EC5-8922-5A9E1156DBBD}" type="sibTrans" cxnId="{BFD8FB20-916E-4794-8CBD-4D05381EC162}">
      <dgm:prSet/>
      <dgm:spPr/>
      <dgm:t>
        <a:bodyPr/>
        <a:lstStyle/>
        <a:p>
          <a:endParaRPr lang="ru-RU" b="1">
            <a:latin typeface="Calibri" pitchFamily="34" charset="0"/>
          </a:endParaRPr>
        </a:p>
      </dgm:t>
    </dgm:pt>
    <dgm:pt modelId="{ECC065D3-09EC-4052-A890-ADB4668B4431}">
      <dgm:prSet/>
      <dgm:spPr/>
      <dgm:t>
        <a:bodyPr/>
        <a:lstStyle/>
        <a:p>
          <a:pPr rtl="0"/>
          <a:r>
            <a:rPr lang="ru-RU" b="1" dirty="0" smtClean="0">
              <a:latin typeface="Calibri" pitchFamily="34" charset="0"/>
            </a:rPr>
            <a:t>Педагогическими</a:t>
          </a:r>
          <a:endParaRPr lang="ru-RU" b="1" dirty="0">
            <a:latin typeface="Calibri" pitchFamily="34" charset="0"/>
          </a:endParaRPr>
        </a:p>
      </dgm:t>
    </dgm:pt>
    <dgm:pt modelId="{26C66CAC-63C5-449E-B56C-A3169319E3CB}" type="parTrans" cxnId="{DBEB7DAC-1348-49E3-B7E9-30AC157C9E6E}">
      <dgm:prSet/>
      <dgm:spPr/>
      <dgm:t>
        <a:bodyPr/>
        <a:lstStyle/>
        <a:p>
          <a:endParaRPr lang="ru-RU" b="1">
            <a:latin typeface="Calibri" pitchFamily="34" charset="0"/>
          </a:endParaRPr>
        </a:p>
      </dgm:t>
    </dgm:pt>
    <dgm:pt modelId="{C179135B-A3AC-49AD-BC47-F2A542817B45}" type="sibTrans" cxnId="{DBEB7DAC-1348-49E3-B7E9-30AC157C9E6E}">
      <dgm:prSet/>
      <dgm:spPr/>
      <dgm:t>
        <a:bodyPr/>
        <a:lstStyle/>
        <a:p>
          <a:endParaRPr lang="ru-RU" b="1">
            <a:latin typeface="Calibri" pitchFamily="34" charset="0"/>
          </a:endParaRPr>
        </a:p>
      </dgm:t>
    </dgm:pt>
    <dgm:pt modelId="{250158C3-79BB-49F6-8B20-99A40410742D}">
      <dgm:prSet/>
      <dgm:spPr/>
      <dgm:t>
        <a:bodyPr/>
        <a:lstStyle/>
        <a:p>
          <a:pPr rtl="0"/>
          <a:r>
            <a:rPr lang="ru-RU" b="1" dirty="0" smtClean="0">
              <a:latin typeface="Calibri" pitchFamily="34" charset="0"/>
            </a:rPr>
            <a:t>Учебно-вспомогательными</a:t>
          </a:r>
          <a:endParaRPr lang="ru-RU" b="1" dirty="0">
            <a:latin typeface="Calibri" pitchFamily="34" charset="0"/>
          </a:endParaRPr>
        </a:p>
      </dgm:t>
    </dgm:pt>
    <dgm:pt modelId="{E417D84F-6707-488B-BB82-3A767DD9B65E}" type="parTrans" cxnId="{C0F23728-7AB3-43C4-BD0D-CB8D99D4946D}">
      <dgm:prSet/>
      <dgm:spPr/>
      <dgm:t>
        <a:bodyPr/>
        <a:lstStyle/>
        <a:p>
          <a:endParaRPr lang="ru-RU" b="1">
            <a:latin typeface="Calibri" pitchFamily="34" charset="0"/>
          </a:endParaRPr>
        </a:p>
      </dgm:t>
    </dgm:pt>
    <dgm:pt modelId="{108F4D85-DB9D-4DD5-8D66-48339B299A78}" type="sibTrans" cxnId="{C0F23728-7AB3-43C4-BD0D-CB8D99D4946D}">
      <dgm:prSet/>
      <dgm:spPr/>
      <dgm:t>
        <a:bodyPr/>
        <a:lstStyle/>
        <a:p>
          <a:endParaRPr lang="ru-RU" b="1">
            <a:latin typeface="Calibri" pitchFamily="34" charset="0"/>
          </a:endParaRPr>
        </a:p>
      </dgm:t>
    </dgm:pt>
    <dgm:pt modelId="{259792C1-29C8-416B-B21B-B77CD59F32D1}">
      <dgm:prSet/>
      <dgm:spPr/>
      <dgm:t>
        <a:bodyPr/>
        <a:lstStyle/>
        <a:p>
          <a:pPr rtl="0"/>
          <a:r>
            <a:rPr lang="ru-RU" b="1" dirty="0" smtClean="0">
              <a:latin typeface="Calibri" pitchFamily="34" charset="0"/>
            </a:rPr>
            <a:t>Административно-хозяйственными</a:t>
          </a:r>
          <a:endParaRPr lang="ru-RU" b="1" dirty="0">
            <a:latin typeface="Calibri" pitchFamily="34" charset="0"/>
          </a:endParaRPr>
        </a:p>
      </dgm:t>
    </dgm:pt>
    <dgm:pt modelId="{D524E5E2-3997-4E03-AA6C-A9F9241FDA2F}" type="parTrans" cxnId="{57284DD5-B6CB-4ACF-AF30-727AB3F8CCD4}">
      <dgm:prSet/>
      <dgm:spPr/>
      <dgm:t>
        <a:bodyPr/>
        <a:lstStyle/>
        <a:p>
          <a:endParaRPr lang="ru-RU" b="1">
            <a:latin typeface="Calibri" pitchFamily="34" charset="0"/>
          </a:endParaRPr>
        </a:p>
      </dgm:t>
    </dgm:pt>
    <dgm:pt modelId="{0C330F6D-9A7E-4C43-9B60-DF5D1D1DC679}" type="sibTrans" cxnId="{57284DD5-B6CB-4ACF-AF30-727AB3F8CCD4}">
      <dgm:prSet/>
      <dgm:spPr/>
      <dgm:t>
        <a:bodyPr/>
        <a:lstStyle/>
        <a:p>
          <a:endParaRPr lang="ru-RU" b="1">
            <a:latin typeface="Calibri" pitchFamily="34" charset="0"/>
          </a:endParaRPr>
        </a:p>
      </dgm:t>
    </dgm:pt>
    <dgm:pt modelId="{A80996A6-0D3D-419A-B691-084479C5D797}">
      <dgm:prSet/>
      <dgm:spPr/>
      <dgm:t>
        <a:bodyPr/>
        <a:lstStyle/>
        <a:p>
          <a:pPr rtl="0"/>
          <a:r>
            <a:rPr lang="ru-RU" b="0" dirty="0" smtClean="0">
              <a:latin typeface="Calibri" pitchFamily="34" charset="0"/>
            </a:rPr>
            <a:t>В реализации Программы могут также участвовать:</a:t>
          </a:r>
          <a:endParaRPr lang="ru-RU" b="0" dirty="0">
            <a:latin typeface="Calibri" pitchFamily="34" charset="0"/>
          </a:endParaRPr>
        </a:p>
      </dgm:t>
    </dgm:pt>
    <dgm:pt modelId="{C899905F-B873-40A8-A055-B963C43BBC65}" type="parTrans" cxnId="{48ED17D8-91F5-44F5-B611-26ACC4BAED2E}">
      <dgm:prSet/>
      <dgm:spPr/>
      <dgm:t>
        <a:bodyPr/>
        <a:lstStyle/>
        <a:p>
          <a:endParaRPr lang="ru-RU" b="1">
            <a:latin typeface="Calibri" pitchFamily="34" charset="0"/>
          </a:endParaRPr>
        </a:p>
      </dgm:t>
    </dgm:pt>
    <dgm:pt modelId="{39E3E77C-DEBA-4640-A39C-AB86F029360D}" type="sibTrans" cxnId="{48ED17D8-91F5-44F5-B611-26ACC4BAED2E}">
      <dgm:prSet/>
      <dgm:spPr/>
      <dgm:t>
        <a:bodyPr/>
        <a:lstStyle/>
        <a:p>
          <a:endParaRPr lang="ru-RU" b="1">
            <a:latin typeface="Calibri" pitchFamily="34" charset="0"/>
          </a:endParaRPr>
        </a:p>
      </dgm:t>
    </dgm:pt>
    <dgm:pt modelId="{3717A622-437C-4CB8-A7C7-0C3B74283031}">
      <dgm:prSet/>
      <dgm:spPr/>
      <dgm:t>
        <a:bodyPr/>
        <a:lstStyle/>
        <a:p>
          <a:pPr rtl="0"/>
          <a:r>
            <a:rPr lang="ru-RU" b="1" dirty="0" smtClean="0">
              <a:latin typeface="Calibri" pitchFamily="34" charset="0"/>
            </a:rPr>
            <a:t>научные работники Организации</a:t>
          </a:r>
          <a:endParaRPr lang="ru-RU" b="1" dirty="0">
            <a:latin typeface="Calibri" pitchFamily="34" charset="0"/>
          </a:endParaRPr>
        </a:p>
      </dgm:t>
    </dgm:pt>
    <dgm:pt modelId="{B0097053-5154-413C-A923-CC827B84E823}" type="parTrans" cxnId="{FAC93105-3C02-47AC-8190-5E3940FE66AC}">
      <dgm:prSet/>
      <dgm:spPr/>
      <dgm:t>
        <a:bodyPr/>
        <a:lstStyle/>
        <a:p>
          <a:endParaRPr lang="ru-RU" b="1">
            <a:latin typeface="Calibri" pitchFamily="34" charset="0"/>
          </a:endParaRPr>
        </a:p>
      </dgm:t>
    </dgm:pt>
    <dgm:pt modelId="{ADAB6271-E77E-42AC-A3D0-02B7668B69D9}" type="sibTrans" cxnId="{FAC93105-3C02-47AC-8190-5E3940FE66AC}">
      <dgm:prSet/>
      <dgm:spPr/>
      <dgm:t>
        <a:bodyPr/>
        <a:lstStyle/>
        <a:p>
          <a:endParaRPr lang="ru-RU" b="1">
            <a:latin typeface="Calibri" pitchFamily="34" charset="0"/>
          </a:endParaRPr>
        </a:p>
      </dgm:t>
    </dgm:pt>
    <dgm:pt modelId="{BC37C169-D3C8-46DC-AC62-52DF31D96447}">
      <dgm:prSet/>
      <dgm:spPr/>
      <dgm:t>
        <a:bodyPr/>
        <a:lstStyle/>
        <a:p>
          <a:pPr rtl="0"/>
          <a:r>
            <a:rPr lang="ru-RU" b="1" dirty="0" smtClean="0">
              <a:latin typeface="Calibri" pitchFamily="34" charset="0"/>
            </a:rPr>
            <a:t>иные работники Организации, в том числе осуществляющие финансовую</a:t>
          </a:r>
          <a:br>
            <a:rPr lang="ru-RU" b="1" dirty="0" smtClean="0">
              <a:latin typeface="Calibri" pitchFamily="34" charset="0"/>
            </a:rPr>
          </a:br>
          <a:r>
            <a:rPr lang="ru-RU" b="1" dirty="0" smtClean="0">
              <a:latin typeface="Calibri" pitchFamily="34" charset="0"/>
            </a:rPr>
            <a:t>и хозяйственную деятельности, охрану жизни здоровья детей</a:t>
          </a:r>
          <a:endParaRPr lang="ru-RU" b="1" dirty="0">
            <a:latin typeface="Calibri" pitchFamily="34" charset="0"/>
          </a:endParaRPr>
        </a:p>
      </dgm:t>
    </dgm:pt>
    <dgm:pt modelId="{ECDF93DC-0F9B-4B3B-A1B4-08E73573E5C2}" type="parTrans" cxnId="{F4C62007-8C61-4C6F-85A7-2B597D62F97E}">
      <dgm:prSet/>
      <dgm:spPr/>
      <dgm:t>
        <a:bodyPr/>
        <a:lstStyle/>
        <a:p>
          <a:endParaRPr lang="ru-RU" b="1">
            <a:latin typeface="Calibri" pitchFamily="34" charset="0"/>
          </a:endParaRPr>
        </a:p>
      </dgm:t>
    </dgm:pt>
    <dgm:pt modelId="{AA1567A1-448E-4A00-9CCB-A1151E177432}" type="sibTrans" cxnId="{F4C62007-8C61-4C6F-85A7-2B597D62F97E}">
      <dgm:prSet/>
      <dgm:spPr/>
      <dgm:t>
        <a:bodyPr/>
        <a:lstStyle/>
        <a:p>
          <a:endParaRPr lang="ru-RU" b="1">
            <a:latin typeface="Calibri" pitchFamily="34" charset="0"/>
          </a:endParaRPr>
        </a:p>
      </dgm:t>
    </dgm:pt>
    <dgm:pt modelId="{D92B47BC-7DCD-455A-934F-5ABC417FA2DA}" type="pres">
      <dgm:prSet presAssocID="{41D8DF92-0488-4204-9CF6-A3800239089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0D1273-08AA-4188-9207-BC8C3D08F5F0}" type="pres">
      <dgm:prSet presAssocID="{2FAFAAE7-24F4-452B-A717-16BDB125314D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544805-77CE-442F-9A8D-CCE51185F1BD}" type="pres">
      <dgm:prSet presAssocID="{DDD6AA47-83C1-4EC5-8922-5A9E1156DBBD}" presName="spacer" presStyleCnt="0"/>
      <dgm:spPr/>
    </dgm:pt>
    <dgm:pt modelId="{18371A9E-7D38-4BBF-99E3-2A8849228CDF}" type="pres">
      <dgm:prSet presAssocID="{ECC065D3-09EC-4052-A890-ADB4668B443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26842-A318-4141-ABB2-2FFA3B951421}" type="pres">
      <dgm:prSet presAssocID="{C179135B-A3AC-49AD-BC47-F2A542817B45}" presName="spacer" presStyleCnt="0"/>
      <dgm:spPr/>
    </dgm:pt>
    <dgm:pt modelId="{E3DCEE6B-BC04-4ACD-BF56-5A16C07CBC96}" type="pres">
      <dgm:prSet presAssocID="{250158C3-79BB-49F6-8B20-99A40410742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368D79-A6BA-4913-B84B-E7DFA8EE4774}" type="pres">
      <dgm:prSet presAssocID="{108F4D85-DB9D-4DD5-8D66-48339B299A78}" presName="spacer" presStyleCnt="0"/>
      <dgm:spPr/>
    </dgm:pt>
    <dgm:pt modelId="{06867644-2AA5-416B-92DF-512A00D58EF0}" type="pres">
      <dgm:prSet presAssocID="{259792C1-29C8-416B-B21B-B77CD59F32D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4EA1DA-DD68-4A75-A381-696987B6299E}" type="pres">
      <dgm:prSet presAssocID="{0C330F6D-9A7E-4C43-9B60-DF5D1D1DC679}" presName="spacer" presStyleCnt="0"/>
      <dgm:spPr/>
    </dgm:pt>
    <dgm:pt modelId="{30FD6712-475F-4783-B7D6-1DD07A07A9BB}" type="pres">
      <dgm:prSet presAssocID="{A80996A6-0D3D-419A-B691-084479C5D79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E0AF5B-CAAE-42F9-B8E9-1DD92D525A87}" type="pres">
      <dgm:prSet presAssocID="{A80996A6-0D3D-419A-B691-084479C5D797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F7DB18-2483-42B4-A241-C43435CD200E}" type="presOf" srcId="{41D8DF92-0488-4204-9CF6-A38002390896}" destId="{D92B47BC-7DCD-455A-934F-5ABC417FA2DA}" srcOrd="0" destOrd="0" presId="urn:microsoft.com/office/officeart/2005/8/layout/vList2"/>
    <dgm:cxn modelId="{C0F23728-7AB3-43C4-BD0D-CB8D99D4946D}" srcId="{41D8DF92-0488-4204-9CF6-A38002390896}" destId="{250158C3-79BB-49F6-8B20-99A40410742D}" srcOrd="2" destOrd="0" parTransId="{E417D84F-6707-488B-BB82-3A767DD9B65E}" sibTransId="{108F4D85-DB9D-4DD5-8D66-48339B299A78}"/>
    <dgm:cxn modelId="{57284DD5-B6CB-4ACF-AF30-727AB3F8CCD4}" srcId="{41D8DF92-0488-4204-9CF6-A38002390896}" destId="{259792C1-29C8-416B-B21B-B77CD59F32D1}" srcOrd="3" destOrd="0" parTransId="{D524E5E2-3997-4E03-AA6C-A9F9241FDA2F}" sibTransId="{0C330F6D-9A7E-4C43-9B60-DF5D1D1DC679}"/>
    <dgm:cxn modelId="{4CD87560-752C-420E-B0EF-8C473645929B}" type="presOf" srcId="{3717A622-437C-4CB8-A7C7-0C3B74283031}" destId="{40E0AF5B-CAAE-42F9-B8E9-1DD92D525A87}" srcOrd="0" destOrd="0" presId="urn:microsoft.com/office/officeart/2005/8/layout/vList2"/>
    <dgm:cxn modelId="{9553F1F0-E798-47DB-AE17-082D5D272B3A}" type="presOf" srcId="{250158C3-79BB-49F6-8B20-99A40410742D}" destId="{E3DCEE6B-BC04-4ACD-BF56-5A16C07CBC96}" srcOrd="0" destOrd="0" presId="urn:microsoft.com/office/officeart/2005/8/layout/vList2"/>
    <dgm:cxn modelId="{6F2209F4-70B0-4A9B-8163-B2A26BDEBB5A}" type="presOf" srcId="{259792C1-29C8-416B-B21B-B77CD59F32D1}" destId="{06867644-2AA5-416B-92DF-512A00D58EF0}" srcOrd="0" destOrd="0" presId="urn:microsoft.com/office/officeart/2005/8/layout/vList2"/>
    <dgm:cxn modelId="{F4C62007-8C61-4C6F-85A7-2B597D62F97E}" srcId="{A80996A6-0D3D-419A-B691-084479C5D797}" destId="{BC37C169-D3C8-46DC-AC62-52DF31D96447}" srcOrd="1" destOrd="0" parTransId="{ECDF93DC-0F9B-4B3B-A1B4-08E73573E5C2}" sibTransId="{AA1567A1-448E-4A00-9CCB-A1151E177432}"/>
    <dgm:cxn modelId="{48ED17D8-91F5-44F5-B611-26ACC4BAED2E}" srcId="{41D8DF92-0488-4204-9CF6-A38002390896}" destId="{A80996A6-0D3D-419A-B691-084479C5D797}" srcOrd="4" destOrd="0" parTransId="{C899905F-B873-40A8-A055-B963C43BBC65}" sibTransId="{39E3E77C-DEBA-4640-A39C-AB86F029360D}"/>
    <dgm:cxn modelId="{5690A724-24D3-4418-BB4D-B3CCB9E5A2D5}" type="presOf" srcId="{A80996A6-0D3D-419A-B691-084479C5D797}" destId="{30FD6712-475F-4783-B7D6-1DD07A07A9BB}" srcOrd="0" destOrd="0" presId="urn:microsoft.com/office/officeart/2005/8/layout/vList2"/>
    <dgm:cxn modelId="{A488A1B7-9566-440E-905B-1D2488184653}" type="presOf" srcId="{2FAFAAE7-24F4-452B-A717-16BDB125314D}" destId="{840D1273-08AA-4188-9207-BC8C3D08F5F0}" srcOrd="0" destOrd="0" presId="urn:microsoft.com/office/officeart/2005/8/layout/vList2"/>
    <dgm:cxn modelId="{FAC93105-3C02-47AC-8190-5E3940FE66AC}" srcId="{A80996A6-0D3D-419A-B691-084479C5D797}" destId="{3717A622-437C-4CB8-A7C7-0C3B74283031}" srcOrd="0" destOrd="0" parTransId="{B0097053-5154-413C-A923-CC827B84E823}" sibTransId="{ADAB6271-E77E-42AC-A3D0-02B7668B69D9}"/>
    <dgm:cxn modelId="{DBEB7DAC-1348-49E3-B7E9-30AC157C9E6E}" srcId="{41D8DF92-0488-4204-9CF6-A38002390896}" destId="{ECC065D3-09EC-4052-A890-ADB4668B4431}" srcOrd="1" destOrd="0" parTransId="{26C66CAC-63C5-449E-B56C-A3169319E3CB}" sibTransId="{C179135B-A3AC-49AD-BC47-F2A542817B45}"/>
    <dgm:cxn modelId="{BFD8FB20-916E-4794-8CBD-4D05381EC162}" srcId="{41D8DF92-0488-4204-9CF6-A38002390896}" destId="{2FAFAAE7-24F4-452B-A717-16BDB125314D}" srcOrd="0" destOrd="0" parTransId="{73A6058D-3EE5-4526-A562-43657675C594}" sibTransId="{DDD6AA47-83C1-4EC5-8922-5A9E1156DBBD}"/>
    <dgm:cxn modelId="{B9F95269-A35D-4B9B-8111-14873F5FA7B9}" type="presOf" srcId="{BC37C169-D3C8-46DC-AC62-52DF31D96447}" destId="{40E0AF5B-CAAE-42F9-B8E9-1DD92D525A87}" srcOrd="0" destOrd="1" presId="urn:microsoft.com/office/officeart/2005/8/layout/vList2"/>
    <dgm:cxn modelId="{8A584A9E-D0CE-4FF9-B9D3-6934CB4815A3}" type="presOf" srcId="{ECC065D3-09EC-4052-A890-ADB4668B4431}" destId="{18371A9E-7D38-4BBF-99E3-2A8849228CDF}" srcOrd="0" destOrd="0" presId="urn:microsoft.com/office/officeart/2005/8/layout/vList2"/>
    <dgm:cxn modelId="{DA69826D-4771-4058-8696-4A1E22F56D32}" type="presParOf" srcId="{D92B47BC-7DCD-455A-934F-5ABC417FA2DA}" destId="{840D1273-08AA-4188-9207-BC8C3D08F5F0}" srcOrd="0" destOrd="0" presId="urn:microsoft.com/office/officeart/2005/8/layout/vList2"/>
    <dgm:cxn modelId="{48389F93-2CC7-47B8-A1E5-E410AFE72828}" type="presParOf" srcId="{D92B47BC-7DCD-455A-934F-5ABC417FA2DA}" destId="{C4544805-77CE-442F-9A8D-CCE51185F1BD}" srcOrd="1" destOrd="0" presId="urn:microsoft.com/office/officeart/2005/8/layout/vList2"/>
    <dgm:cxn modelId="{3C2B838B-B979-45F9-BACE-CD9868171C0F}" type="presParOf" srcId="{D92B47BC-7DCD-455A-934F-5ABC417FA2DA}" destId="{18371A9E-7D38-4BBF-99E3-2A8849228CDF}" srcOrd="2" destOrd="0" presId="urn:microsoft.com/office/officeart/2005/8/layout/vList2"/>
    <dgm:cxn modelId="{CC83B67D-AE61-49C6-884B-88A4269DE685}" type="presParOf" srcId="{D92B47BC-7DCD-455A-934F-5ABC417FA2DA}" destId="{CE826842-A318-4141-ABB2-2FFA3B951421}" srcOrd="3" destOrd="0" presId="urn:microsoft.com/office/officeart/2005/8/layout/vList2"/>
    <dgm:cxn modelId="{4AB17B87-78E0-44EB-A0E6-41DCD5E58F30}" type="presParOf" srcId="{D92B47BC-7DCD-455A-934F-5ABC417FA2DA}" destId="{E3DCEE6B-BC04-4ACD-BF56-5A16C07CBC96}" srcOrd="4" destOrd="0" presId="urn:microsoft.com/office/officeart/2005/8/layout/vList2"/>
    <dgm:cxn modelId="{1B838F27-4ED2-467D-AC77-63E9BF94B06F}" type="presParOf" srcId="{D92B47BC-7DCD-455A-934F-5ABC417FA2DA}" destId="{14368D79-A6BA-4913-B84B-E7DFA8EE4774}" srcOrd="5" destOrd="0" presId="urn:microsoft.com/office/officeart/2005/8/layout/vList2"/>
    <dgm:cxn modelId="{AD177687-D437-4D8F-AAA4-497A29473470}" type="presParOf" srcId="{D92B47BC-7DCD-455A-934F-5ABC417FA2DA}" destId="{06867644-2AA5-416B-92DF-512A00D58EF0}" srcOrd="6" destOrd="0" presId="urn:microsoft.com/office/officeart/2005/8/layout/vList2"/>
    <dgm:cxn modelId="{718D8852-A5DB-4639-8CF9-7247AC4B3C61}" type="presParOf" srcId="{D92B47BC-7DCD-455A-934F-5ABC417FA2DA}" destId="{5F4EA1DA-DD68-4A75-A381-696987B6299E}" srcOrd="7" destOrd="0" presId="urn:microsoft.com/office/officeart/2005/8/layout/vList2"/>
    <dgm:cxn modelId="{825F8AAB-A501-449F-A877-A6A12FF94928}" type="presParOf" srcId="{D92B47BC-7DCD-455A-934F-5ABC417FA2DA}" destId="{30FD6712-475F-4783-B7D6-1DD07A07A9BB}" srcOrd="8" destOrd="0" presId="urn:microsoft.com/office/officeart/2005/8/layout/vList2"/>
    <dgm:cxn modelId="{F7019AC8-65CA-434F-8E5A-597A8767256F}" type="presParOf" srcId="{D92B47BC-7DCD-455A-934F-5ABC417FA2DA}" destId="{40E0AF5B-CAAE-42F9-B8E9-1DD92D525A87}" srcOrd="9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C67B6F8E-C15E-4811-B1AE-9CDE05B8633F}" type="doc">
      <dgm:prSet loTypeId="urn:microsoft.com/office/officeart/2005/8/layout/default#1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D4DD8B9-81EA-4189-BF89-8545BBFAC323}">
      <dgm:prSet custT="1"/>
      <dgm:spPr/>
      <dgm:t>
        <a:bodyPr/>
        <a:lstStyle/>
        <a:p>
          <a:pPr rtl="0"/>
          <a:r>
            <a:rPr lang="ru-RU" sz="2000" b="0" dirty="0" smtClean="0">
              <a:latin typeface="Arial" pitchFamily="34" charset="0"/>
              <a:cs typeface="Arial" pitchFamily="34" charset="0"/>
            </a:rPr>
            <a:t>Обеспечивать возможность выполнения требований Стандарта</a:t>
          </a:r>
          <a:br>
            <a:rPr lang="ru-RU" sz="2000" b="0" dirty="0" smtClean="0">
              <a:latin typeface="Arial" pitchFamily="34" charset="0"/>
              <a:cs typeface="Arial" pitchFamily="34" charset="0"/>
            </a:rPr>
          </a:br>
          <a:r>
            <a:rPr lang="ru-RU" sz="2000" b="0" dirty="0" smtClean="0">
              <a:latin typeface="Arial" pitchFamily="34" charset="0"/>
              <a:cs typeface="Arial" pitchFamily="34" charset="0"/>
            </a:rPr>
            <a:t>к условиям реализации</a:t>
          </a:r>
          <a:br>
            <a:rPr lang="ru-RU" sz="2000" b="0" dirty="0" smtClean="0">
              <a:latin typeface="Arial" pitchFamily="34" charset="0"/>
              <a:cs typeface="Arial" pitchFamily="34" charset="0"/>
            </a:rPr>
          </a:br>
          <a:r>
            <a:rPr lang="ru-RU" sz="2000" b="0" dirty="0" smtClean="0">
              <a:latin typeface="Arial" pitchFamily="34" charset="0"/>
              <a:cs typeface="Arial" pitchFamily="34" charset="0"/>
            </a:rPr>
            <a:t>и структуре Программы</a:t>
          </a:r>
          <a:endParaRPr lang="ru-RU" sz="2000" b="0" dirty="0">
            <a:latin typeface="Arial" pitchFamily="34" charset="0"/>
            <a:cs typeface="Arial" pitchFamily="34" charset="0"/>
          </a:endParaRPr>
        </a:p>
      </dgm:t>
    </dgm:pt>
    <dgm:pt modelId="{68F6DD16-D7C2-4247-801D-18D0FDFBE527}" type="parTrans" cxnId="{ED888742-1484-40BA-A6ED-1002F644AC40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AC344ED1-C2CA-411E-99D0-168A59080828}" type="sibTrans" cxnId="{ED888742-1484-40BA-A6ED-1002F644AC40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D380B335-5B21-477C-B471-6E5C424D3A03}">
      <dgm:prSet custT="1"/>
      <dgm:spPr/>
      <dgm:t>
        <a:bodyPr/>
        <a:lstStyle/>
        <a:p>
          <a:pPr rtl="0"/>
          <a:r>
            <a:rPr lang="ru-RU" sz="1800" b="0" dirty="0" smtClean="0">
              <a:latin typeface="Arial" pitchFamily="34" charset="0"/>
              <a:cs typeface="Arial" pitchFamily="34" charset="0"/>
            </a:rPr>
            <a:t>Обеспечивать реализацию обязательной части Программы и части, формируемой участниками образовательного процесса, учитывая вариативность индивидуальных траекторий развития детей</a:t>
          </a:r>
          <a:endParaRPr lang="ru-RU" sz="1800" b="0" dirty="0">
            <a:latin typeface="Arial" pitchFamily="34" charset="0"/>
            <a:cs typeface="Arial" pitchFamily="34" charset="0"/>
          </a:endParaRPr>
        </a:p>
      </dgm:t>
    </dgm:pt>
    <dgm:pt modelId="{319465A5-1B1C-4AF9-A978-C2EB5C36FD2C}" type="parTrans" cxnId="{4C63AFA7-2283-4A5A-9C71-1246E3FB6948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439253D8-8034-48A6-9E7F-202502E4F18C}" type="sibTrans" cxnId="{4C63AFA7-2283-4A5A-9C71-1246E3FB6948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B4E4D5E7-F5DA-41B9-AE80-E0CA3EBBECA7}">
      <dgm:prSet custT="1"/>
      <dgm:spPr/>
      <dgm:t>
        <a:bodyPr/>
        <a:lstStyle/>
        <a:p>
          <a:pPr rtl="0"/>
          <a:r>
            <a:rPr lang="ru-RU" sz="1800" b="0" dirty="0" smtClean="0">
              <a:latin typeface="Arial" pitchFamily="34" charset="0"/>
              <a:cs typeface="Arial" pitchFamily="34" charset="0"/>
            </a:rPr>
            <a:t>Отражать структуру и объём расходов,</a:t>
          </a:r>
          <a:br>
            <a:rPr lang="ru-RU" sz="1800" b="0" dirty="0" smtClean="0">
              <a:latin typeface="Arial" pitchFamily="34" charset="0"/>
              <a:cs typeface="Arial" pitchFamily="34" charset="0"/>
            </a:rPr>
          </a:br>
          <a:r>
            <a:rPr lang="ru-RU" sz="1800" b="0" dirty="0" smtClean="0">
              <a:latin typeface="Arial" pitchFamily="34" charset="0"/>
              <a:cs typeface="Arial" pitchFamily="34" charset="0"/>
            </a:rPr>
            <a:t>необходимых для реализации Программы,</a:t>
          </a:r>
          <a:br>
            <a:rPr lang="ru-RU" sz="1800" b="0" dirty="0" smtClean="0">
              <a:latin typeface="Arial" pitchFamily="34" charset="0"/>
              <a:cs typeface="Arial" pitchFamily="34" charset="0"/>
            </a:rPr>
          </a:br>
          <a:r>
            <a:rPr lang="ru-RU" sz="1800" b="0" dirty="0" smtClean="0">
              <a:latin typeface="Arial" pitchFamily="34" charset="0"/>
              <a:cs typeface="Arial" pitchFamily="34" charset="0"/>
            </a:rPr>
            <a:t>а также механизм</a:t>
          </a:r>
          <a:br>
            <a:rPr lang="ru-RU" sz="1800" b="0" dirty="0" smtClean="0">
              <a:latin typeface="Arial" pitchFamily="34" charset="0"/>
              <a:cs typeface="Arial" pitchFamily="34" charset="0"/>
            </a:rPr>
          </a:br>
          <a:r>
            <a:rPr lang="ru-RU" sz="1800" b="0" dirty="0" smtClean="0">
              <a:latin typeface="Arial" pitchFamily="34" charset="0"/>
              <a:cs typeface="Arial" pitchFamily="34" charset="0"/>
            </a:rPr>
            <a:t>их формирования</a:t>
          </a:r>
          <a:endParaRPr lang="ru-RU" sz="1800" b="0" dirty="0">
            <a:latin typeface="Arial" pitchFamily="34" charset="0"/>
            <a:cs typeface="Arial" pitchFamily="34" charset="0"/>
          </a:endParaRPr>
        </a:p>
      </dgm:t>
    </dgm:pt>
    <dgm:pt modelId="{197E4859-E900-499E-9FCF-30F33FCE434F}" type="parTrans" cxnId="{263B9D25-E85E-4471-A375-0A7BB39FF7C3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DA2A3201-CA5D-430F-B969-98345CC66F27}" type="sibTrans" cxnId="{263B9D25-E85E-4471-A375-0A7BB39FF7C3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C09374FD-6FD2-4220-AC87-6CCE8ED2DB0B}" type="pres">
      <dgm:prSet presAssocID="{C67B6F8E-C15E-4811-B1AE-9CDE05B8633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03CA88-8B19-4D08-8527-1A021A21FF6F}" type="pres">
      <dgm:prSet presAssocID="{8D4DD8B9-81EA-4189-BF89-8545BBFAC323}" presName="node" presStyleLbl="node1" presStyleIdx="0" presStyleCnt="3" custLinFactNeighborY="8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B5979D-AD3E-4130-805F-254C212EC955}" type="pres">
      <dgm:prSet presAssocID="{AC344ED1-C2CA-411E-99D0-168A59080828}" presName="sibTrans" presStyleCnt="0"/>
      <dgm:spPr/>
      <dgm:t>
        <a:bodyPr/>
        <a:lstStyle/>
        <a:p>
          <a:endParaRPr lang="ru-RU"/>
        </a:p>
      </dgm:t>
    </dgm:pt>
    <dgm:pt modelId="{C07F700B-8C23-4881-9F31-13F7F3F53BB3}" type="pres">
      <dgm:prSet presAssocID="{D380B335-5B21-477C-B471-6E5C424D3A03}" presName="node" presStyleLbl="node1" presStyleIdx="1" presStyleCnt="3" custLinFactNeighborY="8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53E459-B3F2-4EB8-B5DE-2E862C2F1F6D}" type="pres">
      <dgm:prSet presAssocID="{439253D8-8034-48A6-9E7F-202502E4F18C}" presName="sibTrans" presStyleCnt="0"/>
      <dgm:spPr/>
      <dgm:t>
        <a:bodyPr/>
        <a:lstStyle/>
        <a:p>
          <a:endParaRPr lang="ru-RU"/>
        </a:p>
      </dgm:t>
    </dgm:pt>
    <dgm:pt modelId="{1AEAAC86-D727-4098-9136-5A0C34FA97A8}" type="pres">
      <dgm:prSet presAssocID="{B4E4D5E7-F5DA-41B9-AE80-E0CA3EBBECA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63AFA7-2283-4A5A-9C71-1246E3FB6948}" srcId="{C67B6F8E-C15E-4811-B1AE-9CDE05B8633F}" destId="{D380B335-5B21-477C-B471-6E5C424D3A03}" srcOrd="1" destOrd="0" parTransId="{319465A5-1B1C-4AF9-A978-C2EB5C36FD2C}" sibTransId="{439253D8-8034-48A6-9E7F-202502E4F18C}"/>
    <dgm:cxn modelId="{DD8C663A-E10F-4099-A77E-06932AB3C906}" type="presOf" srcId="{C67B6F8E-C15E-4811-B1AE-9CDE05B8633F}" destId="{C09374FD-6FD2-4220-AC87-6CCE8ED2DB0B}" srcOrd="0" destOrd="0" presId="urn:microsoft.com/office/officeart/2005/8/layout/default#1"/>
    <dgm:cxn modelId="{3A76A100-8476-49EF-BDD2-C17976ECF1F9}" type="presOf" srcId="{B4E4D5E7-F5DA-41B9-AE80-E0CA3EBBECA7}" destId="{1AEAAC86-D727-4098-9136-5A0C34FA97A8}" srcOrd="0" destOrd="0" presId="urn:microsoft.com/office/officeart/2005/8/layout/default#1"/>
    <dgm:cxn modelId="{66C4A942-7E1E-41FB-8B6D-58B72738ECE7}" type="presOf" srcId="{D380B335-5B21-477C-B471-6E5C424D3A03}" destId="{C07F700B-8C23-4881-9F31-13F7F3F53BB3}" srcOrd="0" destOrd="0" presId="urn:microsoft.com/office/officeart/2005/8/layout/default#1"/>
    <dgm:cxn modelId="{BA461515-36CB-4CFB-80BD-16A50644F5C4}" type="presOf" srcId="{8D4DD8B9-81EA-4189-BF89-8545BBFAC323}" destId="{8503CA88-8B19-4D08-8527-1A021A21FF6F}" srcOrd="0" destOrd="0" presId="urn:microsoft.com/office/officeart/2005/8/layout/default#1"/>
    <dgm:cxn modelId="{263B9D25-E85E-4471-A375-0A7BB39FF7C3}" srcId="{C67B6F8E-C15E-4811-B1AE-9CDE05B8633F}" destId="{B4E4D5E7-F5DA-41B9-AE80-E0CA3EBBECA7}" srcOrd="2" destOrd="0" parTransId="{197E4859-E900-499E-9FCF-30F33FCE434F}" sibTransId="{DA2A3201-CA5D-430F-B969-98345CC66F27}"/>
    <dgm:cxn modelId="{ED888742-1484-40BA-A6ED-1002F644AC40}" srcId="{C67B6F8E-C15E-4811-B1AE-9CDE05B8633F}" destId="{8D4DD8B9-81EA-4189-BF89-8545BBFAC323}" srcOrd="0" destOrd="0" parTransId="{68F6DD16-D7C2-4247-801D-18D0FDFBE527}" sibTransId="{AC344ED1-C2CA-411E-99D0-168A59080828}"/>
    <dgm:cxn modelId="{95CCACB1-33F1-4770-9434-CB0A1A1F3C96}" type="presParOf" srcId="{C09374FD-6FD2-4220-AC87-6CCE8ED2DB0B}" destId="{8503CA88-8B19-4D08-8527-1A021A21FF6F}" srcOrd="0" destOrd="0" presId="urn:microsoft.com/office/officeart/2005/8/layout/default#1"/>
    <dgm:cxn modelId="{D26BF591-0324-43FD-A2C0-C0CEDECEDA37}" type="presParOf" srcId="{C09374FD-6FD2-4220-AC87-6CCE8ED2DB0B}" destId="{FEB5979D-AD3E-4130-805F-254C212EC955}" srcOrd="1" destOrd="0" presId="urn:microsoft.com/office/officeart/2005/8/layout/default#1"/>
    <dgm:cxn modelId="{A9AFCEEF-BAD3-44E2-BE81-FDAF260F8599}" type="presParOf" srcId="{C09374FD-6FD2-4220-AC87-6CCE8ED2DB0B}" destId="{C07F700B-8C23-4881-9F31-13F7F3F53BB3}" srcOrd="2" destOrd="0" presId="urn:microsoft.com/office/officeart/2005/8/layout/default#1"/>
    <dgm:cxn modelId="{429A78BF-3337-40C8-AA4D-366D69B06F95}" type="presParOf" srcId="{C09374FD-6FD2-4220-AC87-6CCE8ED2DB0B}" destId="{8B53E459-B3F2-4EB8-B5DE-2E862C2F1F6D}" srcOrd="3" destOrd="0" presId="urn:microsoft.com/office/officeart/2005/8/layout/default#1"/>
    <dgm:cxn modelId="{AB4A1648-0DC4-4C25-84EA-FFD3671FEBAA}" type="presParOf" srcId="{C09374FD-6FD2-4220-AC87-6CCE8ED2DB0B}" destId="{1AEAAC86-D727-4098-9136-5A0C34FA97A8}" srcOrd="4" destOrd="0" presId="urn:microsoft.com/office/officeart/2005/8/layout/default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159792-9AA1-4E0B-BCFC-6D33ED49FC47}" type="doc">
      <dgm:prSet loTypeId="urn:microsoft.com/office/officeart/2005/8/layout/vList2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BE07E89-CFC0-446D-AD29-8762F0CF37B3}">
      <dgm:prSet phldrT="[Текст]" custT="1"/>
      <dgm:spPr/>
      <dgm:t>
        <a:bodyPr/>
        <a:lstStyle/>
        <a:p>
          <a:r>
            <a:rPr lang="ru-RU" sz="2800" b="1" dirty="0" smtClean="0">
              <a:latin typeface="Arial" pitchFamily="34" charset="0"/>
              <a:cs typeface="Arial" pitchFamily="34" charset="0"/>
            </a:rPr>
            <a:t>Социально – коммуникативное развитие</a:t>
          </a:r>
        </a:p>
      </dgm:t>
    </dgm:pt>
    <dgm:pt modelId="{7467EDB1-80C7-4C2C-92FB-BC1102DD2E45}" type="parTrans" cxnId="{65B0592E-2687-4ACD-8B01-5232CE06D6D1}">
      <dgm:prSet/>
      <dgm:spPr/>
      <dgm:t>
        <a:bodyPr/>
        <a:lstStyle/>
        <a:p>
          <a:endParaRPr lang="ru-RU" sz="2800" b="1">
            <a:latin typeface="Arial" pitchFamily="34" charset="0"/>
            <a:cs typeface="Arial" pitchFamily="34" charset="0"/>
          </a:endParaRPr>
        </a:p>
      </dgm:t>
    </dgm:pt>
    <dgm:pt modelId="{BD91BA10-6C8D-42DD-BBE8-4531799BBFDD}" type="sibTrans" cxnId="{65B0592E-2687-4ACD-8B01-5232CE06D6D1}">
      <dgm:prSet/>
      <dgm:spPr/>
      <dgm:t>
        <a:bodyPr/>
        <a:lstStyle/>
        <a:p>
          <a:endParaRPr lang="ru-RU" sz="2800" b="1">
            <a:latin typeface="Arial" pitchFamily="34" charset="0"/>
            <a:cs typeface="Arial" pitchFamily="34" charset="0"/>
          </a:endParaRPr>
        </a:p>
      </dgm:t>
    </dgm:pt>
    <dgm:pt modelId="{C3404A39-4C89-4197-B2F6-F2FC912339D8}">
      <dgm:prSet phldrT="[Текст]" custT="1"/>
      <dgm:spPr/>
      <dgm:t>
        <a:bodyPr/>
        <a:lstStyle/>
        <a:p>
          <a:r>
            <a:rPr lang="ru-RU" sz="2800" b="1" dirty="0" smtClean="0">
              <a:latin typeface="Arial" pitchFamily="34" charset="0"/>
              <a:cs typeface="Arial" pitchFamily="34" charset="0"/>
            </a:rPr>
            <a:t>Познавательное развитие</a:t>
          </a:r>
        </a:p>
      </dgm:t>
    </dgm:pt>
    <dgm:pt modelId="{AD5990B2-148D-47DC-959D-ED7423481140}" type="parTrans" cxnId="{98677C67-53CB-422D-B000-90AE6A773CFB}">
      <dgm:prSet/>
      <dgm:spPr/>
      <dgm:t>
        <a:bodyPr/>
        <a:lstStyle/>
        <a:p>
          <a:endParaRPr lang="ru-RU" sz="2800" b="1">
            <a:latin typeface="Arial" pitchFamily="34" charset="0"/>
            <a:cs typeface="Arial" pitchFamily="34" charset="0"/>
          </a:endParaRPr>
        </a:p>
      </dgm:t>
    </dgm:pt>
    <dgm:pt modelId="{B4C9A160-DD40-4BB5-A771-4B494200BA89}" type="sibTrans" cxnId="{98677C67-53CB-422D-B000-90AE6A773CFB}">
      <dgm:prSet/>
      <dgm:spPr/>
      <dgm:t>
        <a:bodyPr/>
        <a:lstStyle/>
        <a:p>
          <a:endParaRPr lang="ru-RU" sz="2800" b="1">
            <a:latin typeface="Arial" pitchFamily="34" charset="0"/>
            <a:cs typeface="Arial" pitchFamily="34" charset="0"/>
          </a:endParaRPr>
        </a:p>
      </dgm:t>
    </dgm:pt>
    <dgm:pt modelId="{D2270F81-58DC-49E8-8A66-35A9C33228E1}">
      <dgm:prSet phldrT="[Текст]" custT="1"/>
      <dgm:spPr/>
      <dgm:t>
        <a:bodyPr/>
        <a:lstStyle/>
        <a:p>
          <a:r>
            <a:rPr lang="ru-RU" sz="2800" b="1" dirty="0" smtClean="0">
              <a:latin typeface="Arial" pitchFamily="34" charset="0"/>
              <a:cs typeface="Arial" pitchFamily="34" charset="0"/>
            </a:rPr>
            <a:t>Речевое развитие</a:t>
          </a:r>
          <a:endParaRPr lang="ru-RU" sz="2800" b="1" dirty="0">
            <a:latin typeface="Arial" pitchFamily="34" charset="0"/>
            <a:cs typeface="Arial" pitchFamily="34" charset="0"/>
          </a:endParaRPr>
        </a:p>
      </dgm:t>
    </dgm:pt>
    <dgm:pt modelId="{7D26E5A1-11BC-4672-A1B3-D4EB9A714CBE}" type="parTrans" cxnId="{1BE2F093-46AA-40CB-96C9-1364D723644B}">
      <dgm:prSet/>
      <dgm:spPr/>
      <dgm:t>
        <a:bodyPr/>
        <a:lstStyle/>
        <a:p>
          <a:endParaRPr lang="ru-RU" sz="2800" b="1">
            <a:latin typeface="Arial" pitchFamily="34" charset="0"/>
            <a:cs typeface="Arial" pitchFamily="34" charset="0"/>
          </a:endParaRPr>
        </a:p>
      </dgm:t>
    </dgm:pt>
    <dgm:pt modelId="{35969F29-E1D8-41E3-94EA-45D2FFAFD369}" type="sibTrans" cxnId="{1BE2F093-46AA-40CB-96C9-1364D723644B}">
      <dgm:prSet/>
      <dgm:spPr/>
      <dgm:t>
        <a:bodyPr/>
        <a:lstStyle/>
        <a:p>
          <a:endParaRPr lang="ru-RU" sz="2800" b="1">
            <a:latin typeface="Arial" pitchFamily="34" charset="0"/>
            <a:cs typeface="Arial" pitchFamily="34" charset="0"/>
          </a:endParaRPr>
        </a:p>
      </dgm:t>
    </dgm:pt>
    <dgm:pt modelId="{3E1BCB2E-9F85-4CC8-8661-E2ADE1D20A37}">
      <dgm:prSet phldrT="[Текст]" custT="1"/>
      <dgm:spPr/>
      <dgm:t>
        <a:bodyPr/>
        <a:lstStyle/>
        <a:p>
          <a:r>
            <a:rPr lang="ru-RU" sz="2800" b="1" dirty="0" smtClean="0">
              <a:latin typeface="Arial" pitchFamily="34" charset="0"/>
              <a:cs typeface="Arial" pitchFamily="34" charset="0"/>
            </a:rPr>
            <a:t>Художественно – эстетическое развитие</a:t>
          </a:r>
          <a:endParaRPr lang="ru-RU" sz="2800" b="1" dirty="0">
            <a:latin typeface="Arial" pitchFamily="34" charset="0"/>
            <a:cs typeface="Arial" pitchFamily="34" charset="0"/>
          </a:endParaRPr>
        </a:p>
      </dgm:t>
    </dgm:pt>
    <dgm:pt modelId="{7BBF4F59-E106-416C-9D1C-672C629AE4B1}" type="parTrans" cxnId="{8F07FB3E-56B0-4C8E-86D1-1179FDF074FC}">
      <dgm:prSet/>
      <dgm:spPr/>
      <dgm:t>
        <a:bodyPr/>
        <a:lstStyle/>
        <a:p>
          <a:endParaRPr lang="ru-RU" sz="2800" b="1">
            <a:latin typeface="Arial" pitchFamily="34" charset="0"/>
            <a:cs typeface="Arial" pitchFamily="34" charset="0"/>
          </a:endParaRPr>
        </a:p>
      </dgm:t>
    </dgm:pt>
    <dgm:pt modelId="{F1553C92-9AB8-4200-91BB-981587BB4790}" type="sibTrans" cxnId="{8F07FB3E-56B0-4C8E-86D1-1179FDF074FC}">
      <dgm:prSet/>
      <dgm:spPr/>
      <dgm:t>
        <a:bodyPr/>
        <a:lstStyle/>
        <a:p>
          <a:endParaRPr lang="ru-RU" sz="2800" b="1">
            <a:latin typeface="Arial" pitchFamily="34" charset="0"/>
            <a:cs typeface="Arial" pitchFamily="34" charset="0"/>
          </a:endParaRPr>
        </a:p>
      </dgm:t>
    </dgm:pt>
    <dgm:pt modelId="{5CB6E894-3CFF-4C66-AAAB-F5351ED59987}">
      <dgm:prSet custT="1"/>
      <dgm:spPr/>
      <dgm:t>
        <a:bodyPr/>
        <a:lstStyle/>
        <a:p>
          <a:r>
            <a:rPr lang="ru-RU" sz="2800" b="1" dirty="0" smtClean="0">
              <a:latin typeface="Arial" pitchFamily="34" charset="0"/>
              <a:cs typeface="Arial" pitchFamily="34" charset="0"/>
            </a:rPr>
            <a:t>Физическое развитие</a:t>
          </a:r>
          <a:endParaRPr lang="ru-RU" sz="2800" b="1" dirty="0">
            <a:latin typeface="Arial" pitchFamily="34" charset="0"/>
            <a:cs typeface="Arial" pitchFamily="34" charset="0"/>
          </a:endParaRPr>
        </a:p>
      </dgm:t>
    </dgm:pt>
    <dgm:pt modelId="{9F009770-6CD6-4F91-8921-5593FC368A89}" type="parTrans" cxnId="{1D095573-3780-44E3-82CA-87BEC1FE5ED5}">
      <dgm:prSet/>
      <dgm:spPr/>
      <dgm:t>
        <a:bodyPr/>
        <a:lstStyle/>
        <a:p>
          <a:endParaRPr lang="ru-RU" sz="2800" b="1"/>
        </a:p>
      </dgm:t>
    </dgm:pt>
    <dgm:pt modelId="{A5F5F590-60CE-4F54-BB13-E0B1199A7112}" type="sibTrans" cxnId="{1D095573-3780-44E3-82CA-87BEC1FE5ED5}">
      <dgm:prSet/>
      <dgm:spPr/>
      <dgm:t>
        <a:bodyPr/>
        <a:lstStyle/>
        <a:p>
          <a:endParaRPr lang="ru-RU" sz="2800" b="1"/>
        </a:p>
      </dgm:t>
    </dgm:pt>
    <dgm:pt modelId="{AD4D2CAE-C594-460C-B406-DBF4B8203B80}" type="pres">
      <dgm:prSet presAssocID="{0B159792-9AA1-4E0B-BCFC-6D33ED49FC4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F234E9-32B2-4603-9345-EAC2CCC68311}" type="pres">
      <dgm:prSet presAssocID="{5BE07E89-CFC0-446D-AD29-8762F0CF37B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40D06E-C045-46D3-A5EA-6B2A737D8416}" type="pres">
      <dgm:prSet presAssocID="{BD91BA10-6C8D-42DD-BBE8-4531799BBFDD}" presName="spacer" presStyleCnt="0"/>
      <dgm:spPr/>
      <dgm:t>
        <a:bodyPr/>
        <a:lstStyle/>
        <a:p>
          <a:endParaRPr lang="ru-RU"/>
        </a:p>
      </dgm:t>
    </dgm:pt>
    <dgm:pt modelId="{45CFF9DE-50E9-494A-9527-E172E9EA87C7}" type="pres">
      <dgm:prSet presAssocID="{C3404A39-4C89-4197-B2F6-F2FC912339D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15143-DD6F-4D9D-A359-78F2CD7BDAA1}" type="pres">
      <dgm:prSet presAssocID="{B4C9A160-DD40-4BB5-A771-4B494200BA89}" presName="spacer" presStyleCnt="0"/>
      <dgm:spPr/>
      <dgm:t>
        <a:bodyPr/>
        <a:lstStyle/>
        <a:p>
          <a:endParaRPr lang="ru-RU"/>
        </a:p>
      </dgm:t>
    </dgm:pt>
    <dgm:pt modelId="{0A6A6963-B32E-40B7-A635-38314618755E}" type="pres">
      <dgm:prSet presAssocID="{D2270F81-58DC-49E8-8A66-35A9C33228E1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C1FD8C-9ED7-4F40-AA4F-D092561D6D4F}" type="pres">
      <dgm:prSet presAssocID="{35969F29-E1D8-41E3-94EA-45D2FFAFD369}" presName="spacer" presStyleCnt="0"/>
      <dgm:spPr/>
      <dgm:t>
        <a:bodyPr/>
        <a:lstStyle/>
        <a:p>
          <a:endParaRPr lang="ru-RU"/>
        </a:p>
      </dgm:t>
    </dgm:pt>
    <dgm:pt modelId="{546A7023-3E8D-40DC-A7B9-262E596755EF}" type="pres">
      <dgm:prSet presAssocID="{3E1BCB2E-9F85-4CC8-8661-E2ADE1D20A3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26968C-45B5-434C-8E6E-FE7D4908D8C1}" type="pres">
      <dgm:prSet presAssocID="{F1553C92-9AB8-4200-91BB-981587BB4790}" presName="spacer" presStyleCnt="0"/>
      <dgm:spPr/>
      <dgm:t>
        <a:bodyPr/>
        <a:lstStyle/>
        <a:p>
          <a:endParaRPr lang="ru-RU"/>
        </a:p>
      </dgm:t>
    </dgm:pt>
    <dgm:pt modelId="{905765B8-07BD-4E72-AA1F-AF51D5040DF2}" type="pres">
      <dgm:prSet presAssocID="{5CB6E894-3CFF-4C66-AAAB-F5351ED5998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B0592E-2687-4ACD-8B01-5232CE06D6D1}" srcId="{0B159792-9AA1-4E0B-BCFC-6D33ED49FC47}" destId="{5BE07E89-CFC0-446D-AD29-8762F0CF37B3}" srcOrd="0" destOrd="0" parTransId="{7467EDB1-80C7-4C2C-92FB-BC1102DD2E45}" sibTransId="{BD91BA10-6C8D-42DD-BBE8-4531799BBFDD}"/>
    <dgm:cxn modelId="{8F07FB3E-56B0-4C8E-86D1-1179FDF074FC}" srcId="{0B159792-9AA1-4E0B-BCFC-6D33ED49FC47}" destId="{3E1BCB2E-9F85-4CC8-8661-E2ADE1D20A37}" srcOrd="3" destOrd="0" parTransId="{7BBF4F59-E106-416C-9D1C-672C629AE4B1}" sibTransId="{F1553C92-9AB8-4200-91BB-981587BB4790}"/>
    <dgm:cxn modelId="{0272C176-59B5-4A5A-828F-3928C57AD9E8}" type="presOf" srcId="{5BE07E89-CFC0-446D-AD29-8762F0CF37B3}" destId="{65F234E9-32B2-4603-9345-EAC2CCC68311}" srcOrd="0" destOrd="0" presId="urn:microsoft.com/office/officeart/2005/8/layout/vList2"/>
    <dgm:cxn modelId="{FBF8FD52-FA46-4F6D-88C4-8E8350F1B27C}" type="presOf" srcId="{C3404A39-4C89-4197-B2F6-F2FC912339D8}" destId="{45CFF9DE-50E9-494A-9527-E172E9EA87C7}" srcOrd="0" destOrd="0" presId="urn:microsoft.com/office/officeart/2005/8/layout/vList2"/>
    <dgm:cxn modelId="{98677C67-53CB-422D-B000-90AE6A773CFB}" srcId="{0B159792-9AA1-4E0B-BCFC-6D33ED49FC47}" destId="{C3404A39-4C89-4197-B2F6-F2FC912339D8}" srcOrd="1" destOrd="0" parTransId="{AD5990B2-148D-47DC-959D-ED7423481140}" sibTransId="{B4C9A160-DD40-4BB5-A771-4B494200BA89}"/>
    <dgm:cxn modelId="{C136CE15-D1D1-4ECB-A0EF-09D852FD20C1}" type="presOf" srcId="{D2270F81-58DC-49E8-8A66-35A9C33228E1}" destId="{0A6A6963-B32E-40B7-A635-38314618755E}" srcOrd="0" destOrd="0" presId="urn:microsoft.com/office/officeart/2005/8/layout/vList2"/>
    <dgm:cxn modelId="{F95AACDC-7E2B-42B6-8D24-66B5E3B79B4C}" type="presOf" srcId="{0B159792-9AA1-4E0B-BCFC-6D33ED49FC47}" destId="{AD4D2CAE-C594-460C-B406-DBF4B8203B80}" srcOrd="0" destOrd="0" presId="urn:microsoft.com/office/officeart/2005/8/layout/vList2"/>
    <dgm:cxn modelId="{1D095573-3780-44E3-82CA-87BEC1FE5ED5}" srcId="{0B159792-9AA1-4E0B-BCFC-6D33ED49FC47}" destId="{5CB6E894-3CFF-4C66-AAAB-F5351ED59987}" srcOrd="4" destOrd="0" parTransId="{9F009770-6CD6-4F91-8921-5593FC368A89}" sibTransId="{A5F5F590-60CE-4F54-BB13-E0B1199A7112}"/>
    <dgm:cxn modelId="{9AA80DF0-6B85-41A3-A910-186F7BE2FD57}" type="presOf" srcId="{5CB6E894-3CFF-4C66-AAAB-F5351ED59987}" destId="{905765B8-07BD-4E72-AA1F-AF51D5040DF2}" srcOrd="0" destOrd="0" presId="urn:microsoft.com/office/officeart/2005/8/layout/vList2"/>
    <dgm:cxn modelId="{1BE2F093-46AA-40CB-96C9-1364D723644B}" srcId="{0B159792-9AA1-4E0B-BCFC-6D33ED49FC47}" destId="{D2270F81-58DC-49E8-8A66-35A9C33228E1}" srcOrd="2" destOrd="0" parTransId="{7D26E5A1-11BC-4672-A1B3-D4EB9A714CBE}" sibTransId="{35969F29-E1D8-41E3-94EA-45D2FFAFD369}"/>
    <dgm:cxn modelId="{E4D10836-500A-4DC3-98DC-6EFE6DC4C428}" type="presOf" srcId="{3E1BCB2E-9F85-4CC8-8661-E2ADE1D20A37}" destId="{546A7023-3E8D-40DC-A7B9-262E596755EF}" srcOrd="0" destOrd="0" presId="urn:microsoft.com/office/officeart/2005/8/layout/vList2"/>
    <dgm:cxn modelId="{9476829C-B1A4-4139-997F-37EEBECB578C}" type="presParOf" srcId="{AD4D2CAE-C594-460C-B406-DBF4B8203B80}" destId="{65F234E9-32B2-4603-9345-EAC2CCC68311}" srcOrd="0" destOrd="0" presId="urn:microsoft.com/office/officeart/2005/8/layout/vList2"/>
    <dgm:cxn modelId="{FB99F474-795E-444A-8215-C521E6E1D5E7}" type="presParOf" srcId="{AD4D2CAE-C594-460C-B406-DBF4B8203B80}" destId="{4740D06E-C045-46D3-A5EA-6B2A737D8416}" srcOrd="1" destOrd="0" presId="urn:microsoft.com/office/officeart/2005/8/layout/vList2"/>
    <dgm:cxn modelId="{5AFCA398-B797-4FD9-AF96-72814BFAA1C2}" type="presParOf" srcId="{AD4D2CAE-C594-460C-B406-DBF4B8203B80}" destId="{45CFF9DE-50E9-494A-9527-E172E9EA87C7}" srcOrd="2" destOrd="0" presId="urn:microsoft.com/office/officeart/2005/8/layout/vList2"/>
    <dgm:cxn modelId="{3CA1986A-D595-473B-8D00-4EDC034AA155}" type="presParOf" srcId="{AD4D2CAE-C594-460C-B406-DBF4B8203B80}" destId="{2D315143-DD6F-4D9D-A359-78F2CD7BDAA1}" srcOrd="3" destOrd="0" presId="urn:microsoft.com/office/officeart/2005/8/layout/vList2"/>
    <dgm:cxn modelId="{15900917-56CE-4533-836E-13EFABEDAB3D}" type="presParOf" srcId="{AD4D2CAE-C594-460C-B406-DBF4B8203B80}" destId="{0A6A6963-B32E-40B7-A635-38314618755E}" srcOrd="4" destOrd="0" presId="urn:microsoft.com/office/officeart/2005/8/layout/vList2"/>
    <dgm:cxn modelId="{81FE9DDC-9C6F-444B-B352-35947F99742B}" type="presParOf" srcId="{AD4D2CAE-C594-460C-B406-DBF4B8203B80}" destId="{62C1FD8C-9ED7-4F40-AA4F-D092561D6D4F}" srcOrd="5" destOrd="0" presId="urn:microsoft.com/office/officeart/2005/8/layout/vList2"/>
    <dgm:cxn modelId="{3E985E44-C314-48DC-A102-C5FB5C0937A1}" type="presParOf" srcId="{AD4D2CAE-C594-460C-B406-DBF4B8203B80}" destId="{546A7023-3E8D-40DC-A7B9-262E596755EF}" srcOrd="6" destOrd="0" presId="urn:microsoft.com/office/officeart/2005/8/layout/vList2"/>
    <dgm:cxn modelId="{A1EE835B-0C44-42E6-A12B-1F66829D6DFB}" type="presParOf" srcId="{AD4D2CAE-C594-460C-B406-DBF4B8203B80}" destId="{E926968C-45B5-434C-8E6E-FE7D4908D8C1}" srcOrd="7" destOrd="0" presId="urn:microsoft.com/office/officeart/2005/8/layout/vList2"/>
    <dgm:cxn modelId="{35219AAA-8350-420D-A976-DF965F46A146}" type="presParOf" srcId="{AD4D2CAE-C594-460C-B406-DBF4B8203B80}" destId="{905765B8-07BD-4E72-AA1F-AF51D5040DF2}" srcOrd="8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045FFD4B-9E3C-44A4-9A32-771C948E565C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FDB0C5-E8B9-4142-ADE8-7AB5FB01B4CC}">
      <dgm:prSet/>
      <dgm:spPr/>
      <dgm:t>
        <a:bodyPr/>
        <a:lstStyle/>
        <a:p>
          <a:pPr rtl="0"/>
          <a:r>
            <a:rPr lang="ru-RU" b="1" dirty="0" smtClean="0">
              <a:latin typeface="Calibri" pitchFamily="34" charset="0"/>
            </a:rPr>
            <a:t>построения образовательной политики на соответствующих уровнях с учётом целей ДО, общих для всего образовательного пространства РФ</a:t>
          </a:r>
          <a:endParaRPr lang="ru-RU" b="1" dirty="0">
            <a:latin typeface="Calibri" pitchFamily="34" charset="0"/>
          </a:endParaRPr>
        </a:p>
      </dgm:t>
    </dgm:pt>
    <dgm:pt modelId="{AB365724-967E-467D-AD03-828C4672D0EC}" type="parTrans" cxnId="{835FE340-76D3-409E-8E00-E7BD53DFF36C}">
      <dgm:prSet/>
      <dgm:spPr/>
      <dgm:t>
        <a:bodyPr/>
        <a:lstStyle/>
        <a:p>
          <a:endParaRPr lang="ru-RU" b="1">
            <a:latin typeface="Calibri" pitchFamily="34" charset="0"/>
          </a:endParaRPr>
        </a:p>
      </dgm:t>
    </dgm:pt>
    <dgm:pt modelId="{FCFCA359-04A7-46B7-BAD3-3FE34F07885B}" type="sibTrans" cxnId="{835FE340-76D3-409E-8E00-E7BD53DFF36C}">
      <dgm:prSet/>
      <dgm:spPr/>
      <dgm:t>
        <a:bodyPr/>
        <a:lstStyle/>
        <a:p>
          <a:endParaRPr lang="ru-RU" b="1">
            <a:latin typeface="Calibri" pitchFamily="34" charset="0"/>
          </a:endParaRPr>
        </a:p>
      </dgm:t>
    </dgm:pt>
    <dgm:pt modelId="{0534161F-6D7D-4855-AF64-A51632E687BF}">
      <dgm:prSet/>
      <dgm:spPr/>
      <dgm:t>
        <a:bodyPr/>
        <a:lstStyle/>
        <a:p>
          <a:pPr algn="ctr" rtl="0"/>
          <a:r>
            <a:rPr lang="ru-RU" b="1" dirty="0" smtClean="0">
              <a:latin typeface="Calibri" pitchFamily="34" charset="0"/>
            </a:rPr>
            <a:t>формирования Программы, анализа профессиональной деятельности, взаимодействия с семьями</a:t>
          </a:r>
          <a:endParaRPr lang="ru-RU" b="1" dirty="0">
            <a:latin typeface="Calibri" pitchFamily="34" charset="0"/>
          </a:endParaRPr>
        </a:p>
      </dgm:t>
    </dgm:pt>
    <dgm:pt modelId="{EA5C78B2-153C-41BF-BEB8-B1FDF8140750}" type="parTrans" cxnId="{2B1438B7-2836-4A13-A197-EB3CEC140000}">
      <dgm:prSet/>
      <dgm:spPr/>
      <dgm:t>
        <a:bodyPr/>
        <a:lstStyle/>
        <a:p>
          <a:endParaRPr lang="ru-RU" b="1">
            <a:latin typeface="Calibri" pitchFamily="34" charset="0"/>
          </a:endParaRPr>
        </a:p>
      </dgm:t>
    </dgm:pt>
    <dgm:pt modelId="{97267C6F-4C9D-4B43-9418-A6216F6A75ED}" type="sibTrans" cxnId="{2B1438B7-2836-4A13-A197-EB3CEC140000}">
      <dgm:prSet/>
      <dgm:spPr/>
      <dgm:t>
        <a:bodyPr/>
        <a:lstStyle/>
        <a:p>
          <a:endParaRPr lang="ru-RU" b="1">
            <a:latin typeface="Calibri" pitchFamily="34" charset="0"/>
          </a:endParaRPr>
        </a:p>
      </dgm:t>
    </dgm:pt>
    <dgm:pt modelId="{254F7567-C4F6-4FA9-9876-DBD870A8815C}">
      <dgm:prSet/>
      <dgm:spPr/>
      <dgm:t>
        <a:bodyPr/>
        <a:lstStyle/>
        <a:p>
          <a:pPr rtl="0"/>
          <a:r>
            <a:rPr lang="ru-RU" b="1" dirty="0" smtClean="0">
              <a:latin typeface="Calibri" pitchFamily="34" charset="0"/>
            </a:rPr>
            <a:t>изучения характеристик образования детей</a:t>
          </a:r>
          <a:br>
            <a:rPr lang="ru-RU" b="1" dirty="0" smtClean="0">
              <a:latin typeface="Calibri" pitchFamily="34" charset="0"/>
            </a:rPr>
          </a:br>
          <a:r>
            <a:rPr lang="ru-RU" b="1" dirty="0" smtClean="0">
              <a:latin typeface="Calibri" pitchFamily="34" charset="0"/>
            </a:rPr>
            <a:t>в возрасте от 2 мес. до 8 лет</a:t>
          </a:r>
          <a:endParaRPr lang="ru-RU" b="1" dirty="0">
            <a:latin typeface="Calibri" pitchFamily="34" charset="0"/>
          </a:endParaRPr>
        </a:p>
      </dgm:t>
    </dgm:pt>
    <dgm:pt modelId="{5956189D-30BA-4936-B732-2B85F703BD59}" type="parTrans" cxnId="{5DB38D82-8D51-4A15-8A7D-73774F4DAD7E}">
      <dgm:prSet/>
      <dgm:spPr/>
      <dgm:t>
        <a:bodyPr/>
        <a:lstStyle/>
        <a:p>
          <a:endParaRPr lang="ru-RU" b="1">
            <a:latin typeface="Calibri" pitchFamily="34" charset="0"/>
          </a:endParaRPr>
        </a:p>
      </dgm:t>
    </dgm:pt>
    <dgm:pt modelId="{3E9BCC1D-A7E4-4059-82FC-ABF03D27A44C}" type="sibTrans" cxnId="{5DB38D82-8D51-4A15-8A7D-73774F4DAD7E}">
      <dgm:prSet/>
      <dgm:spPr/>
      <dgm:t>
        <a:bodyPr/>
        <a:lstStyle/>
        <a:p>
          <a:endParaRPr lang="ru-RU" b="1">
            <a:latin typeface="Calibri" pitchFamily="34" charset="0"/>
          </a:endParaRPr>
        </a:p>
      </dgm:t>
    </dgm:pt>
    <dgm:pt modelId="{2846BD39-AA30-4635-B571-E8706CA09004}">
      <dgm:prSet/>
      <dgm:spPr/>
      <dgm:t>
        <a:bodyPr/>
        <a:lstStyle/>
        <a:p>
          <a:pPr rtl="0"/>
          <a:r>
            <a:rPr lang="ru-RU" b="1" dirty="0" smtClean="0">
              <a:latin typeface="Calibri" pitchFamily="34" charset="0"/>
            </a:rPr>
            <a:t>информирования родителей и иной общественности относительно целей ДО, общих для всего образовательного пространства РФ</a:t>
          </a:r>
          <a:endParaRPr lang="ru-RU" b="1" dirty="0">
            <a:latin typeface="Calibri" pitchFamily="34" charset="0"/>
          </a:endParaRPr>
        </a:p>
      </dgm:t>
    </dgm:pt>
    <dgm:pt modelId="{EAFDC75B-1D3B-425E-87B6-B57AEC84EE6B}" type="parTrans" cxnId="{FB13BFA0-2F4B-4A19-9746-1D242E096B5A}">
      <dgm:prSet/>
      <dgm:spPr/>
      <dgm:t>
        <a:bodyPr/>
        <a:lstStyle/>
        <a:p>
          <a:endParaRPr lang="ru-RU" b="1">
            <a:latin typeface="Calibri" pitchFamily="34" charset="0"/>
          </a:endParaRPr>
        </a:p>
      </dgm:t>
    </dgm:pt>
    <dgm:pt modelId="{3375FAAC-D6EB-4312-9A6E-3512FA153751}" type="sibTrans" cxnId="{FB13BFA0-2F4B-4A19-9746-1D242E096B5A}">
      <dgm:prSet/>
      <dgm:spPr/>
      <dgm:t>
        <a:bodyPr/>
        <a:lstStyle/>
        <a:p>
          <a:endParaRPr lang="ru-RU" b="1">
            <a:latin typeface="Calibri" pitchFamily="34" charset="0"/>
          </a:endParaRPr>
        </a:p>
      </dgm:t>
    </dgm:pt>
    <dgm:pt modelId="{19DFFB93-80D2-48F2-BC06-626259F8D2C2}" type="pres">
      <dgm:prSet presAssocID="{045FFD4B-9E3C-44A4-9A32-771C948E565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151C37-1A86-4132-BE2D-C9F517C951F4}" type="pres">
      <dgm:prSet presAssocID="{68FDB0C5-E8B9-4142-ADE8-7AB5FB01B4C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A413D8-0E37-4D82-8D68-679BBDCCEAA0}" type="pres">
      <dgm:prSet presAssocID="{FCFCA359-04A7-46B7-BAD3-3FE34F07885B}" presName="sibTrans" presStyleCnt="0"/>
      <dgm:spPr/>
    </dgm:pt>
    <dgm:pt modelId="{7C15A013-E7EC-47CB-AE71-50862332A466}" type="pres">
      <dgm:prSet presAssocID="{0534161F-6D7D-4855-AF64-A51632E687B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FC711F-A0DB-4641-B5EE-914AE6945CF0}" type="pres">
      <dgm:prSet presAssocID="{97267C6F-4C9D-4B43-9418-A6216F6A75ED}" presName="sibTrans" presStyleCnt="0"/>
      <dgm:spPr/>
    </dgm:pt>
    <dgm:pt modelId="{7B020337-C91A-4B6E-BC2A-8E774328246F}" type="pres">
      <dgm:prSet presAssocID="{254F7567-C4F6-4FA9-9876-DBD870A8815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ECA78B-2031-46F2-9DF9-478EA8277F56}" type="pres">
      <dgm:prSet presAssocID="{3E9BCC1D-A7E4-4059-82FC-ABF03D27A44C}" presName="sibTrans" presStyleCnt="0"/>
      <dgm:spPr/>
    </dgm:pt>
    <dgm:pt modelId="{5FD8E7A9-67C5-46F1-8BAA-74EA5F84B484}" type="pres">
      <dgm:prSet presAssocID="{2846BD39-AA30-4635-B571-E8706CA0900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8FF91A-388B-443A-83D6-82499265400E}" type="presOf" srcId="{045FFD4B-9E3C-44A4-9A32-771C948E565C}" destId="{19DFFB93-80D2-48F2-BC06-626259F8D2C2}" srcOrd="0" destOrd="0" presId="urn:microsoft.com/office/officeart/2005/8/layout/default"/>
    <dgm:cxn modelId="{C6CF612E-FF00-4191-9905-68720694FCDB}" type="presOf" srcId="{2846BD39-AA30-4635-B571-E8706CA09004}" destId="{5FD8E7A9-67C5-46F1-8BAA-74EA5F84B484}" srcOrd="0" destOrd="0" presId="urn:microsoft.com/office/officeart/2005/8/layout/default"/>
    <dgm:cxn modelId="{5DB38D82-8D51-4A15-8A7D-73774F4DAD7E}" srcId="{045FFD4B-9E3C-44A4-9A32-771C948E565C}" destId="{254F7567-C4F6-4FA9-9876-DBD870A8815C}" srcOrd="2" destOrd="0" parTransId="{5956189D-30BA-4936-B732-2B85F703BD59}" sibTransId="{3E9BCC1D-A7E4-4059-82FC-ABF03D27A44C}"/>
    <dgm:cxn modelId="{835FE340-76D3-409E-8E00-E7BD53DFF36C}" srcId="{045FFD4B-9E3C-44A4-9A32-771C948E565C}" destId="{68FDB0C5-E8B9-4142-ADE8-7AB5FB01B4CC}" srcOrd="0" destOrd="0" parTransId="{AB365724-967E-467D-AD03-828C4672D0EC}" sibTransId="{FCFCA359-04A7-46B7-BAD3-3FE34F07885B}"/>
    <dgm:cxn modelId="{2B1438B7-2836-4A13-A197-EB3CEC140000}" srcId="{045FFD4B-9E3C-44A4-9A32-771C948E565C}" destId="{0534161F-6D7D-4855-AF64-A51632E687BF}" srcOrd="1" destOrd="0" parTransId="{EA5C78B2-153C-41BF-BEB8-B1FDF8140750}" sibTransId="{97267C6F-4C9D-4B43-9418-A6216F6A75ED}"/>
    <dgm:cxn modelId="{FBCF2673-B572-435A-9F51-79299AAA7283}" type="presOf" srcId="{0534161F-6D7D-4855-AF64-A51632E687BF}" destId="{7C15A013-E7EC-47CB-AE71-50862332A466}" srcOrd="0" destOrd="0" presId="urn:microsoft.com/office/officeart/2005/8/layout/default"/>
    <dgm:cxn modelId="{40086BEF-7E4C-4BFF-8E97-9BDE1F69DE4E}" type="presOf" srcId="{68FDB0C5-E8B9-4142-ADE8-7AB5FB01B4CC}" destId="{E8151C37-1A86-4132-BE2D-C9F517C951F4}" srcOrd="0" destOrd="0" presId="urn:microsoft.com/office/officeart/2005/8/layout/default"/>
    <dgm:cxn modelId="{4DF06A6B-6F3E-4FCB-90A9-BFDEEC8CA3F5}" type="presOf" srcId="{254F7567-C4F6-4FA9-9876-DBD870A8815C}" destId="{7B020337-C91A-4B6E-BC2A-8E774328246F}" srcOrd="0" destOrd="0" presId="urn:microsoft.com/office/officeart/2005/8/layout/default"/>
    <dgm:cxn modelId="{FB13BFA0-2F4B-4A19-9746-1D242E096B5A}" srcId="{045FFD4B-9E3C-44A4-9A32-771C948E565C}" destId="{2846BD39-AA30-4635-B571-E8706CA09004}" srcOrd="3" destOrd="0" parTransId="{EAFDC75B-1D3B-425E-87B6-B57AEC84EE6B}" sibTransId="{3375FAAC-D6EB-4312-9A6E-3512FA153751}"/>
    <dgm:cxn modelId="{CA23AA0B-90E9-4396-AA43-9AD22A414E20}" type="presParOf" srcId="{19DFFB93-80D2-48F2-BC06-626259F8D2C2}" destId="{E8151C37-1A86-4132-BE2D-C9F517C951F4}" srcOrd="0" destOrd="0" presId="urn:microsoft.com/office/officeart/2005/8/layout/default"/>
    <dgm:cxn modelId="{9EE79B20-8E46-4D10-8E6A-1413951938ED}" type="presParOf" srcId="{19DFFB93-80D2-48F2-BC06-626259F8D2C2}" destId="{76A413D8-0E37-4D82-8D68-679BBDCCEAA0}" srcOrd="1" destOrd="0" presId="urn:microsoft.com/office/officeart/2005/8/layout/default"/>
    <dgm:cxn modelId="{5CCB2077-62D3-415C-A72D-9D318166214B}" type="presParOf" srcId="{19DFFB93-80D2-48F2-BC06-626259F8D2C2}" destId="{7C15A013-E7EC-47CB-AE71-50862332A466}" srcOrd="2" destOrd="0" presId="urn:microsoft.com/office/officeart/2005/8/layout/default"/>
    <dgm:cxn modelId="{EB330F22-F6A6-4DCD-A602-6CF29017B7CC}" type="presParOf" srcId="{19DFFB93-80D2-48F2-BC06-626259F8D2C2}" destId="{CAFC711F-A0DB-4641-B5EE-914AE6945CF0}" srcOrd="3" destOrd="0" presId="urn:microsoft.com/office/officeart/2005/8/layout/default"/>
    <dgm:cxn modelId="{91950A45-8F88-4956-9561-F61734724D1F}" type="presParOf" srcId="{19DFFB93-80D2-48F2-BC06-626259F8D2C2}" destId="{7B020337-C91A-4B6E-BC2A-8E774328246F}" srcOrd="4" destOrd="0" presId="urn:microsoft.com/office/officeart/2005/8/layout/default"/>
    <dgm:cxn modelId="{732492AB-9466-455A-BF93-6615D6700D33}" type="presParOf" srcId="{19DFFB93-80D2-48F2-BC06-626259F8D2C2}" destId="{F4ECA78B-2031-46F2-9DF9-478EA8277F56}" srcOrd="5" destOrd="0" presId="urn:microsoft.com/office/officeart/2005/8/layout/default"/>
    <dgm:cxn modelId="{D1829B63-0FBC-49A8-9AB5-A13E4081CC54}" type="presParOf" srcId="{19DFFB93-80D2-48F2-BC06-626259F8D2C2}" destId="{5FD8E7A9-67C5-46F1-8BAA-74EA5F84B484}" srcOrd="6" destOrd="0" presId="urn:microsoft.com/office/officeart/2005/8/layout/defaul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590FA9-3C21-430F-A47F-FA3515446FDA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EF982042-F9C1-4420-8922-52FBEBB1CC4F}">
      <dgm:prSet phldrT="[Текст]" custT="1"/>
      <dgm:spPr/>
      <dgm:t>
        <a:bodyPr/>
        <a:lstStyle/>
        <a:p>
          <a:pPr algn="l"/>
          <a:endParaRPr lang="ru-RU" sz="1300" b="1" dirty="0" smtClean="0">
            <a:latin typeface="Calibri" pitchFamily="34" charset="0"/>
          </a:endParaRPr>
        </a:p>
        <a:p>
          <a:pPr algn="l"/>
          <a:endParaRPr lang="ru-RU" sz="1300" b="1" dirty="0" smtClean="0">
            <a:latin typeface="Calibri" pitchFamily="34" charset="0"/>
          </a:endParaRPr>
        </a:p>
        <a:p>
          <a:pPr algn="l"/>
          <a:r>
            <a:rPr lang="ru-RU" sz="1300" b="1" dirty="0" smtClean="0">
              <a:latin typeface="Calibri" pitchFamily="34" charset="0"/>
            </a:rPr>
            <a:t>Непосредственное эмоциональное общение</a:t>
          </a:r>
          <a:br>
            <a:rPr lang="ru-RU" sz="1300" b="1" dirty="0" smtClean="0">
              <a:latin typeface="Calibri" pitchFamily="34" charset="0"/>
            </a:rPr>
          </a:br>
          <a:r>
            <a:rPr lang="ru-RU" sz="1300" b="1" dirty="0" smtClean="0">
              <a:latin typeface="Calibri" pitchFamily="34" charset="0"/>
            </a:rPr>
            <a:t>с взрослым</a:t>
          </a:r>
        </a:p>
        <a:p>
          <a:pPr algn="l"/>
          <a:r>
            <a:rPr lang="ru-RU" sz="1300" b="1" dirty="0" smtClean="0">
              <a:latin typeface="Calibri" pitchFamily="34" charset="0"/>
            </a:rPr>
            <a:t> Манипулирование с </a:t>
          </a:r>
          <a:r>
            <a:rPr lang="ru-RU" sz="1300" b="1" dirty="0" err="1" smtClean="0">
              <a:latin typeface="Calibri" pitchFamily="34" charset="0"/>
            </a:rPr>
            <a:t>пред-метами</a:t>
          </a:r>
          <a:r>
            <a:rPr lang="ru-RU" sz="1300" b="1" dirty="0" smtClean="0">
              <a:latin typeface="Calibri" pitchFamily="34" charset="0"/>
            </a:rPr>
            <a:t> и познавательно-исследовательские действия</a:t>
          </a:r>
        </a:p>
        <a:p>
          <a:pPr algn="l"/>
          <a:r>
            <a:rPr lang="ru-RU" sz="1300" b="1" dirty="0" smtClean="0">
              <a:latin typeface="Calibri" pitchFamily="34" charset="0"/>
            </a:rPr>
            <a:t> Восприятие музыки, детских песен и стихов</a:t>
          </a:r>
        </a:p>
        <a:p>
          <a:pPr algn="l"/>
          <a:r>
            <a:rPr lang="ru-RU" sz="1300" b="1" dirty="0" smtClean="0">
              <a:latin typeface="Calibri" pitchFamily="34" charset="0"/>
            </a:rPr>
            <a:t>Двигательная активность</a:t>
          </a:r>
          <a:br>
            <a:rPr lang="ru-RU" sz="1300" b="1" dirty="0" smtClean="0">
              <a:latin typeface="Calibri" pitchFamily="34" charset="0"/>
            </a:rPr>
          </a:br>
          <a:r>
            <a:rPr lang="ru-RU" sz="1300" b="1" dirty="0" smtClean="0">
              <a:latin typeface="Calibri" pitchFamily="34" charset="0"/>
            </a:rPr>
            <a:t>и тактильно-двигательные игры</a:t>
          </a:r>
          <a:endParaRPr lang="ru-RU" sz="1300" b="1" dirty="0">
            <a:latin typeface="Calibri" pitchFamily="34" charset="0"/>
          </a:endParaRPr>
        </a:p>
      </dgm:t>
    </dgm:pt>
    <dgm:pt modelId="{A863B747-B49B-487F-A21F-523A9B836800}" type="parTrans" cxnId="{A9A4D7A8-F3A0-47BA-8C26-66B34CA3E9AB}">
      <dgm:prSet/>
      <dgm:spPr/>
      <dgm:t>
        <a:bodyPr/>
        <a:lstStyle/>
        <a:p>
          <a:endParaRPr lang="ru-RU"/>
        </a:p>
      </dgm:t>
    </dgm:pt>
    <dgm:pt modelId="{C9399749-B234-4069-A7FE-CC053B8C9ED6}" type="sibTrans" cxnId="{A9A4D7A8-F3A0-47BA-8C26-66B34CA3E9AB}">
      <dgm:prSet/>
      <dgm:spPr/>
      <dgm:t>
        <a:bodyPr/>
        <a:lstStyle/>
        <a:p>
          <a:endParaRPr lang="ru-RU"/>
        </a:p>
      </dgm:t>
    </dgm:pt>
    <dgm:pt modelId="{B4881BDA-8267-4A5F-B39B-D1A063CC77CA}">
      <dgm:prSet phldrT="[Текст]" custT="1"/>
      <dgm:spPr/>
      <dgm:t>
        <a:bodyPr/>
        <a:lstStyle/>
        <a:p>
          <a:pPr algn="l">
            <a:lnSpc>
              <a:spcPct val="80000"/>
            </a:lnSpc>
          </a:pPr>
          <a:endParaRPr lang="ru-RU" sz="900" dirty="0" smtClean="0">
            <a:latin typeface="Calibri" pitchFamily="34" charset="0"/>
          </a:endParaRPr>
        </a:p>
        <a:p>
          <a:pPr algn="l">
            <a:lnSpc>
              <a:spcPct val="80000"/>
            </a:lnSpc>
          </a:pPr>
          <a:endParaRPr lang="ru-RU" sz="900" dirty="0" smtClean="0">
            <a:latin typeface="Calibri" pitchFamily="34" charset="0"/>
          </a:endParaRPr>
        </a:p>
        <a:p>
          <a:pPr algn="l">
            <a:lnSpc>
              <a:spcPct val="80000"/>
            </a:lnSpc>
          </a:pPr>
          <a:r>
            <a:rPr lang="ru-RU" sz="1100" b="1" dirty="0" smtClean="0">
              <a:latin typeface="Calibri" pitchFamily="34" charset="0"/>
            </a:rPr>
            <a:t>Предметная деятельность и игры с составными и динамическими игрушками</a:t>
          </a:r>
        </a:p>
        <a:p>
          <a:pPr algn="l">
            <a:lnSpc>
              <a:spcPct val="80000"/>
            </a:lnSpc>
          </a:pPr>
          <a:r>
            <a:rPr lang="ru-RU" sz="1100" b="1" dirty="0" smtClean="0">
              <a:latin typeface="Calibri" pitchFamily="34" charset="0"/>
            </a:rPr>
            <a:t>Экспериментирование</a:t>
          </a:r>
          <a:br>
            <a:rPr lang="ru-RU" sz="1100" b="1" dirty="0" smtClean="0">
              <a:latin typeface="Calibri" pitchFamily="34" charset="0"/>
            </a:rPr>
          </a:br>
          <a:r>
            <a:rPr lang="ru-RU" sz="1100" b="1" dirty="0" smtClean="0">
              <a:latin typeface="Calibri" pitchFamily="34" charset="0"/>
            </a:rPr>
            <a:t>с материалами и веществами (песок, вода, тесто и пр.)</a:t>
          </a:r>
        </a:p>
        <a:p>
          <a:pPr algn="l">
            <a:lnSpc>
              <a:spcPct val="80000"/>
            </a:lnSpc>
          </a:pPr>
          <a:r>
            <a:rPr lang="ru-RU" sz="1100" b="1" dirty="0" smtClean="0">
              <a:latin typeface="Calibri" pitchFamily="34" charset="0"/>
            </a:rPr>
            <a:t>Общение с взрослым и совместные игры со сверстниками под руководством взрослого</a:t>
          </a:r>
        </a:p>
        <a:p>
          <a:pPr algn="l">
            <a:lnSpc>
              <a:spcPct val="80000"/>
            </a:lnSpc>
          </a:pPr>
          <a:r>
            <a:rPr lang="ru-RU" sz="1100" b="1" dirty="0" smtClean="0">
              <a:latin typeface="Calibri" pitchFamily="34" charset="0"/>
            </a:rPr>
            <a:t>Самообслуживание  и действия с бытовыми предметами-орудиями (ложка, совок, лопатка и пр.)</a:t>
          </a:r>
        </a:p>
        <a:p>
          <a:pPr algn="l">
            <a:lnSpc>
              <a:spcPct val="80000"/>
            </a:lnSpc>
          </a:pPr>
          <a:r>
            <a:rPr lang="ru-RU" sz="1100" b="1" dirty="0" smtClean="0">
              <a:latin typeface="Calibri" pitchFamily="34" charset="0"/>
            </a:rPr>
            <a:t>Восприятие смысла музыки, сказок, стихов, рассматривание картинок, двигательная активность</a:t>
          </a:r>
          <a:endParaRPr lang="ru-RU" sz="1100" b="1" dirty="0">
            <a:latin typeface="Calibri" pitchFamily="34" charset="0"/>
          </a:endParaRPr>
        </a:p>
      </dgm:t>
    </dgm:pt>
    <dgm:pt modelId="{2F8F0DA4-C8E8-42C0-9D1B-66CA850C1B3D}" type="parTrans" cxnId="{4DFBBD45-3602-4AE2-87BC-5468AF42D215}">
      <dgm:prSet/>
      <dgm:spPr/>
      <dgm:t>
        <a:bodyPr/>
        <a:lstStyle/>
        <a:p>
          <a:endParaRPr lang="ru-RU"/>
        </a:p>
      </dgm:t>
    </dgm:pt>
    <dgm:pt modelId="{ECDC85AF-D658-49FC-8B8E-06D18E2F1D98}" type="sibTrans" cxnId="{4DFBBD45-3602-4AE2-87BC-5468AF42D215}">
      <dgm:prSet/>
      <dgm:spPr/>
      <dgm:t>
        <a:bodyPr/>
        <a:lstStyle/>
        <a:p>
          <a:endParaRPr lang="ru-RU"/>
        </a:p>
      </dgm:t>
    </dgm:pt>
    <dgm:pt modelId="{69B1BC6A-F50F-4596-A661-7DE32EA524F5}">
      <dgm:prSet phldrT="[Текст]" custT="1"/>
      <dgm:spPr/>
      <dgm:t>
        <a:bodyPr/>
        <a:lstStyle/>
        <a:p>
          <a:pPr algn="ctr">
            <a:lnSpc>
              <a:spcPct val="90000"/>
            </a:lnSpc>
          </a:pPr>
          <a:endParaRPr lang="ru-RU" sz="900" dirty="0" smtClean="0">
            <a:latin typeface="Calibri" pitchFamily="34" charset="0"/>
          </a:endParaRPr>
        </a:p>
        <a:p>
          <a:pPr algn="ctr">
            <a:lnSpc>
              <a:spcPct val="90000"/>
            </a:lnSpc>
          </a:pPr>
          <a:endParaRPr lang="ru-RU" sz="900" dirty="0" smtClean="0">
            <a:latin typeface="Calibri" pitchFamily="34" charset="0"/>
          </a:endParaRPr>
        </a:p>
        <a:p>
          <a:pPr algn="ctr">
            <a:lnSpc>
              <a:spcPct val="90000"/>
            </a:lnSpc>
          </a:pPr>
          <a:endParaRPr lang="ru-RU" sz="2400" b="1" dirty="0" smtClean="0">
            <a:latin typeface="Calibri" pitchFamily="34" charset="0"/>
          </a:endParaRPr>
        </a:p>
        <a:p>
          <a:pPr algn="ctr">
            <a:lnSpc>
              <a:spcPct val="90000"/>
            </a:lnSpc>
          </a:pPr>
          <a:r>
            <a:rPr lang="ru-RU" sz="2400" b="1" dirty="0" smtClean="0">
              <a:latin typeface="Calibri" pitchFamily="34" charset="0"/>
            </a:rPr>
            <a:t>Ряд видов детской деятельности</a:t>
          </a:r>
        </a:p>
      </dgm:t>
    </dgm:pt>
    <dgm:pt modelId="{73C0F08E-12EF-46CF-82FF-E5FFF0656D56}" type="parTrans" cxnId="{8C660385-CCC7-44A0-979F-B588853ABD81}">
      <dgm:prSet/>
      <dgm:spPr/>
      <dgm:t>
        <a:bodyPr/>
        <a:lstStyle/>
        <a:p>
          <a:endParaRPr lang="ru-RU"/>
        </a:p>
      </dgm:t>
    </dgm:pt>
    <dgm:pt modelId="{B0084C10-3E88-4406-B5FD-E3128F8DD39F}" type="sibTrans" cxnId="{8C660385-CCC7-44A0-979F-B588853ABD81}">
      <dgm:prSet/>
      <dgm:spPr/>
      <dgm:t>
        <a:bodyPr/>
        <a:lstStyle/>
        <a:p>
          <a:endParaRPr lang="ru-RU"/>
        </a:p>
      </dgm:t>
    </dgm:pt>
    <dgm:pt modelId="{53CACEE0-B064-43EB-8E81-970FAD226FB8}" type="pres">
      <dgm:prSet presAssocID="{13590FA9-3C21-430F-A47F-FA3515446FDA}" presName="Name0" presStyleCnt="0">
        <dgm:presLayoutVars>
          <dgm:dir/>
          <dgm:resizeHandles val="exact"/>
        </dgm:presLayoutVars>
      </dgm:prSet>
      <dgm:spPr/>
    </dgm:pt>
    <dgm:pt modelId="{6F0D62C9-01DA-4299-9B69-6BD49A6D34C0}" type="pres">
      <dgm:prSet presAssocID="{13590FA9-3C21-430F-A47F-FA3515446FDA}" presName="bkgdShp" presStyleLbl="alignAccFollowNode1" presStyleIdx="0" presStyleCnt="1"/>
      <dgm:spPr/>
    </dgm:pt>
    <dgm:pt modelId="{03E552B4-2937-4039-8FC8-F90CA2518B0C}" type="pres">
      <dgm:prSet presAssocID="{13590FA9-3C21-430F-A47F-FA3515446FDA}" presName="linComp" presStyleCnt="0"/>
      <dgm:spPr/>
    </dgm:pt>
    <dgm:pt modelId="{4873ECD9-E205-44D0-95F8-9D3DBD495981}" type="pres">
      <dgm:prSet presAssocID="{EF982042-F9C1-4420-8922-52FBEBB1CC4F}" presName="compNode" presStyleCnt="0"/>
      <dgm:spPr/>
    </dgm:pt>
    <dgm:pt modelId="{1A894428-79CB-423C-BB4D-30A6C3E77BCE}" type="pres">
      <dgm:prSet presAssocID="{EF982042-F9C1-4420-8922-52FBEBB1CC4F}" presName="node" presStyleLbl="node1" presStyleIdx="0" presStyleCnt="3" custScaleY="1178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9F4ADE-628E-4169-B7F9-2A2F81C4F94D}" type="pres">
      <dgm:prSet presAssocID="{EF982042-F9C1-4420-8922-52FBEBB1CC4F}" presName="invisiNode" presStyleLbl="node1" presStyleIdx="0" presStyleCnt="3"/>
      <dgm:spPr/>
    </dgm:pt>
    <dgm:pt modelId="{EFF86632-F075-422D-A5F0-BA26FE2CFA75}" type="pres">
      <dgm:prSet presAssocID="{EF982042-F9C1-4420-8922-52FBEBB1CC4F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09E37DD-4998-4BF3-9F17-687C889A11A7}" type="pres">
      <dgm:prSet presAssocID="{C9399749-B234-4069-A7FE-CC053B8C9ED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D5BC70F-FA51-4927-A137-C13F60649B8D}" type="pres">
      <dgm:prSet presAssocID="{B4881BDA-8267-4A5F-B39B-D1A063CC77CA}" presName="compNode" presStyleCnt="0"/>
      <dgm:spPr/>
    </dgm:pt>
    <dgm:pt modelId="{51541D23-952B-4D22-B39C-31786E038924}" type="pres">
      <dgm:prSet presAssocID="{B4881BDA-8267-4A5F-B39B-D1A063CC77CA}" presName="node" presStyleLbl="node1" presStyleIdx="1" presStyleCnt="3" custScaleY="1178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D80836-B2A4-41EB-9E73-1B9F9850BD97}" type="pres">
      <dgm:prSet presAssocID="{B4881BDA-8267-4A5F-B39B-D1A063CC77CA}" presName="invisiNode" presStyleLbl="node1" presStyleIdx="1" presStyleCnt="3"/>
      <dgm:spPr/>
    </dgm:pt>
    <dgm:pt modelId="{A9DC371F-F86A-4FCC-A5AC-A91CED73D335}" type="pres">
      <dgm:prSet presAssocID="{B4881BDA-8267-4A5F-B39B-D1A063CC77CA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9F6B771-BEB7-44A4-91AC-1CA6C263E81C}" type="pres">
      <dgm:prSet presAssocID="{ECDC85AF-D658-49FC-8B8E-06D18E2F1D9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7AF7534-704A-48CB-A511-F7F252A9F3A7}" type="pres">
      <dgm:prSet presAssocID="{69B1BC6A-F50F-4596-A661-7DE32EA524F5}" presName="compNode" presStyleCnt="0"/>
      <dgm:spPr/>
    </dgm:pt>
    <dgm:pt modelId="{9F34CAC0-CB82-4436-B173-B3BD25665D1E}" type="pres">
      <dgm:prSet presAssocID="{69B1BC6A-F50F-4596-A661-7DE32EA524F5}" presName="node" presStyleLbl="node1" presStyleIdx="2" presStyleCnt="3" custScaleY="1178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652D41-3125-4E44-8D0D-ACBABE168383}" type="pres">
      <dgm:prSet presAssocID="{69B1BC6A-F50F-4596-A661-7DE32EA524F5}" presName="invisiNode" presStyleLbl="node1" presStyleIdx="2" presStyleCnt="3"/>
      <dgm:spPr/>
    </dgm:pt>
    <dgm:pt modelId="{AC6D28BA-13B8-447C-BB0C-C95CAFF52532}" type="pres">
      <dgm:prSet presAssocID="{69B1BC6A-F50F-4596-A661-7DE32EA524F5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DB9DBEF6-EC98-441E-81C7-72ADA76B711C}" type="presOf" srcId="{B4881BDA-8267-4A5F-B39B-D1A063CC77CA}" destId="{51541D23-952B-4D22-B39C-31786E038924}" srcOrd="0" destOrd="0" presId="urn:microsoft.com/office/officeart/2005/8/layout/pList2"/>
    <dgm:cxn modelId="{9D811EF2-EBFA-43C7-AED1-4C83FFB7573C}" type="presOf" srcId="{ECDC85AF-D658-49FC-8B8E-06D18E2F1D98}" destId="{89F6B771-BEB7-44A4-91AC-1CA6C263E81C}" srcOrd="0" destOrd="0" presId="urn:microsoft.com/office/officeart/2005/8/layout/pList2"/>
    <dgm:cxn modelId="{4DFBBD45-3602-4AE2-87BC-5468AF42D215}" srcId="{13590FA9-3C21-430F-A47F-FA3515446FDA}" destId="{B4881BDA-8267-4A5F-B39B-D1A063CC77CA}" srcOrd="1" destOrd="0" parTransId="{2F8F0DA4-C8E8-42C0-9D1B-66CA850C1B3D}" sibTransId="{ECDC85AF-D658-49FC-8B8E-06D18E2F1D98}"/>
    <dgm:cxn modelId="{8CAB4E16-D190-4B72-8FE3-6E1964BCD8C2}" type="presOf" srcId="{EF982042-F9C1-4420-8922-52FBEBB1CC4F}" destId="{1A894428-79CB-423C-BB4D-30A6C3E77BCE}" srcOrd="0" destOrd="0" presId="urn:microsoft.com/office/officeart/2005/8/layout/pList2"/>
    <dgm:cxn modelId="{8C660385-CCC7-44A0-979F-B588853ABD81}" srcId="{13590FA9-3C21-430F-A47F-FA3515446FDA}" destId="{69B1BC6A-F50F-4596-A661-7DE32EA524F5}" srcOrd="2" destOrd="0" parTransId="{73C0F08E-12EF-46CF-82FF-E5FFF0656D56}" sibTransId="{B0084C10-3E88-4406-B5FD-E3128F8DD39F}"/>
    <dgm:cxn modelId="{6A2D8BBF-0500-4573-BEAA-7F2939FD745D}" type="presOf" srcId="{69B1BC6A-F50F-4596-A661-7DE32EA524F5}" destId="{9F34CAC0-CB82-4436-B173-B3BD25665D1E}" srcOrd="0" destOrd="0" presId="urn:microsoft.com/office/officeart/2005/8/layout/pList2"/>
    <dgm:cxn modelId="{2628B7AD-B6FF-4AFF-AA58-9EDBEE78AAD4}" type="presOf" srcId="{13590FA9-3C21-430F-A47F-FA3515446FDA}" destId="{53CACEE0-B064-43EB-8E81-970FAD226FB8}" srcOrd="0" destOrd="0" presId="urn:microsoft.com/office/officeart/2005/8/layout/pList2"/>
    <dgm:cxn modelId="{4BA3A0D2-A084-4A50-9255-42405B8319D1}" type="presOf" srcId="{C9399749-B234-4069-A7FE-CC053B8C9ED6}" destId="{C09E37DD-4998-4BF3-9F17-687C889A11A7}" srcOrd="0" destOrd="0" presId="urn:microsoft.com/office/officeart/2005/8/layout/pList2"/>
    <dgm:cxn modelId="{A9A4D7A8-F3A0-47BA-8C26-66B34CA3E9AB}" srcId="{13590FA9-3C21-430F-A47F-FA3515446FDA}" destId="{EF982042-F9C1-4420-8922-52FBEBB1CC4F}" srcOrd="0" destOrd="0" parTransId="{A863B747-B49B-487F-A21F-523A9B836800}" sibTransId="{C9399749-B234-4069-A7FE-CC053B8C9ED6}"/>
    <dgm:cxn modelId="{EF019191-3A9E-483D-8FC0-9176DB3F77A8}" type="presParOf" srcId="{53CACEE0-B064-43EB-8E81-970FAD226FB8}" destId="{6F0D62C9-01DA-4299-9B69-6BD49A6D34C0}" srcOrd="0" destOrd="0" presId="urn:microsoft.com/office/officeart/2005/8/layout/pList2"/>
    <dgm:cxn modelId="{82AAB8AD-961D-4927-95BB-39F8E462D208}" type="presParOf" srcId="{53CACEE0-B064-43EB-8E81-970FAD226FB8}" destId="{03E552B4-2937-4039-8FC8-F90CA2518B0C}" srcOrd="1" destOrd="0" presId="urn:microsoft.com/office/officeart/2005/8/layout/pList2"/>
    <dgm:cxn modelId="{F6896BC3-3900-4BC7-9CA7-9363AAE534AE}" type="presParOf" srcId="{03E552B4-2937-4039-8FC8-F90CA2518B0C}" destId="{4873ECD9-E205-44D0-95F8-9D3DBD495981}" srcOrd="0" destOrd="0" presId="urn:microsoft.com/office/officeart/2005/8/layout/pList2"/>
    <dgm:cxn modelId="{BF503452-E5A6-45D8-B917-2CCCC8212DD1}" type="presParOf" srcId="{4873ECD9-E205-44D0-95F8-9D3DBD495981}" destId="{1A894428-79CB-423C-BB4D-30A6C3E77BCE}" srcOrd="0" destOrd="0" presId="urn:microsoft.com/office/officeart/2005/8/layout/pList2"/>
    <dgm:cxn modelId="{9167C8B7-67EF-4DDB-B631-6B2CAB70BFCB}" type="presParOf" srcId="{4873ECD9-E205-44D0-95F8-9D3DBD495981}" destId="{D89F4ADE-628E-4169-B7F9-2A2F81C4F94D}" srcOrd="1" destOrd="0" presId="urn:microsoft.com/office/officeart/2005/8/layout/pList2"/>
    <dgm:cxn modelId="{0813BD83-1E12-44DB-8742-DF575F23ABD2}" type="presParOf" srcId="{4873ECD9-E205-44D0-95F8-9D3DBD495981}" destId="{EFF86632-F075-422D-A5F0-BA26FE2CFA75}" srcOrd="2" destOrd="0" presId="urn:microsoft.com/office/officeart/2005/8/layout/pList2"/>
    <dgm:cxn modelId="{CD531774-3954-46B8-B225-CB6D03C8F676}" type="presParOf" srcId="{03E552B4-2937-4039-8FC8-F90CA2518B0C}" destId="{C09E37DD-4998-4BF3-9F17-687C889A11A7}" srcOrd="1" destOrd="0" presId="urn:microsoft.com/office/officeart/2005/8/layout/pList2"/>
    <dgm:cxn modelId="{34C14D5B-562B-41BD-9CA7-443509B19C0A}" type="presParOf" srcId="{03E552B4-2937-4039-8FC8-F90CA2518B0C}" destId="{CD5BC70F-FA51-4927-A137-C13F60649B8D}" srcOrd="2" destOrd="0" presId="urn:microsoft.com/office/officeart/2005/8/layout/pList2"/>
    <dgm:cxn modelId="{35E500FA-D7E8-4FD8-B3B1-13AC322A752A}" type="presParOf" srcId="{CD5BC70F-FA51-4927-A137-C13F60649B8D}" destId="{51541D23-952B-4D22-B39C-31786E038924}" srcOrd="0" destOrd="0" presId="urn:microsoft.com/office/officeart/2005/8/layout/pList2"/>
    <dgm:cxn modelId="{58A639BB-87AA-4547-BB63-03AF44B5639A}" type="presParOf" srcId="{CD5BC70F-FA51-4927-A137-C13F60649B8D}" destId="{52D80836-B2A4-41EB-9E73-1B9F9850BD97}" srcOrd="1" destOrd="0" presId="urn:microsoft.com/office/officeart/2005/8/layout/pList2"/>
    <dgm:cxn modelId="{C0159036-FAC8-4EE9-85EB-EFCC875C23C9}" type="presParOf" srcId="{CD5BC70F-FA51-4927-A137-C13F60649B8D}" destId="{A9DC371F-F86A-4FCC-A5AC-A91CED73D335}" srcOrd="2" destOrd="0" presId="urn:microsoft.com/office/officeart/2005/8/layout/pList2"/>
    <dgm:cxn modelId="{B6ABED35-145B-4789-BEEE-CFE9B6AB9DDD}" type="presParOf" srcId="{03E552B4-2937-4039-8FC8-F90CA2518B0C}" destId="{89F6B771-BEB7-44A4-91AC-1CA6C263E81C}" srcOrd="3" destOrd="0" presId="urn:microsoft.com/office/officeart/2005/8/layout/pList2"/>
    <dgm:cxn modelId="{8BF6B0D4-DA2D-44A5-9D4C-2052ADB75358}" type="presParOf" srcId="{03E552B4-2937-4039-8FC8-F90CA2518B0C}" destId="{17AF7534-704A-48CB-A511-F7F252A9F3A7}" srcOrd="4" destOrd="0" presId="urn:microsoft.com/office/officeart/2005/8/layout/pList2"/>
    <dgm:cxn modelId="{CA68314A-EDD6-450D-B860-7465B676BC48}" type="presParOf" srcId="{17AF7534-704A-48CB-A511-F7F252A9F3A7}" destId="{9F34CAC0-CB82-4436-B173-B3BD25665D1E}" srcOrd="0" destOrd="0" presId="urn:microsoft.com/office/officeart/2005/8/layout/pList2"/>
    <dgm:cxn modelId="{584EAC89-2F5C-4ED0-91A6-66E1E531EFF0}" type="presParOf" srcId="{17AF7534-704A-48CB-A511-F7F252A9F3A7}" destId="{BE652D41-3125-4E44-8D0D-ACBABE168383}" srcOrd="1" destOrd="0" presId="urn:microsoft.com/office/officeart/2005/8/layout/pList2"/>
    <dgm:cxn modelId="{81F8E5EA-8BA6-4B05-AB75-BE9EB6EDAD29}" type="presParOf" srcId="{17AF7534-704A-48CB-A511-F7F252A9F3A7}" destId="{AC6D28BA-13B8-447C-BB0C-C95CAFF52532}" srcOrd="2" destOrd="0" presId="urn:microsoft.com/office/officeart/2005/8/layout/p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8E53E1-10C2-4FB5-8621-5A4FC7788022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8176C2-17E7-4A9C-A205-731AB69D4A93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Игровая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5596B476-5A09-4219-A645-9E4E3EB9710B}" type="parTrans" cxnId="{728C2C9C-8BC2-454F-8562-0D8A1D6784C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06D6C30-694C-449E-BC78-97F9D0F14C9C}" type="sibTrans" cxnId="{728C2C9C-8BC2-454F-8562-0D8A1D6784C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90C0259-0E13-422D-86AA-C6AEEAE5A4C5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сюжетно-ролевая игра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CD609820-82E3-40CC-A272-B1A4BA6951A3}" type="parTrans" cxnId="{D27191A7-51E9-4EBE-8D54-DD8CEC5B74A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18A8D63-4E00-41BF-9189-4993F9F5A8FD}" type="sibTrans" cxnId="{D27191A7-51E9-4EBE-8D54-DD8CEC5B74A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BD3D1612-1245-4D8F-956E-217319DB91C4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игра</a:t>
          </a:r>
        </a:p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с правилами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3F6DCD3B-FC7B-4529-8C31-DF36D7E8363D}" type="parTrans" cxnId="{017AF5CC-A246-43D4-87D5-144D5CFC94E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83711A2-C143-4417-8758-38976A46CFFA}" type="sibTrans" cxnId="{017AF5CC-A246-43D4-87D5-144D5CFC94E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148F446-849D-48C5-B908-9059CE129AE7}">
      <dgm:prSet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другие виды игр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1FEDAF61-4CE9-437B-BD67-39F45D66F44F}" type="parTrans" cxnId="{619236CB-39EE-4340-A66C-075F355470AC}">
      <dgm:prSet/>
      <dgm:spPr/>
    </dgm:pt>
    <dgm:pt modelId="{F2F3DDF3-4B43-414A-AEF0-537B5A0AB148}" type="sibTrans" cxnId="{619236CB-39EE-4340-A66C-075F355470AC}">
      <dgm:prSet/>
      <dgm:spPr/>
    </dgm:pt>
    <dgm:pt modelId="{985737AB-C7D0-4F24-9AF9-8A0F4B82E795}" type="pres">
      <dgm:prSet presAssocID="{068E53E1-10C2-4FB5-8621-5A4FC778802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653E4C9-124C-4238-A12D-1889064E9B74}" type="pres">
      <dgm:prSet presAssocID="{398176C2-17E7-4A9C-A205-731AB69D4A93}" presName="root" presStyleCnt="0"/>
      <dgm:spPr/>
    </dgm:pt>
    <dgm:pt modelId="{E6B32ECF-B095-4062-A5D3-F8A51AAA06B4}" type="pres">
      <dgm:prSet presAssocID="{398176C2-17E7-4A9C-A205-731AB69D4A93}" presName="rootComposite" presStyleCnt="0"/>
      <dgm:spPr/>
    </dgm:pt>
    <dgm:pt modelId="{FC6393E0-8A1C-4C20-91CB-B432A2B22550}" type="pres">
      <dgm:prSet presAssocID="{398176C2-17E7-4A9C-A205-731AB69D4A93}" presName="rootText" presStyleLbl="node1" presStyleIdx="0" presStyleCnt="1" custScaleX="212008"/>
      <dgm:spPr/>
      <dgm:t>
        <a:bodyPr/>
        <a:lstStyle/>
        <a:p>
          <a:endParaRPr lang="ru-RU"/>
        </a:p>
      </dgm:t>
    </dgm:pt>
    <dgm:pt modelId="{B13808B5-1BC2-4F07-8F83-39966228D918}" type="pres">
      <dgm:prSet presAssocID="{398176C2-17E7-4A9C-A205-731AB69D4A93}" presName="rootConnector" presStyleLbl="node1" presStyleIdx="0" presStyleCnt="1"/>
      <dgm:spPr/>
      <dgm:t>
        <a:bodyPr/>
        <a:lstStyle/>
        <a:p>
          <a:endParaRPr lang="ru-RU"/>
        </a:p>
      </dgm:t>
    </dgm:pt>
    <dgm:pt modelId="{194A3F71-61F5-4953-AD0B-541BAEA4AC69}" type="pres">
      <dgm:prSet presAssocID="{398176C2-17E7-4A9C-A205-731AB69D4A93}" presName="childShape" presStyleCnt="0"/>
      <dgm:spPr/>
    </dgm:pt>
    <dgm:pt modelId="{D8C50267-EC82-4E7C-856B-F75197FBEB58}" type="pres">
      <dgm:prSet presAssocID="{CD609820-82E3-40CC-A272-B1A4BA6951A3}" presName="Name13" presStyleLbl="parChTrans1D2" presStyleIdx="0" presStyleCnt="3"/>
      <dgm:spPr/>
      <dgm:t>
        <a:bodyPr/>
        <a:lstStyle/>
        <a:p>
          <a:endParaRPr lang="ru-RU"/>
        </a:p>
      </dgm:t>
    </dgm:pt>
    <dgm:pt modelId="{03DB3585-4966-4384-B92B-36A4C2FA126E}" type="pres">
      <dgm:prSet presAssocID="{790C0259-0E13-422D-86AA-C6AEEAE5A4C5}" presName="childText" presStyleLbl="bgAcc1" presStyleIdx="0" presStyleCnt="3" custScaleX="213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F9942F-226E-44AF-96D2-65D277366096}" type="pres">
      <dgm:prSet presAssocID="{3F6DCD3B-FC7B-4529-8C31-DF36D7E8363D}" presName="Name13" presStyleLbl="parChTrans1D2" presStyleIdx="1" presStyleCnt="3"/>
      <dgm:spPr/>
      <dgm:t>
        <a:bodyPr/>
        <a:lstStyle/>
        <a:p>
          <a:endParaRPr lang="ru-RU"/>
        </a:p>
      </dgm:t>
    </dgm:pt>
    <dgm:pt modelId="{34639101-E28C-4150-98AB-717A8B1FE58E}" type="pres">
      <dgm:prSet presAssocID="{BD3D1612-1245-4D8F-956E-217319DB91C4}" presName="childText" presStyleLbl="bgAcc1" presStyleIdx="1" presStyleCnt="3" custScaleX="213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65AB23-21BE-4A74-9B96-B08DA74C5CAD}" type="pres">
      <dgm:prSet presAssocID="{1FEDAF61-4CE9-437B-BD67-39F45D66F44F}" presName="Name13" presStyleLbl="parChTrans1D2" presStyleIdx="2" presStyleCnt="3"/>
      <dgm:spPr/>
    </dgm:pt>
    <dgm:pt modelId="{324033BD-B766-4E1A-B8E5-5A7D8D5893EB}" type="pres">
      <dgm:prSet presAssocID="{5148F446-849D-48C5-B908-9059CE129AE7}" presName="childText" presStyleLbl="bgAcc1" presStyleIdx="2" presStyleCnt="3" custScaleX="2138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C57753-3EB1-4B68-94AD-587E3CBC19D2}" type="presOf" srcId="{BD3D1612-1245-4D8F-956E-217319DB91C4}" destId="{34639101-E28C-4150-98AB-717A8B1FE58E}" srcOrd="0" destOrd="0" presId="urn:microsoft.com/office/officeart/2005/8/layout/hierarchy3"/>
    <dgm:cxn modelId="{728C2C9C-8BC2-454F-8562-0D8A1D6784CD}" srcId="{068E53E1-10C2-4FB5-8621-5A4FC7788022}" destId="{398176C2-17E7-4A9C-A205-731AB69D4A93}" srcOrd="0" destOrd="0" parTransId="{5596B476-5A09-4219-A645-9E4E3EB9710B}" sibTransId="{506D6C30-694C-449E-BC78-97F9D0F14C9C}"/>
    <dgm:cxn modelId="{12605E8F-13A7-4A0A-BD8A-FEA90CFFC22A}" type="presOf" srcId="{398176C2-17E7-4A9C-A205-731AB69D4A93}" destId="{FC6393E0-8A1C-4C20-91CB-B432A2B22550}" srcOrd="0" destOrd="0" presId="urn:microsoft.com/office/officeart/2005/8/layout/hierarchy3"/>
    <dgm:cxn modelId="{0152C9B5-0DE3-4DEB-B650-524A47909CFB}" type="presOf" srcId="{790C0259-0E13-422D-86AA-C6AEEAE5A4C5}" destId="{03DB3585-4966-4384-B92B-36A4C2FA126E}" srcOrd="0" destOrd="0" presId="urn:microsoft.com/office/officeart/2005/8/layout/hierarchy3"/>
    <dgm:cxn modelId="{3F6108C1-A853-42B1-A50A-9EFCC62F5F7A}" type="presOf" srcId="{3F6DCD3B-FC7B-4529-8C31-DF36D7E8363D}" destId="{76F9942F-226E-44AF-96D2-65D277366096}" srcOrd="0" destOrd="0" presId="urn:microsoft.com/office/officeart/2005/8/layout/hierarchy3"/>
    <dgm:cxn modelId="{DE3BB2F3-DCB2-4972-9790-1698C03619AF}" type="presOf" srcId="{398176C2-17E7-4A9C-A205-731AB69D4A93}" destId="{B13808B5-1BC2-4F07-8F83-39966228D918}" srcOrd="1" destOrd="0" presId="urn:microsoft.com/office/officeart/2005/8/layout/hierarchy3"/>
    <dgm:cxn modelId="{3B8DA945-1B0B-461D-8D76-5C19E51DE02C}" type="presOf" srcId="{1FEDAF61-4CE9-437B-BD67-39F45D66F44F}" destId="{6D65AB23-21BE-4A74-9B96-B08DA74C5CAD}" srcOrd="0" destOrd="0" presId="urn:microsoft.com/office/officeart/2005/8/layout/hierarchy3"/>
    <dgm:cxn modelId="{2DF14E09-1C34-4317-B29D-7C8210C5661C}" type="presOf" srcId="{CD609820-82E3-40CC-A272-B1A4BA6951A3}" destId="{D8C50267-EC82-4E7C-856B-F75197FBEB58}" srcOrd="0" destOrd="0" presId="urn:microsoft.com/office/officeart/2005/8/layout/hierarchy3"/>
    <dgm:cxn modelId="{017AF5CC-A246-43D4-87D5-144D5CFC94EB}" srcId="{398176C2-17E7-4A9C-A205-731AB69D4A93}" destId="{BD3D1612-1245-4D8F-956E-217319DB91C4}" srcOrd="1" destOrd="0" parTransId="{3F6DCD3B-FC7B-4529-8C31-DF36D7E8363D}" sibTransId="{183711A2-C143-4417-8758-38976A46CFFA}"/>
    <dgm:cxn modelId="{33AC6FE8-3489-49CB-8804-6FA301AA9C04}" type="presOf" srcId="{5148F446-849D-48C5-B908-9059CE129AE7}" destId="{324033BD-B766-4E1A-B8E5-5A7D8D5893EB}" srcOrd="0" destOrd="0" presId="urn:microsoft.com/office/officeart/2005/8/layout/hierarchy3"/>
    <dgm:cxn modelId="{7E8932B3-F359-4575-96B1-23D410533F58}" type="presOf" srcId="{068E53E1-10C2-4FB5-8621-5A4FC7788022}" destId="{985737AB-C7D0-4F24-9AF9-8A0F4B82E795}" srcOrd="0" destOrd="0" presId="urn:microsoft.com/office/officeart/2005/8/layout/hierarchy3"/>
    <dgm:cxn modelId="{619236CB-39EE-4340-A66C-075F355470AC}" srcId="{398176C2-17E7-4A9C-A205-731AB69D4A93}" destId="{5148F446-849D-48C5-B908-9059CE129AE7}" srcOrd="2" destOrd="0" parTransId="{1FEDAF61-4CE9-437B-BD67-39F45D66F44F}" sibTransId="{F2F3DDF3-4B43-414A-AEF0-537B5A0AB148}"/>
    <dgm:cxn modelId="{D27191A7-51E9-4EBE-8D54-DD8CEC5B74A9}" srcId="{398176C2-17E7-4A9C-A205-731AB69D4A93}" destId="{790C0259-0E13-422D-86AA-C6AEEAE5A4C5}" srcOrd="0" destOrd="0" parTransId="{CD609820-82E3-40CC-A272-B1A4BA6951A3}" sibTransId="{618A8D63-4E00-41BF-9189-4993F9F5A8FD}"/>
    <dgm:cxn modelId="{9BFEA534-3C38-414D-BFC0-6B3D6717500A}" type="presParOf" srcId="{985737AB-C7D0-4F24-9AF9-8A0F4B82E795}" destId="{3653E4C9-124C-4238-A12D-1889064E9B74}" srcOrd="0" destOrd="0" presId="urn:microsoft.com/office/officeart/2005/8/layout/hierarchy3"/>
    <dgm:cxn modelId="{9545BC48-BC92-4C17-BB9A-6A7AA5D0F0C9}" type="presParOf" srcId="{3653E4C9-124C-4238-A12D-1889064E9B74}" destId="{E6B32ECF-B095-4062-A5D3-F8A51AAA06B4}" srcOrd="0" destOrd="0" presId="urn:microsoft.com/office/officeart/2005/8/layout/hierarchy3"/>
    <dgm:cxn modelId="{113AEB5B-DC9C-498D-8D7F-EAC89C1D6E31}" type="presParOf" srcId="{E6B32ECF-B095-4062-A5D3-F8A51AAA06B4}" destId="{FC6393E0-8A1C-4C20-91CB-B432A2B22550}" srcOrd="0" destOrd="0" presId="urn:microsoft.com/office/officeart/2005/8/layout/hierarchy3"/>
    <dgm:cxn modelId="{CB24F9C9-23D0-43F4-9EF2-C7E483FC3852}" type="presParOf" srcId="{E6B32ECF-B095-4062-A5D3-F8A51AAA06B4}" destId="{B13808B5-1BC2-4F07-8F83-39966228D918}" srcOrd="1" destOrd="0" presId="urn:microsoft.com/office/officeart/2005/8/layout/hierarchy3"/>
    <dgm:cxn modelId="{EFA1B391-2A25-4836-BEB1-50477A4489D4}" type="presParOf" srcId="{3653E4C9-124C-4238-A12D-1889064E9B74}" destId="{194A3F71-61F5-4953-AD0B-541BAEA4AC69}" srcOrd="1" destOrd="0" presId="urn:microsoft.com/office/officeart/2005/8/layout/hierarchy3"/>
    <dgm:cxn modelId="{23015A5C-1C6A-4179-9018-305F8F8FDE58}" type="presParOf" srcId="{194A3F71-61F5-4953-AD0B-541BAEA4AC69}" destId="{D8C50267-EC82-4E7C-856B-F75197FBEB58}" srcOrd="0" destOrd="0" presId="urn:microsoft.com/office/officeart/2005/8/layout/hierarchy3"/>
    <dgm:cxn modelId="{79BE7F4F-B4A8-4D0B-994E-943574A80C0A}" type="presParOf" srcId="{194A3F71-61F5-4953-AD0B-541BAEA4AC69}" destId="{03DB3585-4966-4384-B92B-36A4C2FA126E}" srcOrd="1" destOrd="0" presId="urn:microsoft.com/office/officeart/2005/8/layout/hierarchy3"/>
    <dgm:cxn modelId="{02CC5969-1BDD-4821-B6F9-FCA073D1F31E}" type="presParOf" srcId="{194A3F71-61F5-4953-AD0B-541BAEA4AC69}" destId="{76F9942F-226E-44AF-96D2-65D277366096}" srcOrd="2" destOrd="0" presId="urn:microsoft.com/office/officeart/2005/8/layout/hierarchy3"/>
    <dgm:cxn modelId="{624BC8ED-F183-4823-A451-F6DC9BE977A2}" type="presParOf" srcId="{194A3F71-61F5-4953-AD0B-541BAEA4AC69}" destId="{34639101-E28C-4150-98AB-717A8B1FE58E}" srcOrd="3" destOrd="0" presId="urn:microsoft.com/office/officeart/2005/8/layout/hierarchy3"/>
    <dgm:cxn modelId="{D6F2A9D3-6C0F-44FB-8451-2F295CD44325}" type="presParOf" srcId="{194A3F71-61F5-4953-AD0B-541BAEA4AC69}" destId="{6D65AB23-21BE-4A74-9B96-B08DA74C5CAD}" srcOrd="4" destOrd="0" presId="urn:microsoft.com/office/officeart/2005/8/layout/hierarchy3"/>
    <dgm:cxn modelId="{2C345F19-6BE3-4F58-928F-E04DD53DF981}" type="presParOf" srcId="{194A3F71-61F5-4953-AD0B-541BAEA4AC69}" destId="{324033BD-B766-4E1A-B8E5-5A7D8D5893EB}" srcOrd="5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68E53E1-10C2-4FB5-8621-5A4FC7788022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8176C2-17E7-4A9C-A205-731AB69D4A93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Коммуникативная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5596B476-5A09-4219-A645-9E4E3EB9710B}" type="parTrans" cxnId="{728C2C9C-8BC2-454F-8562-0D8A1D6784C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06D6C30-694C-449E-BC78-97F9D0F14C9C}" type="sibTrans" cxnId="{728C2C9C-8BC2-454F-8562-0D8A1D6784C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90C0259-0E13-422D-86AA-C6AEEAE5A4C5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Общение</a:t>
          </a:r>
          <a:br>
            <a:rPr lang="ru-RU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и взаимодействие со взрослыми и сверстниками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CD609820-82E3-40CC-A272-B1A4BA6951A3}" type="parTrans" cxnId="{D27191A7-51E9-4EBE-8D54-DD8CEC5B74A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18A8D63-4E00-41BF-9189-4993F9F5A8FD}" type="sibTrans" cxnId="{D27191A7-51E9-4EBE-8D54-DD8CEC5B74A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985737AB-C7D0-4F24-9AF9-8A0F4B82E795}" type="pres">
      <dgm:prSet presAssocID="{068E53E1-10C2-4FB5-8621-5A4FC778802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653E4C9-124C-4238-A12D-1889064E9B74}" type="pres">
      <dgm:prSet presAssocID="{398176C2-17E7-4A9C-A205-731AB69D4A93}" presName="root" presStyleCnt="0"/>
      <dgm:spPr/>
    </dgm:pt>
    <dgm:pt modelId="{E6B32ECF-B095-4062-A5D3-F8A51AAA06B4}" type="pres">
      <dgm:prSet presAssocID="{398176C2-17E7-4A9C-A205-731AB69D4A93}" presName="rootComposite" presStyleCnt="0"/>
      <dgm:spPr/>
    </dgm:pt>
    <dgm:pt modelId="{FC6393E0-8A1C-4C20-91CB-B432A2B22550}" type="pres">
      <dgm:prSet presAssocID="{398176C2-17E7-4A9C-A205-731AB69D4A93}" presName="rootText" presStyleLbl="node1" presStyleIdx="0" presStyleCnt="1" custScaleX="212008"/>
      <dgm:spPr/>
      <dgm:t>
        <a:bodyPr/>
        <a:lstStyle/>
        <a:p>
          <a:endParaRPr lang="ru-RU"/>
        </a:p>
      </dgm:t>
    </dgm:pt>
    <dgm:pt modelId="{B13808B5-1BC2-4F07-8F83-39966228D918}" type="pres">
      <dgm:prSet presAssocID="{398176C2-17E7-4A9C-A205-731AB69D4A93}" presName="rootConnector" presStyleLbl="node1" presStyleIdx="0" presStyleCnt="1"/>
      <dgm:spPr/>
      <dgm:t>
        <a:bodyPr/>
        <a:lstStyle/>
        <a:p>
          <a:endParaRPr lang="ru-RU"/>
        </a:p>
      </dgm:t>
    </dgm:pt>
    <dgm:pt modelId="{194A3F71-61F5-4953-AD0B-541BAEA4AC69}" type="pres">
      <dgm:prSet presAssocID="{398176C2-17E7-4A9C-A205-731AB69D4A93}" presName="childShape" presStyleCnt="0"/>
      <dgm:spPr/>
    </dgm:pt>
    <dgm:pt modelId="{D8C50267-EC82-4E7C-856B-F75197FBEB58}" type="pres">
      <dgm:prSet presAssocID="{CD609820-82E3-40CC-A272-B1A4BA6951A3}" presName="Name13" presStyleLbl="parChTrans1D2" presStyleIdx="0" presStyleCnt="1"/>
      <dgm:spPr/>
      <dgm:t>
        <a:bodyPr/>
        <a:lstStyle/>
        <a:p>
          <a:endParaRPr lang="ru-RU"/>
        </a:p>
      </dgm:t>
    </dgm:pt>
    <dgm:pt modelId="{03DB3585-4966-4384-B92B-36A4C2FA126E}" type="pres">
      <dgm:prSet presAssocID="{790C0259-0E13-422D-86AA-C6AEEAE5A4C5}" presName="childText" presStyleLbl="bgAcc1" presStyleIdx="0" presStyleCnt="1" custScaleX="213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8C2C9C-8BC2-454F-8562-0D8A1D6784CD}" srcId="{068E53E1-10C2-4FB5-8621-5A4FC7788022}" destId="{398176C2-17E7-4A9C-A205-731AB69D4A93}" srcOrd="0" destOrd="0" parTransId="{5596B476-5A09-4219-A645-9E4E3EB9710B}" sibTransId="{506D6C30-694C-449E-BC78-97F9D0F14C9C}"/>
    <dgm:cxn modelId="{4AACD1E2-8EFB-482B-9C81-A19756FEE460}" type="presOf" srcId="{398176C2-17E7-4A9C-A205-731AB69D4A93}" destId="{B13808B5-1BC2-4F07-8F83-39966228D918}" srcOrd="1" destOrd="0" presId="urn:microsoft.com/office/officeart/2005/8/layout/hierarchy3"/>
    <dgm:cxn modelId="{7C2378C3-2456-4A26-97CE-2A43739A9718}" type="presOf" srcId="{398176C2-17E7-4A9C-A205-731AB69D4A93}" destId="{FC6393E0-8A1C-4C20-91CB-B432A2B22550}" srcOrd="0" destOrd="0" presId="urn:microsoft.com/office/officeart/2005/8/layout/hierarchy3"/>
    <dgm:cxn modelId="{20C48EE4-15E5-4DDA-B264-0C913784E068}" type="presOf" srcId="{068E53E1-10C2-4FB5-8621-5A4FC7788022}" destId="{985737AB-C7D0-4F24-9AF9-8A0F4B82E795}" srcOrd="0" destOrd="0" presId="urn:microsoft.com/office/officeart/2005/8/layout/hierarchy3"/>
    <dgm:cxn modelId="{5ABC6171-14DE-4B93-9029-511E8C2DCC28}" type="presOf" srcId="{790C0259-0E13-422D-86AA-C6AEEAE5A4C5}" destId="{03DB3585-4966-4384-B92B-36A4C2FA126E}" srcOrd="0" destOrd="0" presId="urn:microsoft.com/office/officeart/2005/8/layout/hierarchy3"/>
    <dgm:cxn modelId="{1C48AE8D-D316-47CE-81E1-C38653D7CF97}" type="presOf" srcId="{CD609820-82E3-40CC-A272-B1A4BA6951A3}" destId="{D8C50267-EC82-4E7C-856B-F75197FBEB58}" srcOrd="0" destOrd="0" presId="urn:microsoft.com/office/officeart/2005/8/layout/hierarchy3"/>
    <dgm:cxn modelId="{D27191A7-51E9-4EBE-8D54-DD8CEC5B74A9}" srcId="{398176C2-17E7-4A9C-A205-731AB69D4A93}" destId="{790C0259-0E13-422D-86AA-C6AEEAE5A4C5}" srcOrd="0" destOrd="0" parTransId="{CD609820-82E3-40CC-A272-B1A4BA6951A3}" sibTransId="{618A8D63-4E00-41BF-9189-4993F9F5A8FD}"/>
    <dgm:cxn modelId="{A1A39136-AB07-40B2-AA77-F68CB81D61AB}" type="presParOf" srcId="{985737AB-C7D0-4F24-9AF9-8A0F4B82E795}" destId="{3653E4C9-124C-4238-A12D-1889064E9B74}" srcOrd="0" destOrd="0" presId="urn:microsoft.com/office/officeart/2005/8/layout/hierarchy3"/>
    <dgm:cxn modelId="{A5C105AC-F9D2-4891-978A-9457DCFDB80E}" type="presParOf" srcId="{3653E4C9-124C-4238-A12D-1889064E9B74}" destId="{E6B32ECF-B095-4062-A5D3-F8A51AAA06B4}" srcOrd="0" destOrd="0" presId="urn:microsoft.com/office/officeart/2005/8/layout/hierarchy3"/>
    <dgm:cxn modelId="{B2B81B2B-22DF-47D9-9CDE-AE071AD35712}" type="presParOf" srcId="{E6B32ECF-B095-4062-A5D3-F8A51AAA06B4}" destId="{FC6393E0-8A1C-4C20-91CB-B432A2B22550}" srcOrd="0" destOrd="0" presId="urn:microsoft.com/office/officeart/2005/8/layout/hierarchy3"/>
    <dgm:cxn modelId="{962EF925-5DC1-4EBA-BFBB-9A2075FB0376}" type="presParOf" srcId="{E6B32ECF-B095-4062-A5D3-F8A51AAA06B4}" destId="{B13808B5-1BC2-4F07-8F83-39966228D918}" srcOrd="1" destOrd="0" presId="urn:microsoft.com/office/officeart/2005/8/layout/hierarchy3"/>
    <dgm:cxn modelId="{8796081C-EA68-45DA-A7D2-C7E5A0429617}" type="presParOf" srcId="{3653E4C9-124C-4238-A12D-1889064E9B74}" destId="{194A3F71-61F5-4953-AD0B-541BAEA4AC69}" srcOrd="1" destOrd="0" presId="urn:microsoft.com/office/officeart/2005/8/layout/hierarchy3"/>
    <dgm:cxn modelId="{873B9ACA-677D-40D4-9C8B-EA841A79932D}" type="presParOf" srcId="{194A3F71-61F5-4953-AD0B-541BAEA4AC69}" destId="{D8C50267-EC82-4E7C-856B-F75197FBEB58}" srcOrd="0" destOrd="0" presId="urn:microsoft.com/office/officeart/2005/8/layout/hierarchy3"/>
    <dgm:cxn modelId="{C4F4DDC7-2005-43B9-B47F-89A307827037}" type="presParOf" srcId="{194A3F71-61F5-4953-AD0B-541BAEA4AC69}" destId="{03DB3585-4966-4384-B92B-36A4C2FA126E}" srcOrd="1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68E53E1-10C2-4FB5-8621-5A4FC7788022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8176C2-17E7-4A9C-A205-731AB69D4A93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Познавательно - исследовательская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5596B476-5A09-4219-A645-9E4E3EB9710B}" type="parTrans" cxnId="{728C2C9C-8BC2-454F-8562-0D8A1D6784C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06D6C30-694C-449E-BC78-97F9D0F14C9C}" type="sibTrans" cxnId="{728C2C9C-8BC2-454F-8562-0D8A1D6784C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90C0259-0E13-422D-86AA-C6AEEAE5A4C5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исследование объектов окружающего мира</a:t>
          </a:r>
          <a:br>
            <a:rPr lang="ru-RU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и экспериментирование с ними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CD609820-82E3-40CC-A272-B1A4BA6951A3}" type="parTrans" cxnId="{D27191A7-51E9-4EBE-8D54-DD8CEC5B74A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18A8D63-4E00-41BF-9189-4993F9F5A8FD}" type="sibTrans" cxnId="{D27191A7-51E9-4EBE-8D54-DD8CEC5B74A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985737AB-C7D0-4F24-9AF9-8A0F4B82E795}" type="pres">
      <dgm:prSet presAssocID="{068E53E1-10C2-4FB5-8621-5A4FC778802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653E4C9-124C-4238-A12D-1889064E9B74}" type="pres">
      <dgm:prSet presAssocID="{398176C2-17E7-4A9C-A205-731AB69D4A93}" presName="root" presStyleCnt="0"/>
      <dgm:spPr/>
    </dgm:pt>
    <dgm:pt modelId="{E6B32ECF-B095-4062-A5D3-F8A51AAA06B4}" type="pres">
      <dgm:prSet presAssocID="{398176C2-17E7-4A9C-A205-731AB69D4A93}" presName="rootComposite" presStyleCnt="0"/>
      <dgm:spPr/>
    </dgm:pt>
    <dgm:pt modelId="{FC6393E0-8A1C-4C20-91CB-B432A2B22550}" type="pres">
      <dgm:prSet presAssocID="{398176C2-17E7-4A9C-A205-731AB69D4A93}" presName="rootText" presStyleLbl="node1" presStyleIdx="0" presStyleCnt="1" custScaleX="212008" custScaleY="175581"/>
      <dgm:spPr/>
      <dgm:t>
        <a:bodyPr/>
        <a:lstStyle/>
        <a:p>
          <a:endParaRPr lang="ru-RU"/>
        </a:p>
      </dgm:t>
    </dgm:pt>
    <dgm:pt modelId="{B13808B5-1BC2-4F07-8F83-39966228D918}" type="pres">
      <dgm:prSet presAssocID="{398176C2-17E7-4A9C-A205-731AB69D4A93}" presName="rootConnector" presStyleLbl="node1" presStyleIdx="0" presStyleCnt="1"/>
      <dgm:spPr/>
      <dgm:t>
        <a:bodyPr/>
        <a:lstStyle/>
        <a:p>
          <a:endParaRPr lang="ru-RU"/>
        </a:p>
      </dgm:t>
    </dgm:pt>
    <dgm:pt modelId="{194A3F71-61F5-4953-AD0B-541BAEA4AC69}" type="pres">
      <dgm:prSet presAssocID="{398176C2-17E7-4A9C-A205-731AB69D4A93}" presName="childShape" presStyleCnt="0"/>
      <dgm:spPr/>
    </dgm:pt>
    <dgm:pt modelId="{D8C50267-EC82-4E7C-856B-F75197FBEB58}" type="pres">
      <dgm:prSet presAssocID="{CD609820-82E3-40CC-A272-B1A4BA6951A3}" presName="Name13" presStyleLbl="parChTrans1D2" presStyleIdx="0" presStyleCnt="1"/>
      <dgm:spPr/>
      <dgm:t>
        <a:bodyPr/>
        <a:lstStyle/>
        <a:p>
          <a:endParaRPr lang="ru-RU"/>
        </a:p>
      </dgm:t>
    </dgm:pt>
    <dgm:pt modelId="{03DB3585-4966-4384-B92B-36A4C2FA126E}" type="pres">
      <dgm:prSet presAssocID="{790C0259-0E13-422D-86AA-C6AEEAE5A4C5}" presName="childText" presStyleLbl="bgAcc1" presStyleIdx="0" presStyleCnt="1" custScaleX="213051" custScaleY="1937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70845C-415B-4635-96A7-4362CC427833}" type="presOf" srcId="{398176C2-17E7-4A9C-A205-731AB69D4A93}" destId="{FC6393E0-8A1C-4C20-91CB-B432A2B22550}" srcOrd="0" destOrd="0" presId="urn:microsoft.com/office/officeart/2005/8/layout/hierarchy3"/>
    <dgm:cxn modelId="{728C2C9C-8BC2-454F-8562-0D8A1D6784CD}" srcId="{068E53E1-10C2-4FB5-8621-5A4FC7788022}" destId="{398176C2-17E7-4A9C-A205-731AB69D4A93}" srcOrd="0" destOrd="0" parTransId="{5596B476-5A09-4219-A645-9E4E3EB9710B}" sibTransId="{506D6C30-694C-449E-BC78-97F9D0F14C9C}"/>
    <dgm:cxn modelId="{66AA3CD1-7A56-483A-A7F6-754AAF05A3AA}" type="presOf" srcId="{068E53E1-10C2-4FB5-8621-5A4FC7788022}" destId="{985737AB-C7D0-4F24-9AF9-8A0F4B82E795}" srcOrd="0" destOrd="0" presId="urn:microsoft.com/office/officeart/2005/8/layout/hierarchy3"/>
    <dgm:cxn modelId="{21726DF4-CD8A-49BE-922F-F93A1AF9EFAF}" type="presOf" srcId="{790C0259-0E13-422D-86AA-C6AEEAE5A4C5}" destId="{03DB3585-4966-4384-B92B-36A4C2FA126E}" srcOrd="0" destOrd="0" presId="urn:microsoft.com/office/officeart/2005/8/layout/hierarchy3"/>
    <dgm:cxn modelId="{69F9B353-CE84-4F21-8A04-A31108D97DD7}" type="presOf" srcId="{CD609820-82E3-40CC-A272-B1A4BA6951A3}" destId="{D8C50267-EC82-4E7C-856B-F75197FBEB58}" srcOrd="0" destOrd="0" presId="urn:microsoft.com/office/officeart/2005/8/layout/hierarchy3"/>
    <dgm:cxn modelId="{0AFC3329-58EF-4C43-BD52-BC7885AB6FA3}" type="presOf" srcId="{398176C2-17E7-4A9C-A205-731AB69D4A93}" destId="{B13808B5-1BC2-4F07-8F83-39966228D918}" srcOrd="1" destOrd="0" presId="urn:microsoft.com/office/officeart/2005/8/layout/hierarchy3"/>
    <dgm:cxn modelId="{D27191A7-51E9-4EBE-8D54-DD8CEC5B74A9}" srcId="{398176C2-17E7-4A9C-A205-731AB69D4A93}" destId="{790C0259-0E13-422D-86AA-C6AEEAE5A4C5}" srcOrd="0" destOrd="0" parTransId="{CD609820-82E3-40CC-A272-B1A4BA6951A3}" sibTransId="{618A8D63-4E00-41BF-9189-4993F9F5A8FD}"/>
    <dgm:cxn modelId="{B4DD993B-59E3-4124-B7C9-C66269E02C13}" type="presParOf" srcId="{985737AB-C7D0-4F24-9AF9-8A0F4B82E795}" destId="{3653E4C9-124C-4238-A12D-1889064E9B74}" srcOrd="0" destOrd="0" presId="urn:microsoft.com/office/officeart/2005/8/layout/hierarchy3"/>
    <dgm:cxn modelId="{0F5B481F-5F50-4031-9BAB-E3CDB3233DD5}" type="presParOf" srcId="{3653E4C9-124C-4238-A12D-1889064E9B74}" destId="{E6B32ECF-B095-4062-A5D3-F8A51AAA06B4}" srcOrd="0" destOrd="0" presId="urn:microsoft.com/office/officeart/2005/8/layout/hierarchy3"/>
    <dgm:cxn modelId="{00053F8F-264A-46E9-9DAC-207ED7FDF6DA}" type="presParOf" srcId="{E6B32ECF-B095-4062-A5D3-F8A51AAA06B4}" destId="{FC6393E0-8A1C-4C20-91CB-B432A2B22550}" srcOrd="0" destOrd="0" presId="urn:microsoft.com/office/officeart/2005/8/layout/hierarchy3"/>
    <dgm:cxn modelId="{EB6CC068-A481-4A0C-8801-11E29CF1618D}" type="presParOf" srcId="{E6B32ECF-B095-4062-A5D3-F8A51AAA06B4}" destId="{B13808B5-1BC2-4F07-8F83-39966228D918}" srcOrd="1" destOrd="0" presId="urn:microsoft.com/office/officeart/2005/8/layout/hierarchy3"/>
    <dgm:cxn modelId="{615947BF-3A95-45E1-BFC4-4B7C2A3A15ED}" type="presParOf" srcId="{3653E4C9-124C-4238-A12D-1889064E9B74}" destId="{194A3F71-61F5-4953-AD0B-541BAEA4AC69}" srcOrd="1" destOrd="0" presId="urn:microsoft.com/office/officeart/2005/8/layout/hierarchy3"/>
    <dgm:cxn modelId="{5D2A9F95-A364-4321-888C-CE790B0C19E1}" type="presParOf" srcId="{194A3F71-61F5-4953-AD0B-541BAEA4AC69}" destId="{D8C50267-EC82-4E7C-856B-F75197FBEB58}" srcOrd="0" destOrd="0" presId="urn:microsoft.com/office/officeart/2005/8/layout/hierarchy3"/>
    <dgm:cxn modelId="{E0A71F4C-0E1F-4461-845B-24D5664C1920}" type="presParOf" srcId="{194A3F71-61F5-4953-AD0B-541BAEA4AC69}" destId="{03DB3585-4966-4384-B92B-36A4C2FA126E}" srcOrd="1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68E53E1-10C2-4FB5-8621-5A4FC7788022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8176C2-17E7-4A9C-A205-731AB69D4A93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Восприятие художественной литературы</a:t>
          </a:r>
          <a:br>
            <a:rPr lang="ru-RU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и фольклора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5596B476-5A09-4219-A645-9E4E3EB9710B}" type="parTrans" cxnId="{728C2C9C-8BC2-454F-8562-0D8A1D6784C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06D6C30-694C-449E-BC78-97F9D0F14C9C}" type="sibTrans" cxnId="{728C2C9C-8BC2-454F-8562-0D8A1D6784C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985737AB-C7D0-4F24-9AF9-8A0F4B82E795}" type="pres">
      <dgm:prSet presAssocID="{068E53E1-10C2-4FB5-8621-5A4FC778802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653E4C9-124C-4238-A12D-1889064E9B74}" type="pres">
      <dgm:prSet presAssocID="{398176C2-17E7-4A9C-A205-731AB69D4A93}" presName="root" presStyleCnt="0"/>
      <dgm:spPr/>
    </dgm:pt>
    <dgm:pt modelId="{E6B32ECF-B095-4062-A5D3-F8A51AAA06B4}" type="pres">
      <dgm:prSet presAssocID="{398176C2-17E7-4A9C-A205-731AB69D4A93}" presName="rootComposite" presStyleCnt="0"/>
      <dgm:spPr/>
    </dgm:pt>
    <dgm:pt modelId="{FC6393E0-8A1C-4C20-91CB-B432A2B22550}" type="pres">
      <dgm:prSet presAssocID="{398176C2-17E7-4A9C-A205-731AB69D4A93}" presName="rootText" presStyleLbl="node1" presStyleIdx="0" presStyleCnt="1" custScaleX="212008" custScaleY="363337"/>
      <dgm:spPr/>
      <dgm:t>
        <a:bodyPr/>
        <a:lstStyle/>
        <a:p>
          <a:endParaRPr lang="ru-RU"/>
        </a:p>
      </dgm:t>
    </dgm:pt>
    <dgm:pt modelId="{B13808B5-1BC2-4F07-8F83-39966228D918}" type="pres">
      <dgm:prSet presAssocID="{398176C2-17E7-4A9C-A205-731AB69D4A93}" presName="rootConnector" presStyleLbl="node1" presStyleIdx="0" presStyleCnt="1"/>
      <dgm:spPr/>
      <dgm:t>
        <a:bodyPr/>
        <a:lstStyle/>
        <a:p>
          <a:endParaRPr lang="ru-RU"/>
        </a:p>
      </dgm:t>
    </dgm:pt>
    <dgm:pt modelId="{194A3F71-61F5-4953-AD0B-541BAEA4AC69}" type="pres">
      <dgm:prSet presAssocID="{398176C2-17E7-4A9C-A205-731AB69D4A93}" presName="childShape" presStyleCnt="0"/>
      <dgm:spPr/>
    </dgm:pt>
  </dgm:ptLst>
  <dgm:cxnLst>
    <dgm:cxn modelId="{728C2C9C-8BC2-454F-8562-0D8A1D6784CD}" srcId="{068E53E1-10C2-4FB5-8621-5A4FC7788022}" destId="{398176C2-17E7-4A9C-A205-731AB69D4A93}" srcOrd="0" destOrd="0" parTransId="{5596B476-5A09-4219-A645-9E4E3EB9710B}" sibTransId="{506D6C30-694C-449E-BC78-97F9D0F14C9C}"/>
    <dgm:cxn modelId="{5B12C9A4-ABB2-4BB0-982F-CBD271F0F7DB}" type="presOf" srcId="{398176C2-17E7-4A9C-A205-731AB69D4A93}" destId="{B13808B5-1BC2-4F07-8F83-39966228D918}" srcOrd="1" destOrd="0" presId="urn:microsoft.com/office/officeart/2005/8/layout/hierarchy3"/>
    <dgm:cxn modelId="{BD132D60-D4B8-4C4E-A634-012E69F1EC9B}" type="presOf" srcId="{068E53E1-10C2-4FB5-8621-5A4FC7788022}" destId="{985737AB-C7D0-4F24-9AF9-8A0F4B82E795}" srcOrd="0" destOrd="0" presId="urn:microsoft.com/office/officeart/2005/8/layout/hierarchy3"/>
    <dgm:cxn modelId="{E59931AA-8817-403C-911F-AED10DC6D740}" type="presOf" srcId="{398176C2-17E7-4A9C-A205-731AB69D4A93}" destId="{FC6393E0-8A1C-4C20-91CB-B432A2B22550}" srcOrd="0" destOrd="0" presId="urn:microsoft.com/office/officeart/2005/8/layout/hierarchy3"/>
    <dgm:cxn modelId="{967117D8-1497-47DD-918E-B88EFB0EFC9A}" type="presParOf" srcId="{985737AB-C7D0-4F24-9AF9-8A0F4B82E795}" destId="{3653E4C9-124C-4238-A12D-1889064E9B74}" srcOrd="0" destOrd="0" presId="urn:microsoft.com/office/officeart/2005/8/layout/hierarchy3"/>
    <dgm:cxn modelId="{D2A99A13-0545-4990-ADE0-A2F031E76AA2}" type="presParOf" srcId="{3653E4C9-124C-4238-A12D-1889064E9B74}" destId="{E6B32ECF-B095-4062-A5D3-F8A51AAA06B4}" srcOrd="0" destOrd="0" presId="urn:microsoft.com/office/officeart/2005/8/layout/hierarchy3"/>
    <dgm:cxn modelId="{8C36FB03-CB94-4826-8969-02244CDD47CB}" type="presParOf" srcId="{E6B32ECF-B095-4062-A5D3-F8A51AAA06B4}" destId="{FC6393E0-8A1C-4C20-91CB-B432A2B22550}" srcOrd="0" destOrd="0" presId="urn:microsoft.com/office/officeart/2005/8/layout/hierarchy3"/>
    <dgm:cxn modelId="{C33212E6-B9BC-4773-9C60-13544FDE0D3B}" type="presParOf" srcId="{E6B32ECF-B095-4062-A5D3-F8A51AAA06B4}" destId="{B13808B5-1BC2-4F07-8F83-39966228D918}" srcOrd="1" destOrd="0" presId="urn:microsoft.com/office/officeart/2005/8/layout/hierarchy3"/>
    <dgm:cxn modelId="{36C9B298-5A20-41AD-887F-C14CBD4DA673}" type="presParOf" srcId="{3653E4C9-124C-4238-A12D-1889064E9B74}" destId="{194A3F71-61F5-4953-AD0B-541BAEA4AC69}" srcOrd="1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68E53E1-10C2-4FB5-8621-5A4FC7788022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8176C2-17E7-4A9C-A205-731AB69D4A93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Самообслуживание</a:t>
          </a:r>
          <a:br>
            <a:rPr lang="ru-RU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и элементарный бытовой труд 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5596B476-5A09-4219-A645-9E4E3EB9710B}" type="parTrans" cxnId="{728C2C9C-8BC2-454F-8562-0D8A1D6784C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06D6C30-694C-449E-BC78-97F9D0F14C9C}" type="sibTrans" cxnId="{728C2C9C-8BC2-454F-8562-0D8A1D6784C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90C0259-0E13-422D-86AA-C6AEEAE5A4C5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самообслуживание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CD609820-82E3-40CC-A272-B1A4BA6951A3}" type="parTrans" cxnId="{D27191A7-51E9-4EBE-8D54-DD8CEC5B74A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18A8D63-4E00-41BF-9189-4993F9F5A8FD}" type="sibTrans" cxnId="{D27191A7-51E9-4EBE-8D54-DD8CEC5B74A9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BD3D1612-1245-4D8F-956E-217319DB91C4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бытовой труд</a:t>
          </a:r>
          <a:br>
            <a:rPr lang="ru-RU" dirty="0" smtClean="0">
              <a:latin typeface="Arial" pitchFamily="34" charset="0"/>
              <a:cs typeface="Arial" pitchFamily="34" charset="0"/>
            </a:rPr>
          </a:br>
          <a:r>
            <a:rPr lang="ru-RU" dirty="0" smtClean="0">
              <a:latin typeface="Arial" pitchFamily="34" charset="0"/>
              <a:cs typeface="Arial" pitchFamily="34" charset="0"/>
            </a:rPr>
            <a:t>в помещении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3F6DCD3B-FC7B-4529-8C31-DF36D7E8363D}" type="parTrans" cxnId="{017AF5CC-A246-43D4-87D5-144D5CFC94E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83711A2-C143-4417-8758-38976A46CFFA}" type="sibTrans" cxnId="{017AF5CC-A246-43D4-87D5-144D5CFC94E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45ED365-2512-43F3-8293-75F0D4139B2D}">
      <dgm:prSet/>
      <dgm:spPr/>
      <dgm:t>
        <a:bodyPr/>
        <a:lstStyle/>
        <a:p>
          <a:pPr rtl="0">
            <a:spcAft>
              <a:spcPts val="0"/>
            </a:spcAft>
          </a:pPr>
          <a:r>
            <a:rPr lang="ru-RU" dirty="0" smtClean="0">
              <a:latin typeface="Arial" pitchFamily="34" charset="0"/>
              <a:cs typeface="Arial" pitchFamily="34" charset="0"/>
            </a:rPr>
            <a:t>бытовой труд</a:t>
          </a:r>
        </a:p>
        <a:p>
          <a:pPr rtl="0">
            <a:spcAft>
              <a:spcPts val="0"/>
            </a:spcAft>
          </a:pPr>
          <a:r>
            <a:rPr lang="ru-RU" dirty="0" smtClean="0">
              <a:latin typeface="Arial" pitchFamily="34" charset="0"/>
              <a:cs typeface="Arial" pitchFamily="34" charset="0"/>
            </a:rPr>
            <a:t>на улице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46F1A65D-5EEA-4685-8357-EB0F97484105}" type="parTrans" cxnId="{F0DD3E25-52E4-4E65-8C62-60CC7D27366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A17E2D8-292F-4B95-A5C2-6958605DB040}" type="sibTrans" cxnId="{F0DD3E25-52E4-4E65-8C62-60CC7D27366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985737AB-C7D0-4F24-9AF9-8A0F4B82E795}" type="pres">
      <dgm:prSet presAssocID="{068E53E1-10C2-4FB5-8621-5A4FC778802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653E4C9-124C-4238-A12D-1889064E9B74}" type="pres">
      <dgm:prSet presAssocID="{398176C2-17E7-4A9C-A205-731AB69D4A93}" presName="root" presStyleCnt="0"/>
      <dgm:spPr/>
    </dgm:pt>
    <dgm:pt modelId="{E6B32ECF-B095-4062-A5D3-F8A51AAA06B4}" type="pres">
      <dgm:prSet presAssocID="{398176C2-17E7-4A9C-A205-731AB69D4A93}" presName="rootComposite" presStyleCnt="0"/>
      <dgm:spPr/>
    </dgm:pt>
    <dgm:pt modelId="{FC6393E0-8A1C-4C20-91CB-B432A2B22550}" type="pres">
      <dgm:prSet presAssocID="{398176C2-17E7-4A9C-A205-731AB69D4A93}" presName="rootText" presStyleLbl="node1" presStyleIdx="0" presStyleCnt="1" custScaleX="212008" custScaleY="125588"/>
      <dgm:spPr/>
      <dgm:t>
        <a:bodyPr/>
        <a:lstStyle/>
        <a:p>
          <a:endParaRPr lang="ru-RU"/>
        </a:p>
      </dgm:t>
    </dgm:pt>
    <dgm:pt modelId="{B13808B5-1BC2-4F07-8F83-39966228D918}" type="pres">
      <dgm:prSet presAssocID="{398176C2-17E7-4A9C-A205-731AB69D4A93}" presName="rootConnector" presStyleLbl="node1" presStyleIdx="0" presStyleCnt="1"/>
      <dgm:spPr/>
      <dgm:t>
        <a:bodyPr/>
        <a:lstStyle/>
        <a:p>
          <a:endParaRPr lang="ru-RU"/>
        </a:p>
      </dgm:t>
    </dgm:pt>
    <dgm:pt modelId="{194A3F71-61F5-4953-AD0B-541BAEA4AC69}" type="pres">
      <dgm:prSet presAssocID="{398176C2-17E7-4A9C-A205-731AB69D4A93}" presName="childShape" presStyleCnt="0"/>
      <dgm:spPr/>
    </dgm:pt>
    <dgm:pt modelId="{D8C50267-EC82-4E7C-856B-F75197FBEB58}" type="pres">
      <dgm:prSet presAssocID="{CD609820-82E3-40CC-A272-B1A4BA6951A3}" presName="Name13" presStyleLbl="parChTrans1D2" presStyleIdx="0" presStyleCnt="3"/>
      <dgm:spPr/>
      <dgm:t>
        <a:bodyPr/>
        <a:lstStyle/>
        <a:p>
          <a:endParaRPr lang="ru-RU"/>
        </a:p>
      </dgm:t>
    </dgm:pt>
    <dgm:pt modelId="{03DB3585-4966-4384-B92B-36A4C2FA126E}" type="pres">
      <dgm:prSet presAssocID="{790C0259-0E13-422D-86AA-C6AEEAE5A4C5}" presName="childText" presStyleLbl="bgAcc1" presStyleIdx="0" presStyleCnt="3" custScaleX="213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F9942F-226E-44AF-96D2-65D277366096}" type="pres">
      <dgm:prSet presAssocID="{3F6DCD3B-FC7B-4529-8C31-DF36D7E8363D}" presName="Name13" presStyleLbl="parChTrans1D2" presStyleIdx="1" presStyleCnt="3"/>
      <dgm:spPr/>
      <dgm:t>
        <a:bodyPr/>
        <a:lstStyle/>
        <a:p>
          <a:endParaRPr lang="ru-RU"/>
        </a:p>
      </dgm:t>
    </dgm:pt>
    <dgm:pt modelId="{34639101-E28C-4150-98AB-717A8B1FE58E}" type="pres">
      <dgm:prSet presAssocID="{BD3D1612-1245-4D8F-956E-217319DB91C4}" presName="childText" presStyleLbl="bgAcc1" presStyleIdx="1" presStyleCnt="3" custScaleX="213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2C8DFD-A6CB-4A70-8A50-477A193651D2}" type="pres">
      <dgm:prSet presAssocID="{46F1A65D-5EEA-4685-8357-EB0F97484105}" presName="Name13" presStyleLbl="parChTrans1D2" presStyleIdx="2" presStyleCnt="3"/>
      <dgm:spPr/>
      <dgm:t>
        <a:bodyPr/>
        <a:lstStyle/>
        <a:p>
          <a:endParaRPr lang="ru-RU"/>
        </a:p>
      </dgm:t>
    </dgm:pt>
    <dgm:pt modelId="{89F48356-9A49-4620-8AB4-4505F913DDAF}" type="pres">
      <dgm:prSet presAssocID="{F45ED365-2512-43F3-8293-75F0D4139B2D}" presName="childText" presStyleLbl="bgAcc1" presStyleIdx="2" presStyleCnt="3" custScaleX="213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58D446-573A-4F3E-9B66-14EFFF12A0C3}" type="presOf" srcId="{46F1A65D-5EEA-4685-8357-EB0F97484105}" destId="{F32C8DFD-A6CB-4A70-8A50-477A193651D2}" srcOrd="0" destOrd="0" presId="urn:microsoft.com/office/officeart/2005/8/layout/hierarchy3"/>
    <dgm:cxn modelId="{728C2C9C-8BC2-454F-8562-0D8A1D6784CD}" srcId="{068E53E1-10C2-4FB5-8621-5A4FC7788022}" destId="{398176C2-17E7-4A9C-A205-731AB69D4A93}" srcOrd="0" destOrd="0" parTransId="{5596B476-5A09-4219-A645-9E4E3EB9710B}" sibTransId="{506D6C30-694C-449E-BC78-97F9D0F14C9C}"/>
    <dgm:cxn modelId="{AE5CFFE2-50CC-47BB-A4CC-6EA035C9C572}" type="presOf" srcId="{790C0259-0E13-422D-86AA-C6AEEAE5A4C5}" destId="{03DB3585-4966-4384-B92B-36A4C2FA126E}" srcOrd="0" destOrd="0" presId="urn:microsoft.com/office/officeart/2005/8/layout/hierarchy3"/>
    <dgm:cxn modelId="{FBF41D68-A5F7-4675-9BEB-24FCAB2EEE84}" type="presOf" srcId="{3F6DCD3B-FC7B-4529-8C31-DF36D7E8363D}" destId="{76F9942F-226E-44AF-96D2-65D277366096}" srcOrd="0" destOrd="0" presId="urn:microsoft.com/office/officeart/2005/8/layout/hierarchy3"/>
    <dgm:cxn modelId="{1B75139A-0AF0-433C-B040-433276129993}" type="presOf" srcId="{CD609820-82E3-40CC-A272-B1A4BA6951A3}" destId="{D8C50267-EC82-4E7C-856B-F75197FBEB58}" srcOrd="0" destOrd="0" presId="urn:microsoft.com/office/officeart/2005/8/layout/hierarchy3"/>
    <dgm:cxn modelId="{017AF5CC-A246-43D4-87D5-144D5CFC94EB}" srcId="{398176C2-17E7-4A9C-A205-731AB69D4A93}" destId="{BD3D1612-1245-4D8F-956E-217319DB91C4}" srcOrd="1" destOrd="0" parTransId="{3F6DCD3B-FC7B-4529-8C31-DF36D7E8363D}" sibTransId="{183711A2-C143-4417-8758-38976A46CFFA}"/>
    <dgm:cxn modelId="{61AD46D1-2B42-4CD7-B1F3-74AFD4B1D820}" type="presOf" srcId="{398176C2-17E7-4A9C-A205-731AB69D4A93}" destId="{B13808B5-1BC2-4F07-8F83-39966228D918}" srcOrd="1" destOrd="0" presId="urn:microsoft.com/office/officeart/2005/8/layout/hierarchy3"/>
    <dgm:cxn modelId="{7D0B7B83-D2F8-4052-B19E-767BC702E565}" type="presOf" srcId="{F45ED365-2512-43F3-8293-75F0D4139B2D}" destId="{89F48356-9A49-4620-8AB4-4505F913DDAF}" srcOrd="0" destOrd="0" presId="urn:microsoft.com/office/officeart/2005/8/layout/hierarchy3"/>
    <dgm:cxn modelId="{0AE007AE-8499-4D1B-A8F0-E063D8AF9217}" type="presOf" srcId="{BD3D1612-1245-4D8F-956E-217319DB91C4}" destId="{34639101-E28C-4150-98AB-717A8B1FE58E}" srcOrd="0" destOrd="0" presId="urn:microsoft.com/office/officeart/2005/8/layout/hierarchy3"/>
    <dgm:cxn modelId="{D27191A7-51E9-4EBE-8D54-DD8CEC5B74A9}" srcId="{398176C2-17E7-4A9C-A205-731AB69D4A93}" destId="{790C0259-0E13-422D-86AA-C6AEEAE5A4C5}" srcOrd="0" destOrd="0" parTransId="{CD609820-82E3-40CC-A272-B1A4BA6951A3}" sibTransId="{618A8D63-4E00-41BF-9189-4993F9F5A8FD}"/>
    <dgm:cxn modelId="{E720AAD0-0F8F-4A8A-9A78-A6AA1914D2D9}" type="presOf" srcId="{398176C2-17E7-4A9C-A205-731AB69D4A93}" destId="{FC6393E0-8A1C-4C20-91CB-B432A2B22550}" srcOrd="0" destOrd="0" presId="urn:microsoft.com/office/officeart/2005/8/layout/hierarchy3"/>
    <dgm:cxn modelId="{F0DD3E25-52E4-4E65-8C62-60CC7D27366B}" srcId="{398176C2-17E7-4A9C-A205-731AB69D4A93}" destId="{F45ED365-2512-43F3-8293-75F0D4139B2D}" srcOrd="2" destOrd="0" parTransId="{46F1A65D-5EEA-4685-8357-EB0F97484105}" sibTransId="{DA17E2D8-292F-4B95-A5C2-6958605DB040}"/>
    <dgm:cxn modelId="{621A3AA5-35BD-464F-939A-CE80E2B0A3B8}" type="presOf" srcId="{068E53E1-10C2-4FB5-8621-5A4FC7788022}" destId="{985737AB-C7D0-4F24-9AF9-8A0F4B82E795}" srcOrd="0" destOrd="0" presId="urn:microsoft.com/office/officeart/2005/8/layout/hierarchy3"/>
    <dgm:cxn modelId="{66B61A51-B1D5-488F-B92B-66F3A4561536}" type="presParOf" srcId="{985737AB-C7D0-4F24-9AF9-8A0F4B82E795}" destId="{3653E4C9-124C-4238-A12D-1889064E9B74}" srcOrd="0" destOrd="0" presId="urn:microsoft.com/office/officeart/2005/8/layout/hierarchy3"/>
    <dgm:cxn modelId="{2625E628-7658-4C13-BAB7-907E4E363F37}" type="presParOf" srcId="{3653E4C9-124C-4238-A12D-1889064E9B74}" destId="{E6B32ECF-B095-4062-A5D3-F8A51AAA06B4}" srcOrd="0" destOrd="0" presId="urn:microsoft.com/office/officeart/2005/8/layout/hierarchy3"/>
    <dgm:cxn modelId="{52D1D15A-B3DB-4AE9-9E68-78CECB7E1706}" type="presParOf" srcId="{E6B32ECF-B095-4062-A5D3-F8A51AAA06B4}" destId="{FC6393E0-8A1C-4C20-91CB-B432A2B22550}" srcOrd="0" destOrd="0" presId="urn:microsoft.com/office/officeart/2005/8/layout/hierarchy3"/>
    <dgm:cxn modelId="{DB00F7D8-4AAB-4D63-AB90-E937163A97FF}" type="presParOf" srcId="{E6B32ECF-B095-4062-A5D3-F8A51AAA06B4}" destId="{B13808B5-1BC2-4F07-8F83-39966228D918}" srcOrd="1" destOrd="0" presId="urn:microsoft.com/office/officeart/2005/8/layout/hierarchy3"/>
    <dgm:cxn modelId="{CD0D7B25-1EB5-4BCE-9751-7680ED2B3607}" type="presParOf" srcId="{3653E4C9-124C-4238-A12D-1889064E9B74}" destId="{194A3F71-61F5-4953-AD0B-541BAEA4AC69}" srcOrd="1" destOrd="0" presId="urn:microsoft.com/office/officeart/2005/8/layout/hierarchy3"/>
    <dgm:cxn modelId="{73968C04-DBF4-4BA9-B472-57B676EE4A37}" type="presParOf" srcId="{194A3F71-61F5-4953-AD0B-541BAEA4AC69}" destId="{D8C50267-EC82-4E7C-856B-F75197FBEB58}" srcOrd="0" destOrd="0" presId="urn:microsoft.com/office/officeart/2005/8/layout/hierarchy3"/>
    <dgm:cxn modelId="{92076263-3171-4031-B6D0-75BDB3A5A275}" type="presParOf" srcId="{194A3F71-61F5-4953-AD0B-541BAEA4AC69}" destId="{03DB3585-4966-4384-B92B-36A4C2FA126E}" srcOrd="1" destOrd="0" presId="urn:microsoft.com/office/officeart/2005/8/layout/hierarchy3"/>
    <dgm:cxn modelId="{1FB3708D-883A-46FF-B9B0-5E83D1ED5853}" type="presParOf" srcId="{194A3F71-61F5-4953-AD0B-541BAEA4AC69}" destId="{76F9942F-226E-44AF-96D2-65D277366096}" srcOrd="2" destOrd="0" presId="urn:microsoft.com/office/officeart/2005/8/layout/hierarchy3"/>
    <dgm:cxn modelId="{252E744D-B086-4434-861A-02BAE9898F71}" type="presParOf" srcId="{194A3F71-61F5-4953-AD0B-541BAEA4AC69}" destId="{34639101-E28C-4150-98AB-717A8B1FE58E}" srcOrd="3" destOrd="0" presId="urn:microsoft.com/office/officeart/2005/8/layout/hierarchy3"/>
    <dgm:cxn modelId="{0E7E7BBF-48B8-4235-A8AA-BAC7167A8351}" type="presParOf" srcId="{194A3F71-61F5-4953-AD0B-541BAEA4AC69}" destId="{F32C8DFD-A6CB-4A70-8A50-477A193651D2}" srcOrd="4" destOrd="0" presId="urn:microsoft.com/office/officeart/2005/8/layout/hierarchy3"/>
    <dgm:cxn modelId="{7B3BBEF5-36B3-4861-9512-798B5F6B66AE}" type="presParOf" srcId="{194A3F71-61F5-4953-AD0B-541BAEA4AC69}" destId="{89F48356-9A49-4620-8AB4-4505F913DDAF}" srcOrd="5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EE5608-F722-4C50-A604-D4A8088B3C52}">
      <dsp:nvSpPr>
        <dsp:cNvPr id="0" name=""/>
        <dsp:cNvSpPr/>
      </dsp:nvSpPr>
      <dsp:spPr>
        <a:xfrm>
          <a:off x="0" y="431213"/>
          <a:ext cx="8229600" cy="5297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latin typeface="Arial" pitchFamily="34" charset="0"/>
              <a:cs typeface="Arial" pitchFamily="34" charset="0"/>
            </a:rPr>
            <a:t>I</a:t>
          </a:r>
          <a:r>
            <a:rPr lang="ru-RU" sz="2100" b="1" kern="1200" dirty="0" smtClean="0">
              <a:latin typeface="Arial" pitchFamily="34" charset="0"/>
              <a:cs typeface="Arial" pitchFamily="34" charset="0"/>
            </a:rPr>
            <a:t>. ОБЩИЕ ПОЛОЖЕНИЯ</a:t>
          </a:r>
          <a:endParaRPr lang="ru-RU" sz="2100" b="1" kern="1200" dirty="0">
            <a:latin typeface="Arial" pitchFamily="34" charset="0"/>
            <a:cs typeface="Arial" pitchFamily="34" charset="0"/>
          </a:endParaRPr>
        </a:p>
      </dsp:txBody>
      <dsp:txXfrm>
        <a:off x="0" y="431213"/>
        <a:ext cx="8229600" cy="529790"/>
      </dsp:txXfrm>
    </dsp:sp>
    <dsp:sp modelId="{82C9DFBF-D5B7-422D-8423-A9566CF8165A}">
      <dsp:nvSpPr>
        <dsp:cNvPr id="0" name=""/>
        <dsp:cNvSpPr/>
      </dsp:nvSpPr>
      <dsp:spPr>
        <a:xfrm>
          <a:off x="0" y="1162859"/>
          <a:ext cx="8229600" cy="5297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Arial" pitchFamily="34" charset="0"/>
              <a:cs typeface="Arial" pitchFamily="34" charset="0"/>
            </a:rPr>
            <a:t>II. ТРЕБОВАНИЯ К СТРУКТУРЕ ООП ДО</a:t>
          </a:r>
          <a:endParaRPr lang="ru-RU" sz="2300" b="1" kern="1200" dirty="0">
            <a:latin typeface="Arial" pitchFamily="34" charset="0"/>
            <a:cs typeface="Arial" pitchFamily="34" charset="0"/>
          </a:endParaRPr>
        </a:p>
      </dsp:txBody>
      <dsp:txXfrm>
        <a:off x="0" y="1162859"/>
        <a:ext cx="8229600" cy="529790"/>
      </dsp:txXfrm>
    </dsp:sp>
    <dsp:sp modelId="{F2C7EA58-5A01-44EE-ABEF-75818CB85192}">
      <dsp:nvSpPr>
        <dsp:cNvPr id="0" name=""/>
        <dsp:cNvSpPr/>
      </dsp:nvSpPr>
      <dsp:spPr>
        <a:xfrm>
          <a:off x="0" y="1901325"/>
          <a:ext cx="8229600" cy="5297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Arial" pitchFamily="34" charset="0"/>
              <a:cs typeface="Arial" pitchFamily="34" charset="0"/>
            </a:rPr>
            <a:t>III</a:t>
          </a:r>
          <a:r>
            <a:rPr lang="en-US" sz="2300" b="1" kern="1200" dirty="0" smtClean="0">
              <a:latin typeface="Arial" pitchFamily="34" charset="0"/>
              <a:cs typeface="Arial" pitchFamily="34" charset="0"/>
            </a:rPr>
            <a:t>.</a:t>
          </a:r>
          <a:r>
            <a:rPr lang="ru-RU" sz="2300" b="1" kern="1200" dirty="0" smtClean="0">
              <a:latin typeface="Arial" pitchFamily="34" charset="0"/>
              <a:cs typeface="Arial" pitchFamily="34" charset="0"/>
            </a:rPr>
            <a:t> ТРЕБОВАНИЯ К УСЛОВИЯМ РЕАЛИЗАЦИИ ООП ДО</a:t>
          </a:r>
          <a:endParaRPr lang="ru-RU" sz="2300" b="1" kern="1200" dirty="0">
            <a:latin typeface="Arial" pitchFamily="34" charset="0"/>
            <a:cs typeface="Arial" pitchFamily="34" charset="0"/>
          </a:endParaRPr>
        </a:p>
      </dsp:txBody>
      <dsp:txXfrm>
        <a:off x="0" y="1901325"/>
        <a:ext cx="8229600" cy="529790"/>
      </dsp:txXfrm>
    </dsp:sp>
    <dsp:sp modelId="{0CED4AFF-BE05-4E75-BA4D-43614F6C4FFB}">
      <dsp:nvSpPr>
        <dsp:cNvPr id="0" name=""/>
        <dsp:cNvSpPr/>
      </dsp:nvSpPr>
      <dsp:spPr>
        <a:xfrm>
          <a:off x="0" y="2486494"/>
          <a:ext cx="8229600" cy="1350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0320" rIns="113792" bIns="2032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к психолого-педагогическим условиям</a:t>
          </a:r>
          <a:endParaRPr lang="ru-RU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к развивающей предметно-пространственной среде</a:t>
          </a:r>
          <a:endParaRPr lang="ru-RU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к кадровым условиям</a:t>
          </a:r>
          <a:endParaRPr lang="ru-RU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к материально-техническим условиям</a:t>
          </a:r>
          <a:endParaRPr lang="ru-RU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к финансовым условиям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>
        <a:off x="0" y="2486494"/>
        <a:ext cx="8229600" cy="1350039"/>
      </dsp:txXfrm>
    </dsp:sp>
    <dsp:sp modelId="{536C2E60-155B-45B6-8CA3-F1BDCFF20623}">
      <dsp:nvSpPr>
        <dsp:cNvPr id="0" name=""/>
        <dsp:cNvSpPr/>
      </dsp:nvSpPr>
      <dsp:spPr>
        <a:xfrm>
          <a:off x="0" y="3946942"/>
          <a:ext cx="8229600" cy="5297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Arial" pitchFamily="34" charset="0"/>
              <a:cs typeface="Arial" pitchFamily="34" charset="0"/>
            </a:rPr>
            <a:t>IV. ТРЕБОВАНИЯ К РЕЗУЛЬТАТАМ ОСВОЕНИЯ ООП ДО</a:t>
          </a:r>
          <a:endParaRPr lang="ru-RU" sz="2300" b="1" kern="1200" dirty="0">
            <a:latin typeface="Arial" pitchFamily="34" charset="0"/>
            <a:cs typeface="Arial" pitchFamily="34" charset="0"/>
          </a:endParaRPr>
        </a:p>
      </dsp:txBody>
      <dsp:txXfrm>
        <a:off x="0" y="3946942"/>
        <a:ext cx="8229600" cy="52979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6393E0-8A1C-4C20-91CB-B432A2B22550}">
      <dsp:nvSpPr>
        <dsp:cNvPr id="0" name=""/>
        <dsp:cNvSpPr/>
      </dsp:nvSpPr>
      <dsp:spPr>
        <a:xfrm>
          <a:off x="449" y="392904"/>
          <a:ext cx="4021871" cy="16654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latin typeface="Arial" pitchFamily="34" charset="0"/>
              <a:cs typeface="Arial" pitchFamily="34" charset="0"/>
            </a:rPr>
            <a:t>Познавательно - исследовательская</a:t>
          </a:r>
          <a:endParaRPr lang="ru-RU" sz="3300" kern="1200" dirty="0">
            <a:latin typeface="Arial" pitchFamily="34" charset="0"/>
            <a:cs typeface="Arial" pitchFamily="34" charset="0"/>
          </a:endParaRPr>
        </a:p>
      </dsp:txBody>
      <dsp:txXfrm>
        <a:off x="449" y="392904"/>
        <a:ext cx="4021871" cy="1665418"/>
      </dsp:txXfrm>
    </dsp:sp>
    <dsp:sp modelId="{D8C50267-EC82-4E7C-856B-F75197FBEB58}">
      <dsp:nvSpPr>
        <dsp:cNvPr id="0" name=""/>
        <dsp:cNvSpPr/>
      </dsp:nvSpPr>
      <dsp:spPr>
        <a:xfrm>
          <a:off x="402636" y="2058323"/>
          <a:ext cx="402187" cy="11559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5931"/>
              </a:lnTo>
              <a:lnTo>
                <a:pt x="402187" y="115593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DB3585-4966-4384-B92B-36A4C2FA126E}">
      <dsp:nvSpPr>
        <dsp:cNvPr id="0" name=""/>
        <dsp:cNvSpPr/>
      </dsp:nvSpPr>
      <dsp:spPr>
        <a:xfrm>
          <a:off x="804824" y="2295453"/>
          <a:ext cx="3233326" cy="18376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Arial" pitchFamily="34" charset="0"/>
              <a:cs typeface="Arial" pitchFamily="34" charset="0"/>
            </a:rPr>
            <a:t>исследование объектов окружающего мира</a:t>
          </a:r>
          <a:br>
            <a:rPr lang="ru-RU" sz="2100" kern="1200" dirty="0" smtClean="0">
              <a:latin typeface="Arial" pitchFamily="34" charset="0"/>
              <a:cs typeface="Arial" pitchFamily="34" charset="0"/>
            </a:rPr>
          </a:br>
          <a:r>
            <a:rPr lang="ru-RU" sz="2100" kern="1200" dirty="0" smtClean="0">
              <a:latin typeface="Arial" pitchFamily="34" charset="0"/>
              <a:cs typeface="Arial" pitchFamily="34" charset="0"/>
            </a:rPr>
            <a:t>и экспериментирование с ними</a:t>
          </a:r>
          <a:endParaRPr lang="ru-RU" sz="2100" kern="1200" dirty="0">
            <a:latin typeface="Arial" pitchFamily="34" charset="0"/>
            <a:cs typeface="Arial" pitchFamily="34" charset="0"/>
          </a:endParaRPr>
        </a:p>
      </dsp:txBody>
      <dsp:txXfrm>
        <a:off x="804824" y="2295453"/>
        <a:ext cx="3233326" cy="1837603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6393E0-8A1C-4C20-91CB-B432A2B22550}">
      <dsp:nvSpPr>
        <dsp:cNvPr id="0" name=""/>
        <dsp:cNvSpPr/>
      </dsp:nvSpPr>
      <dsp:spPr>
        <a:xfrm>
          <a:off x="2" y="532656"/>
          <a:ext cx="4038594" cy="3460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latin typeface="Arial" pitchFamily="34" charset="0"/>
              <a:cs typeface="Arial" pitchFamily="34" charset="0"/>
            </a:rPr>
            <a:t>Восприятие художественной литературы</a:t>
          </a:r>
          <a:br>
            <a:rPr lang="ru-RU" sz="3800" kern="1200" dirty="0" smtClean="0">
              <a:latin typeface="Arial" pitchFamily="34" charset="0"/>
              <a:cs typeface="Arial" pitchFamily="34" charset="0"/>
            </a:rPr>
          </a:br>
          <a:r>
            <a:rPr lang="ru-RU" sz="3800" kern="1200" dirty="0" smtClean="0">
              <a:latin typeface="Arial" pitchFamily="34" charset="0"/>
              <a:cs typeface="Arial" pitchFamily="34" charset="0"/>
            </a:rPr>
            <a:t>и фольклора</a:t>
          </a:r>
          <a:endParaRPr lang="ru-RU" sz="3800" kern="1200" dirty="0">
            <a:latin typeface="Arial" pitchFamily="34" charset="0"/>
            <a:cs typeface="Arial" pitchFamily="34" charset="0"/>
          </a:endParaRPr>
        </a:p>
      </dsp:txBody>
      <dsp:txXfrm>
        <a:off x="2" y="532656"/>
        <a:ext cx="4038594" cy="3460649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6393E0-8A1C-4C20-91CB-B432A2B22550}">
      <dsp:nvSpPr>
        <dsp:cNvPr id="0" name=""/>
        <dsp:cNvSpPr/>
      </dsp:nvSpPr>
      <dsp:spPr>
        <a:xfrm>
          <a:off x="96985" y="2417"/>
          <a:ext cx="3829557" cy="1134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Arial" pitchFamily="34" charset="0"/>
              <a:cs typeface="Arial" pitchFamily="34" charset="0"/>
            </a:rPr>
            <a:t>Самообслуживание</a:t>
          </a:r>
          <a:br>
            <a:rPr lang="ru-RU" sz="2500" kern="1200" dirty="0" smtClean="0">
              <a:latin typeface="Arial" pitchFamily="34" charset="0"/>
              <a:cs typeface="Arial" pitchFamily="34" charset="0"/>
            </a:rPr>
          </a:br>
          <a:r>
            <a:rPr lang="ru-RU" sz="2500" kern="1200" dirty="0" smtClean="0">
              <a:latin typeface="Arial" pitchFamily="34" charset="0"/>
              <a:cs typeface="Arial" pitchFamily="34" charset="0"/>
            </a:rPr>
            <a:t>и элементарный бытовой труд </a:t>
          </a:r>
          <a:endParaRPr lang="ru-RU" sz="2500" kern="1200" dirty="0">
            <a:latin typeface="Arial" pitchFamily="34" charset="0"/>
            <a:cs typeface="Arial" pitchFamily="34" charset="0"/>
          </a:endParaRPr>
        </a:p>
      </dsp:txBody>
      <dsp:txXfrm>
        <a:off x="96985" y="2417"/>
        <a:ext cx="3829557" cy="1134264"/>
      </dsp:txXfrm>
    </dsp:sp>
    <dsp:sp modelId="{D8C50267-EC82-4E7C-856B-F75197FBEB58}">
      <dsp:nvSpPr>
        <dsp:cNvPr id="0" name=""/>
        <dsp:cNvSpPr/>
      </dsp:nvSpPr>
      <dsp:spPr>
        <a:xfrm>
          <a:off x="479940" y="1136681"/>
          <a:ext cx="382955" cy="677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7372"/>
              </a:lnTo>
              <a:lnTo>
                <a:pt x="382955" y="67737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DB3585-4966-4384-B92B-36A4C2FA126E}">
      <dsp:nvSpPr>
        <dsp:cNvPr id="0" name=""/>
        <dsp:cNvSpPr/>
      </dsp:nvSpPr>
      <dsp:spPr>
        <a:xfrm>
          <a:off x="862896" y="1362472"/>
          <a:ext cx="3078718" cy="9031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Arial" pitchFamily="34" charset="0"/>
              <a:cs typeface="Arial" pitchFamily="34" charset="0"/>
            </a:rPr>
            <a:t>самообслуживание</a:t>
          </a:r>
          <a:endParaRPr lang="ru-RU" sz="2500" kern="1200" dirty="0">
            <a:latin typeface="Arial" pitchFamily="34" charset="0"/>
            <a:cs typeface="Arial" pitchFamily="34" charset="0"/>
          </a:endParaRPr>
        </a:p>
      </dsp:txBody>
      <dsp:txXfrm>
        <a:off x="862896" y="1362472"/>
        <a:ext cx="3078718" cy="903163"/>
      </dsp:txXfrm>
    </dsp:sp>
    <dsp:sp modelId="{76F9942F-226E-44AF-96D2-65D277366096}">
      <dsp:nvSpPr>
        <dsp:cNvPr id="0" name=""/>
        <dsp:cNvSpPr/>
      </dsp:nvSpPr>
      <dsp:spPr>
        <a:xfrm>
          <a:off x="479940" y="1136681"/>
          <a:ext cx="382955" cy="18063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6326"/>
              </a:lnTo>
              <a:lnTo>
                <a:pt x="382955" y="180632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39101-E28C-4150-98AB-717A8B1FE58E}">
      <dsp:nvSpPr>
        <dsp:cNvPr id="0" name=""/>
        <dsp:cNvSpPr/>
      </dsp:nvSpPr>
      <dsp:spPr>
        <a:xfrm>
          <a:off x="862896" y="2491427"/>
          <a:ext cx="3078718" cy="9031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Arial" pitchFamily="34" charset="0"/>
              <a:cs typeface="Arial" pitchFamily="34" charset="0"/>
            </a:rPr>
            <a:t>бытовой труд</a:t>
          </a:r>
          <a:br>
            <a:rPr lang="ru-RU" sz="2500" kern="1200" dirty="0" smtClean="0">
              <a:latin typeface="Arial" pitchFamily="34" charset="0"/>
              <a:cs typeface="Arial" pitchFamily="34" charset="0"/>
            </a:rPr>
          </a:br>
          <a:r>
            <a:rPr lang="ru-RU" sz="2500" kern="1200" dirty="0" smtClean="0">
              <a:latin typeface="Arial" pitchFamily="34" charset="0"/>
              <a:cs typeface="Arial" pitchFamily="34" charset="0"/>
            </a:rPr>
            <a:t>в помещении</a:t>
          </a:r>
          <a:endParaRPr lang="ru-RU" sz="2500" kern="1200" dirty="0">
            <a:latin typeface="Arial" pitchFamily="34" charset="0"/>
            <a:cs typeface="Arial" pitchFamily="34" charset="0"/>
          </a:endParaRPr>
        </a:p>
      </dsp:txBody>
      <dsp:txXfrm>
        <a:off x="862896" y="2491427"/>
        <a:ext cx="3078718" cy="903163"/>
      </dsp:txXfrm>
    </dsp:sp>
    <dsp:sp modelId="{F32C8DFD-A6CB-4A70-8A50-477A193651D2}">
      <dsp:nvSpPr>
        <dsp:cNvPr id="0" name=""/>
        <dsp:cNvSpPr/>
      </dsp:nvSpPr>
      <dsp:spPr>
        <a:xfrm>
          <a:off x="479940" y="1136681"/>
          <a:ext cx="382955" cy="29352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5281"/>
              </a:lnTo>
              <a:lnTo>
                <a:pt x="382955" y="293528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F48356-9A49-4620-8AB4-4505F913DDAF}">
      <dsp:nvSpPr>
        <dsp:cNvPr id="0" name=""/>
        <dsp:cNvSpPr/>
      </dsp:nvSpPr>
      <dsp:spPr>
        <a:xfrm>
          <a:off x="862896" y="3620381"/>
          <a:ext cx="3078718" cy="9031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500" kern="1200" dirty="0" smtClean="0">
              <a:latin typeface="Arial" pitchFamily="34" charset="0"/>
              <a:cs typeface="Arial" pitchFamily="34" charset="0"/>
            </a:rPr>
            <a:t>бытовой труд</a:t>
          </a:r>
        </a:p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500" kern="1200" dirty="0" smtClean="0">
              <a:latin typeface="Arial" pitchFamily="34" charset="0"/>
              <a:cs typeface="Arial" pitchFamily="34" charset="0"/>
            </a:rPr>
            <a:t>на улице</a:t>
          </a:r>
          <a:endParaRPr lang="ru-RU" sz="2500" kern="1200" dirty="0">
            <a:latin typeface="Arial" pitchFamily="34" charset="0"/>
            <a:cs typeface="Arial" pitchFamily="34" charset="0"/>
          </a:endParaRPr>
        </a:p>
      </dsp:txBody>
      <dsp:txXfrm>
        <a:off x="862896" y="3620381"/>
        <a:ext cx="3078718" cy="903163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6393E0-8A1C-4C20-91CB-B432A2B22550}">
      <dsp:nvSpPr>
        <dsp:cNvPr id="0" name=""/>
        <dsp:cNvSpPr/>
      </dsp:nvSpPr>
      <dsp:spPr>
        <a:xfrm>
          <a:off x="2" y="532656"/>
          <a:ext cx="4038594" cy="3460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Arial" pitchFamily="34" charset="0"/>
              <a:cs typeface="Arial" pitchFamily="34" charset="0"/>
            </a:rPr>
            <a:t>Конструирование</a:t>
          </a:r>
          <a:br>
            <a:rPr lang="ru-RU" sz="3200" kern="1200" dirty="0" smtClean="0">
              <a:latin typeface="Arial" pitchFamily="34" charset="0"/>
              <a:cs typeface="Arial" pitchFamily="34" charset="0"/>
            </a:rPr>
          </a:br>
          <a:r>
            <a:rPr lang="ru-RU" sz="3200" kern="1200" dirty="0" smtClean="0">
              <a:latin typeface="Arial" pitchFamily="34" charset="0"/>
              <a:cs typeface="Arial" pitchFamily="34" charset="0"/>
            </a:rPr>
            <a:t>из различных материалов 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>(конструкторов, модулей, бумаги, природного и иного материала)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2" y="532656"/>
        <a:ext cx="4038594" cy="3460649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6393E0-8A1C-4C20-91CB-B432A2B22550}">
      <dsp:nvSpPr>
        <dsp:cNvPr id="0" name=""/>
        <dsp:cNvSpPr/>
      </dsp:nvSpPr>
      <dsp:spPr>
        <a:xfrm>
          <a:off x="449" y="10248"/>
          <a:ext cx="4021871" cy="9485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>
              <a:latin typeface="Arial" pitchFamily="34" charset="0"/>
              <a:cs typeface="Arial" pitchFamily="34" charset="0"/>
            </a:rPr>
            <a:t>Изобразительная</a:t>
          </a:r>
          <a:endParaRPr lang="ru-RU" sz="3700" kern="1200" dirty="0">
            <a:latin typeface="Arial" pitchFamily="34" charset="0"/>
            <a:cs typeface="Arial" pitchFamily="34" charset="0"/>
          </a:endParaRPr>
        </a:p>
      </dsp:txBody>
      <dsp:txXfrm>
        <a:off x="449" y="10248"/>
        <a:ext cx="4021871" cy="948518"/>
      </dsp:txXfrm>
    </dsp:sp>
    <dsp:sp modelId="{D8C50267-EC82-4E7C-856B-F75197FBEB58}">
      <dsp:nvSpPr>
        <dsp:cNvPr id="0" name=""/>
        <dsp:cNvSpPr/>
      </dsp:nvSpPr>
      <dsp:spPr>
        <a:xfrm>
          <a:off x="402636" y="958767"/>
          <a:ext cx="402187" cy="711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1389"/>
              </a:lnTo>
              <a:lnTo>
                <a:pt x="402187" y="71138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DB3585-4966-4384-B92B-36A4C2FA126E}">
      <dsp:nvSpPr>
        <dsp:cNvPr id="0" name=""/>
        <dsp:cNvSpPr/>
      </dsp:nvSpPr>
      <dsp:spPr>
        <a:xfrm>
          <a:off x="804824" y="1195897"/>
          <a:ext cx="3233326" cy="9485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lvl="0" algn="ctr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 smtClean="0">
              <a:latin typeface="Arial" pitchFamily="34" charset="0"/>
              <a:cs typeface="Arial" pitchFamily="34" charset="0"/>
            </a:rPr>
            <a:t>рисование</a:t>
          </a:r>
          <a:endParaRPr lang="ru-RU" sz="4300" kern="1200" dirty="0">
            <a:latin typeface="Arial" pitchFamily="34" charset="0"/>
            <a:cs typeface="Arial" pitchFamily="34" charset="0"/>
          </a:endParaRPr>
        </a:p>
      </dsp:txBody>
      <dsp:txXfrm>
        <a:off x="804824" y="1195897"/>
        <a:ext cx="3233326" cy="948518"/>
      </dsp:txXfrm>
    </dsp:sp>
    <dsp:sp modelId="{76F9942F-226E-44AF-96D2-65D277366096}">
      <dsp:nvSpPr>
        <dsp:cNvPr id="0" name=""/>
        <dsp:cNvSpPr/>
      </dsp:nvSpPr>
      <dsp:spPr>
        <a:xfrm>
          <a:off x="402636" y="958767"/>
          <a:ext cx="402187" cy="1897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7037"/>
              </a:lnTo>
              <a:lnTo>
                <a:pt x="402187" y="189703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39101-E28C-4150-98AB-717A8B1FE58E}">
      <dsp:nvSpPr>
        <dsp:cNvPr id="0" name=""/>
        <dsp:cNvSpPr/>
      </dsp:nvSpPr>
      <dsp:spPr>
        <a:xfrm>
          <a:off x="804824" y="2381545"/>
          <a:ext cx="3233326" cy="9485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lvl="0" algn="ctr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 smtClean="0">
              <a:latin typeface="Arial" pitchFamily="34" charset="0"/>
              <a:cs typeface="Arial" pitchFamily="34" charset="0"/>
            </a:rPr>
            <a:t>лепка</a:t>
          </a:r>
          <a:endParaRPr lang="ru-RU" sz="4300" kern="1200" dirty="0">
            <a:latin typeface="Arial" pitchFamily="34" charset="0"/>
            <a:cs typeface="Arial" pitchFamily="34" charset="0"/>
          </a:endParaRPr>
        </a:p>
      </dsp:txBody>
      <dsp:txXfrm>
        <a:off x="804824" y="2381545"/>
        <a:ext cx="3233326" cy="948518"/>
      </dsp:txXfrm>
    </dsp:sp>
    <dsp:sp modelId="{F32C8DFD-A6CB-4A70-8A50-477A193651D2}">
      <dsp:nvSpPr>
        <dsp:cNvPr id="0" name=""/>
        <dsp:cNvSpPr/>
      </dsp:nvSpPr>
      <dsp:spPr>
        <a:xfrm>
          <a:off x="402636" y="958767"/>
          <a:ext cx="402187" cy="3082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2686"/>
              </a:lnTo>
              <a:lnTo>
                <a:pt x="402187" y="308268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F48356-9A49-4620-8AB4-4505F913DDAF}">
      <dsp:nvSpPr>
        <dsp:cNvPr id="0" name=""/>
        <dsp:cNvSpPr/>
      </dsp:nvSpPr>
      <dsp:spPr>
        <a:xfrm>
          <a:off x="804824" y="3567194"/>
          <a:ext cx="3233326" cy="9485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lvl="0" algn="ctr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 smtClean="0">
              <a:latin typeface="Arial" pitchFamily="34" charset="0"/>
              <a:cs typeface="Arial" pitchFamily="34" charset="0"/>
            </a:rPr>
            <a:t>аппликация</a:t>
          </a:r>
          <a:endParaRPr lang="ru-RU" sz="4300" kern="1200" dirty="0">
            <a:latin typeface="Arial" pitchFamily="34" charset="0"/>
            <a:cs typeface="Arial" pitchFamily="34" charset="0"/>
          </a:endParaRPr>
        </a:p>
      </dsp:txBody>
      <dsp:txXfrm>
        <a:off x="804824" y="3567194"/>
        <a:ext cx="3233326" cy="948518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6393E0-8A1C-4C20-91CB-B432A2B22550}">
      <dsp:nvSpPr>
        <dsp:cNvPr id="0" name=""/>
        <dsp:cNvSpPr/>
      </dsp:nvSpPr>
      <dsp:spPr>
        <a:xfrm>
          <a:off x="16635" y="142"/>
          <a:ext cx="4005329" cy="7542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725" tIns="57150" rIns="85725" bIns="57150" numCol="1" spcCol="1270" anchor="ctr" anchorCtr="0">
          <a:noAutofit/>
        </a:bodyPr>
        <a:lstStyle/>
        <a:p>
          <a:pPr lvl="0" algn="ctr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>
              <a:latin typeface="Arial" pitchFamily="34" charset="0"/>
              <a:cs typeface="Arial" pitchFamily="34" charset="0"/>
            </a:rPr>
            <a:t>Музыкальная</a:t>
          </a:r>
          <a:endParaRPr lang="ru-RU" sz="4500" kern="1200" dirty="0">
            <a:latin typeface="Arial" pitchFamily="34" charset="0"/>
            <a:cs typeface="Arial" pitchFamily="34" charset="0"/>
          </a:endParaRPr>
        </a:p>
      </dsp:txBody>
      <dsp:txXfrm>
        <a:off x="16635" y="142"/>
        <a:ext cx="4005329" cy="754279"/>
      </dsp:txXfrm>
    </dsp:sp>
    <dsp:sp modelId="{0632F160-6CBC-4FFE-9033-5CBC897D8B5B}">
      <dsp:nvSpPr>
        <dsp:cNvPr id="0" name=""/>
        <dsp:cNvSpPr/>
      </dsp:nvSpPr>
      <dsp:spPr>
        <a:xfrm>
          <a:off x="417168" y="754421"/>
          <a:ext cx="400532" cy="565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5709"/>
              </a:lnTo>
              <a:lnTo>
                <a:pt x="400532" y="56570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39FC0A-2092-4784-85F3-E51DF86E6521}">
      <dsp:nvSpPr>
        <dsp:cNvPr id="0" name=""/>
        <dsp:cNvSpPr/>
      </dsp:nvSpPr>
      <dsp:spPr>
        <a:xfrm>
          <a:off x="817701" y="942991"/>
          <a:ext cx="3124551" cy="7542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восприятие и понимание смысла музыкальных произведений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817701" y="942991"/>
        <a:ext cx="3124551" cy="754279"/>
      </dsp:txXfrm>
    </dsp:sp>
    <dsp:sp modelId="{D8C50267-EC82-4E7C-856B-F75197FBEB58}">
      <dsp:nvSpPr>
        <dsp:cNvPr id="0" name=""/>
        <dsp:cNvSpPr/>
      </dsp:nvSpPr>
      <dsp:spPr>
        <a:xfrm>
          <a:off x="417168" y="754421"/>
          <a:ext cx="400532" cy="15085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8559"/>
              </a:lnTo>
              <a:lnTo>
                <a:pt x="400532" y="150855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DB3585-4966-4384-B92B-36A4C2FA126E}">
      <dsp:nvSpPr>
        <dsp:cNvPr id="0" name=""/>
        <dsp:cNvSpPr/>
      </dsp:nvSpPr>
      <dsp:spPr>
        <a:xfrm>
          <a:off x="817701" y="1885841"/>
          <a:ext cx="3158898" cy="7542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itchFamily="34" charset="0"/>
              <a:cs typeface="Arial" pitchFamily="34" charset="0"/>
            </a:rPr>
            <a:t>пение</a:t>
          </a:r>
          <a:endParaRPr lang="ru-RU" sz="2200" kern="1200" dirty="0">
            <a:latin typeface="Arial" pitchFamily="34" charset="0"/>
            <a:cs typeface="Arial" pitchFamily="34" charset="0"/>
          </a:endParaRPr>
        </a:p>
      </dsp:txBody>
      <dsp:txXfrm>
        <a:off x="817701" y="1885841"/>
        <a:ext cx="3158898" cy="754279"/>
      </dsp:txXfrm>
    </dsp:sp>
    <dsp:sp modelId="{76F9942F-226E-44AF-96D2-65D277366096}">
      <dsp:nvSpPr>
        <dsp:cNvPr id="0" name=""/>
        <dsp:cNvSpPr/>
      </dsp:nvSpPr>
      <dsp:spPr>
        <a:xfrm>
          <a:off x="417168" y="754421"/>
          <a:ext cx="400532" cy="24514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1408"/>
              </a:lnTo>
              <a:lnTo>
                <a:pt x="400532" y="245140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39101-E28C-4150-98AB-717A8B1FE58E}">
      <dsp:nvSpPr>
        <dsp:cNvPr id="0" name=""/>
        <dsp:cNvSpPr/>
      </dsp:nvSpPr>
      <dsp:spPr>
        <a:xfrm>
          <a:off x="817701" y="2828690"/>
          <a:ext cx="3158898" cy="7542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itchFamily="34" charset="0"/>
              <a:cs typeface="Arial" pitchFamily="34" charset="0"/>
            </a:rPr>
            <a:t>музыкально – ритмические движения</a:t>
          </a:r>
          <a:endParaRPr lang="ru-RU" sz="2200" kern="1200" dirty="0">
            <a:latin typeface="Arial" pitchFamily="34" charset="0"/>
            <a:cs typeface="Arial" pitchFamily="34" charset="0"/>
          </a:endParaRPr>
        </a:p>
      </dsp:txBody>
      <dsp:txXfrm>
        <a:off x="817701" y="2828690"/>
        <a:ext cx="3158898" cy="754279"/>
      </dsp:txXfrm>
    </dsp:sp>
    <dsp:sp modelId="{F32C8DFD-A6CB-4A70-8A50-477A193651D2}">
      <dsp:nvSpPr>
        <dsp:cNvPr id="0" name=""/>
        <dsp:cNvSpPr/>
      </dsp:nvSpPr>
      <dsp:spPr>
        <a:xfrm>
          <a:off x="417168" y="754421"/>
          <a:ext cx="400532" cy="3394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94257"/>
              </a:lnTo>
              <a:lnTo>
                <a:pt x="400532" y="339425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F48356-9A49-4620-8AB4-4505F913DDAF}">
      <dsp:nvSpPr>
        <dsp:cNvPr id="0" name=""/>
        <dsp:cNvSpPr/>
      </dsp:nvSpPr>
      <dsp:spPr>
        <a:xfrm>
          <a:off x="817701" y="3771540"/>
          <a:ext cx="3158898" cy="7542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игра на детских музыкальных инструментах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817701" y="3771540"/>
        <a:ext cx="3158898" cy="754279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6393E0-8A1C-4C20-91CB-B432A2B22550}">
      <dsp:nvSpPr>
        <dsp:cNvPr id="0" name=""/>
        <dsp:cNvSpPr/>
      </dsp:nvSpPr>
      <dsp:spPr>
        <a:xfrm>
          <a:off x="449" y="781546"/>
          <a:ext cx="4021871" cy="9485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58420" rIns="87630" bIns="58420" numCol="1" spcCol="1270" anchor="ctr" anchorCtr="0">
          <a:noAutofit/>
        </a:bodyPr>
        <a:lstStyle/>
        <a:p>
          <a:pPr lvl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>
              <a:latin typeface="Arial" pitchFamily="34" charset="0"/>
              <a:cs typeface="Arial" pitchFamily="34" charset="0"/>
            </a:rPr>
            <a:t>Двигательная</a:t>
          </a:r>
          <a:endParaRPr lang="ru-RU" sz="4600" kern="1200" dirty="0">
            <a:latin typeface="Arial" pitchFamily="34" charset="0"/>
            <a:cs typeface="Arial" pitchFamily="34" charset="0"/>
          </a:endParaRPr>
        </a:p>
      </dsp:txBody>
      <dsp:txXfrm>
        <a:off x="449" y="781546"/>
        <a:ext cx="4021871" cy="948518"/>
      </dsp:txXfrm>
    </dsp:sp>
    <dsp:sp modelId="{D8C50267-EC82-4E7C-856B-F75197FBEB58}">
      <dsp:nvSpPr>
        <dsp:cNvPr id="0" name=""/>
        <dsp:cNvSpPr/>
      </dsp:nvSpPr>
      <dsp:spPr>
        <a:xfrm>
          <a:off x="402636" y="1730065"/>
          <a:ext cx="402187" cy="11257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5740"/>
              </a:lnTo>
              <a:lnTo>
                <a:pt x="402187" y="112574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DB3585-4966-4384-B92B-36A4C2FA126E}">
      <dsp:nvSpPr>
        <dsp:cNvPr id="0" name=""/>
        <dsp:cNvSpPr/>
      </dsp:nvSpPr>
      <dsp:spPr>
        <a:xfrm>
          <a:off x="804824" y="1967194"/>
          <a:ext cx="3233326" cy="17772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>
              <a:latin typeface="Arial" pitchFamily="34" charset="0"/>
              <a:cs typeface="Arial" pitchFamily="34" charset="0"/>
            </a:rPr>
            <a:t>овладение основными движениями</a:t>
          </a:r>
          <a:endParaRPr lang="ru-RU" sz="3900" kern="1200" dirty="0">
            <a:latin typeface="Arial" pitchFamily="34" charset="0"/>
            <a:cs typeface="Arial" pitchFamily="34" charset="0"/>
          </a:endParaRPr>
        </a:p>
      </dsp:txBody>
      <dsp:txXfrm>
        <a:off x="804824" y="1967194"/>
        <a:ext cx="3233326" cy="177722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B22369-DB2E-4CA3-B223-40B553298DBF}">
      <dsp:nvSpPr>
        <dsp:cNvPr id="0" name=""/>
        <dsp:cNvSpPr/>
      </dsp:nvSpPr>
      <dsp:spPr>
        <a:xfrm>
          <a:off x="741843" y="338970"/>
          <a:ext cx="2437868" cy="1790564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12F2C-C3A2-4D57-9799-7FBBB0D068DC}">
      <dsp:nvSpPr>
        <dsp:cNvPr id="0" name=""/>
        <dsp:cNvSpPr/>
      </dsp:nvSpPr>
      <dsp:spPr>
        <a:xfrm>
          <a:off x="2650" y="2206178"/>
          <a:ext cx="3916254" cy="2207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Уважение к человеческому достоинству детей, формирование и поддержка их положительной самооценки, уверенности</a:t>
          </a:r>
          <a:br>
            <a:rPr lang="ru-RU" sz="2000" kern="1200" dirty="0" smtClean="0">
              <a:latin typeface="Arial" pitchFamily="34" charset="0"/>
              <a:cs typeface="Arial" pitchFamily="34" charset="0"/>
            </a:rPr>
          </a:br>
          <a:r>
            <a:rPr lang="ru-RU" sz="2000" kern="1200" dirty="0" smtClean="0">
              <a:latin typeface="Arial" pitchFamily="34" charset="0"/>
              <a:cs typeface="Arial" pitchFamily="34" charset="0"/>
            </a:rPr>
            <a:t>в собственных возможностях и способностях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2650" y="2206178"/>
        <a:ext cx="3916254" cy="2207379"/>
      </dsp:txXfrm>
    </dsp:sp>
    <dsp:sp modelId="{F0A4E98A-A8CC-4C07-8031-3D30C407419B}">
      <dsp:nvSpPr>
        <dsp:cNvPr id="0" name=""/>
        <dsp:cNvSpPr/>
      </dsp:nvSpPr>
      <dsp:spPr>
        <a:xfrm>
          <a:off x="5049888" y="330394"/>
          <a:ext cx="2437868" cy="1790564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3D9AF5-B8D3-41C1-BF91-E43BD1585208}">
      <dsp:nvSpPr>
        <dsp:cNvPr id="0" name=""/>
        <dsp:cNvSpPr/>
      </dsp:nvSpPr>
      <dsp:spPr>
        <a:xfrm>
          <a:off x="4310695" y="2180450"/>
          <a:ext cx="3916254" cy="2241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Использование</a:t>
          </a:r>
          <a:br>
            <a:rPr lang="ru-RU" sz="2000" kern="1200" dirty="0" smtClean="0">
              <a:latin typeface="Arial" pitchFamily="34" charset="0"/>
              <a:cs typeface="Arial" pitchFamily="34" charset="0"/>
            </a:rPr>
          </a:br>
          <a:r>
            <a:rPr lang="ru-RU" sz="2000" kern="1200" dirty="0" smtClean="0">
              <a:latin typeface="Arial" pitchFamily="34" charset="0"/>
              <a:cs typeface="Arial" pitchFamily="34" charset="0"/>
            </a:rPr>
            <a:t>в образовательной деятельности форм и методов работы, соответствующих</a:t>
          </a:r>
          <a:br>
            <a:rPr lang="ru-RU" sz="2000" kern="1200" dirty="0" smtClean="0">
              <a:latin typeface="Arial" pitchFamily="34" charset="0"/>
              <a:cs typeface="Arial" pitchFamily="34" charset="0"/>
            </a:rPr>
          </a:br>
          <a:r>
            <a:rPr lang="ru-RU" sz="2000" kern="1200" dirty="0" smtClean="0">
              <a:latin typeface="Arial" pitchFamily="34" charset="0"/>
              <a:cs typeface="Arial" pitchFamily="34" charset="0"/>
            </a:rPr>
            <a:t>возрастным</a:t>
          </a:r>
          <a:br>
            <a:rPr lang="ru-RU" sz="2000" kern="1200" dirty="0" smtClean="0">
              <a:latin typeface="Arial" pitchFamily="34" charset="0"/>
              <a:cs typeface="Arial" pitchFamily="34" charset="0"/>
            </a:rPr>
          </a:br>
          <a:r>
            <a:rPr lang="ru-RU" sz="2000" kern="1200" dirty="0" smtClean="0">
              <a:latin typeface="Arial" pitchFamily="34" charset="0"/>
              <a:cs typeface="Arial" pitchFamily="34" charset="0"/>
            </a:rPr>
            <a:t>и индивидуальным особенностям детей</a:t>
          </a:r>
          <a:br>
            <a:rPr lang="ru-RU" sz="2000" kern="1200" dirty="0" smtClean="0">
              <a:latin typeface="Arial" pitchFamily="34" charset="0"/>
              <a:cs typeface="Arial" pitchFamily="34" charset="0"/>
            </a:rPr>
          </a:br>
          <a:r>
            <a:rPr lang="ru-RU" sz="1600" kern="1200" dirty="0" smtClean="0">
              <a:latin typeface="Arial" pitchFamily="34" charset="0"/>
              <a:cs typeface="Arial" pitchFamily="34" charset="0"/>
            </a:rPr>
            <a:t>(недопустимость как искусственного ускорения, так и искусственного замедления развития детей)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>
        <a:off x="4310695" y="2180450"/>
        <a:ext cx="3916254" cy="2241682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B22369-DB2E-4CA3-B223-40B553298DBF}">
      <dsp:nvSpPr>
        <dsp:cNvPr id="0" name=""/>
        <dsp:cNvSpPr/>
      </dsp:nvSpPr>
      <dsp:spPr>
        <a:xfrm>
          <a:off x="741843" y="338970"/>
          <a:ext cx="2437868" cy="1790564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12F2C-C3A2-4D57-9799-7FBBB0D068DC}">
      <dsp:nvSpPr>
        <dsp:cNvPr id="0" name=""/>
        <dsp:cNvSpPr/>
      </dsp:nvSpPr>
      <dsp:spPr>
        <a:xfrm>
          <a:off x="2650" y="2206178"/>
          <a:ext cx="3916254" cy="2207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Построение образовательной деятельности на основе взаимодействия взрослых</a:t>
          </a:r>
          <a:br>
            <a:rPr lang="ru-RU" sz="2000" kern="1200" dirty="0" smtClean="0">
              <a:latin typeface="Arial" pitchFamily="34" charset="0"/>
              <a:cs typeface="Arial" pitchFamily="34" charset="0"/>
            </a:rPr>
          </a:br>
          <a:r>
            <a:rPr lang="ru-RU" sz="2000" kern="1200" dirty="0" smtClean="0">
              <a:latin typeface="Arial" pitchFamily="34" charset="0"/>
              <a:cs typeface="Arial" pitchFamily="34" charset="0"/>
            </a:rPr>
            <a:t>с детьми, ориентированного на интересы и возможности каждого ребёнка</a:t>
          </a:r>
          <a:br>
            <a:rPr lang="ru-RU" sz="2000" kern="1200" dirty="0" smtClean="0">
              <a:latin typeface="Arial" pitchFamily="34" charset="0"/>
              <a:cs typeface="Arial" pitchFamily="34" charset="0"/>
            </a:rPr>
          </a:br>
          <a:r>
            <a:rPr lang="ru-RU" sz="2000" kern="1200" dirty="0" smtClean="0">
              <a:latin typeface="Arial" pitchFamily="34" charset="0"/>
              <a:cs typeface="Arial" pitchFamily="34" charset="0"/>
            </a:rPr>
            <a:t>и учитывающего социальную ситуацию его развития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2650" y="2206178"/>
        <a:ext cx="3916254" cy="2207379"/>
      </dsp:txXfrm>
    </dsp:sp>
    <dsp:sp modelId="{F0A4E98A-A8CC-4C07-8031-3D30C407419B}">
      <dsp:nvSpPr>
        <dsp:cNvPr id="0" name=""/>
        <dsp:cNvSpPr/>
      </dsp:nvSpPr>
      <dsp:spPr>
        <a:xfrm>
          <a:off x="5049888" y="330394"/>
          <a:ext cx="2437868" cy="1790564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3D9AF5-B8D3-41C1-BF91-E43BD1585208}">
      <dsp:nvSpPr>
        <dsp:cNvPr id="0" name=""/>
        <dsp:cNvSpPr/>
      </dsp:nvSpPr>
      <dsp:spPr>
        <a:xfrm>
          <a:off x="4310695" y="2180450"/>
          <a:ext cx="3916254" cy="2241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Поддержка взрослыми положительного, доброжелательного отношения детей друг к другу и взаимодействия детей</a:t>
          </a:r>
          <a:br>
            <a:rPr lang="ru-RU" sz="2000" kern="1200" dirty="0" smtClean="0">
              <a:latin typeface="Arial" pitchFamily="34" charset="0"/>
              <a:cs typeface="Arial" pitchFamily="34" charset="0"/>
            </a:rPr>
          </a:br>
          <a:r>
            <a:rPr lang="ru-RU" sz="2000" kern="1200" dirty="0" smtClean="0">
              <a:latin typeface="Arial" pitchFamily="34" charset="0"/>
              <a:cs typeface="Arial" pitchFamily="34" charset="0"/>
            </a:rPr>
            <a:t>в разных видах деятельности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>
        <a:off x="4310695" y="2180450"/>
        <a:ext cx="3916254" cy="2241682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B22369-DB2E-4CA3-B223-40B553298DBF}">
      <dsp:nvSpPr>
        <dsp:cNvPr id="0" name=""/>
        <dsp:cNvSpPr/>
      </dsp:nvSpPr>
      <dsp:spPr>
        <a:xfrm>
          <a:off x="741843" y="338970"/>
          <a:ext cx="2437868" cy="1790564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12F2C-C3A2-4D57-9799-7FBBB0D068DC}">
      <dsp:nvSpPr>
        <dsp:cNvPr id="0" name=""/>
        <dsp:cNvSpPr/>
      </dsp:nvSpPr>
      <dsp:spPr>
        <a:xfrm>
          <a:off x="2650" y="2206178"/>
          <a:ext cx="3916254" cy="2207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Поддержка инициативы</a:t>
          </a:r>
          <a:br>
            <a:rPr lang="ru-RU" sz="2000" kern="1200" dirty="0" smtClean="0">
              <a:latin typeface="Arial" pitchFamily="34" charset="0"/>
              <a:cs typeface="Arial" pitchFamily="34" charset="0"/>
            </a:rPr>
          </a:br>
          <a:r>
            <a:rPr lang="ru-RU" sz="2000" kern="1200" dirty="0" smtClean="0">
              <a:latin typeface="Arial" pitchFamily="34" charset="0"/>
              <a:cs typeface="Arial" pitchFamily="34" charset="0"/>
            </a:rPr>
            <a:t>и самостоятельности детей</a:t>
          </a:r>
          <a:br>
            <a:rPr lang="ru-RU" sz="2000" kern="1200" dirty="0" smtClean="0">
              <a:latin typeface="Arial" pitchFamily="34" charset="0"/>
              <a:cs typeface="Arial" pitchFamily="34" charset="0"/>
            </a:rPr>
          </a:br>
          <a:r>
            <a:rPr lang="ru-RU" sz="2000" kern="1200" dirty="0" smtClean="0">
              <a:latin typeface="Arial" pitchFamily="34" charset="0"/>
              <a:cs typeface="Arial" pitchFamily="34" charset="0"/>
            </a:rPr>
            <a:t>в специфических для них видах деятельности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2650" y="2206178"/>
        <a:ext cx="3916254" cy="2207379"/>
      </dsp:txXfrm>
    </dsp:sp>
    <dsp:sp modelId="{F0A4E98A-A8CC-4C07-8031-3D30C407419B}">
      <dsp:nvSpPr>
        <dsp:cNvPr id="0" name=""/>
        <dsp:cNvSpPr/>
      </dsp:nvSpPr>
      <dsp:spPr>
        <a:xfrm>
          <a:off x="5049888" y="330394"/>
          <a:ext cx="2437868" cy="1790564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3D9AF5-B8D3-41C1-BF91-E43BD1585208}">
      <dsp:nvSpPr>
        <dsp:cNvPr id="0" name=""/>
        <dsp:cNvSpPr/>
      </dsp:nvSpPr>
      <dsp:spPr>
        <a:xfrm>
          <a:off x="4310695" y="2180450"/>
          <a:ext cx="3916254" cy="2241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Возможность выбора детьми материалов, видов активности, участников совместной деятельности</a:t>
          </a:r>
          <a:br>
            <a:rPr lang="ru-RU" sz="2000" kern="1200" dirty="0" smtClean="0">
              <a:latin typeface="Arial" pitchFamily="34" charset="0"/>
              <a:cs typeface="Arial" pitchFamily="34" charset="0"/>
            </a:rPr>
          </a:br>
          <a:r>
            <a:rPr lang="ru-RU" sz="2000" kern="1200" dirty="0" smtClean="0">
              <a:latin typeface="Arial" pitchFamily="34" charset="0"/>
              <a:cs typeface="Arial" pitchFamily="34" charset="0"/>
            </a:rPr>
            <a:t>и общения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>
        <a:off x="4310695" y="2180450"/>
        <a:ext cx="3916254" cy="2241682"/>
      </dsp:txXfrm>
    </dsp:sp>
  </dsp:spTree>
</dsp:drawing>
</file>

<file path=ppt/diagrams/drawing2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B22369-DB2E-4CA3-B223-40B553298DBF}">
      <dsp:nvSpPr>
        <dsp:cNvPr id="0" name=""/>
        <dsp:cNvSpPr/>
      </dsp:nvSpPr>
      <dsp:spPr>
        <a:xfrm>
          <a:off x="741843" y="338970"/>
          <a:ext cx="2437868" cy="1790564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12F2C-C3A2-4D57-9799-7FBBB0D068DC}">
      <dsp:nvSpPr>
        <dsp:cNvPr id="0" name=""/>
        <dsp:cNvSpPr/>
      </dsp:nvSpPr>
      <dsp:spPr>
        <a:xfrm>
          <a:off x="2650" y="2206178"/>
          <a:ext cx="3916254" cy="2207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Защита детей от всех форм физического и психического насилия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2650" y="2206178"/>
        <a:ext cx="3916254" cy="2207379"/>
      </dsp:txXfrm>
    </dsp:sp>
    <dsp:sp modelId="{F0A4E98A-A8CC-4C07-8031-3D30C407419B}">
      <dsp:nvSpPr>
        <dsp:cNvPr id="0" name=""/>
        <dsp:cNvSpPr/>
      </dsp:nvSpPr>
      <dsp:spPr>
        <a:xfrm>
          <a:off x="5049888" y="330394"/>
          <a:ext cx="2437868" cy="1790564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3D9AF5-B8D3-41C1-BF91-E43BD1585208}">
      <dsp:nvSpPr>
        <dsp:cNvPr id="0" name=""/>
        <dsp:cNvSpPr/>
      </dsp:nvSpPr>
      <dsp:spPr>
        <a:xfrm>
          <a:off x="4310695" y="2180450"/>
          <a:ext cx="3916254" cy="2241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Поддержка родителей</a:t>
          </a:r>
          <a:br>
            <a:rPr lang="ru-RU" sz="2000" kern="1200" dirty="0" smtClean="0">
              <a:latin typeface="Arial" pitchFamily="34" charset="0"/>
              <a:cs typeface="Arial" pitchFamily="34" charset="0"/>
            </a:rPr>
          </a:br>
          <a:r>
            <a:rPr lang="ru-RU" sz="2000" kern="1200" dirty="0" smtClean="0">
              <a:latin typeface="Arial" pitchFamily="34" charset="0"/>
              <a:cs typeface="Arial" pitchFamily="34" charset="0"/>
            </a:rPr>
            <a:t>в воспитании детей, охране</a:t>
          </a:r>
          <a:br>
            <a:rPr lang="ru-RU" sz="2000" kern="1200" dirty="0" smtClean="0">
              <a:latin typeface="Arial" pitchFamily="34" charset="0"/>
              <a:cs typeface="Arial" pitchFamily="34" charset="0"/>
            </a:rPr>
          </a:br>
          <a:r>
            <a:rPr lang="ru-RU" sz="2000" kern="1200" dirty="0" smtClean="0">
              <a:latin typeface="Arial" pitchFamily="34" charset="0"/>
              <a:cs typeface="Arial" pitchFamily="34" charset="0"/>
            </a:rPr>
            <a:t>и укреплении их здоровья, вовлечение семей непосредственно</a:t>
          </a:r>
          <a:br>
            <a:rPr lang="ru-RU" sz="2000" kern="1200" dirty="0" smtClean="0">
              <a:latin typeface="Arial" pitchFamily="34" charset="0"/>
              <a:cs typeface="Arial" pitchFamily="34" charset="0"/>
            </a:rPr>
          </a:br>
          <a:r>
            <a:rPr lang="ru-RU" sz="2000" kern="1200" dirty="0" smtClean="0">
              <a:latin typeface="Arial" pitchFamily="34" charset="0"/>
              <a:cs typeface="Arial" pitchFamily="34" charset="0"/>
            </a:rPr>
            <a:t>в образовательную деятельность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>
        <a:off x="4310695" y="2180450"/>
        <a:ext cx="3916254" cy="224168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DE9E22-24B3-4701-BD08-A176D4317B2C}">
      <dsp:nvSpPr>
        <dsp:cNvPr id="0" name=""/>
        <dsp:cNvSpPr/>
      </dsp:nvSpPr>
      <dsp:spPr>
        <a:xfrm>
          <a:off x="0" y="279890"/>
          <a:ext cx="8229600" cy="12109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Arial" pitchFamily="34" charset="0"/>
              <a:cs typeface="Arial" pitchFamily="34" charset="0"/>
            </a:rPr>
            <a:t>Разрабатывается и утверждается Организацией самостоятельно в соответствии с настоящим Стандартом</a:t>
          </a:r>
          <a:br>
            <a:rPr lang="ru-RU" sz="2300" kern="1200" dirty="0" smtClean="0">
              <a:latin typeface="Arial" pitchFamily="34" charset="0"/>
              <a:cs typeface="Arial" pitchFamily="34" charset="0"/>
            </a:rPr>
          </a:br>
          <a:r>
            <a:rPr lang="ru-RU" sz="2300" kern="1200" dirty="0" smtClean="0">
              <a:latin typeface="Arial" pitchFamily="34" charset="0"/>
              <a:cs typeface="Arial" pitchFamily="34" charset="0"/>
            </a:rPr>
            <a:t>и </a:t>
          </a:r>
          <a:r>
            <a:rPr lang="ru-RU" sz="2300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с учётом </a:t>
          </a:r>
          <a:r>
            <a:rPr lang="ru-RU" sz="2300" kern="1200" dirty="0" smtClean="0">
              <a:latin typeface="Arial" pitchFamily="34" charset="0"/>
              <a:cs typeface="Arial" pitchFamily="34" charset="0"/>
            </a:rPr>
            <a:t>Примерных программ</a:t>
          </a:r>
          <a:endParaRPr lang="ru-RU" sz="2300" kern="1200" dirty="0">
            <a:latin typeface="Arial" pitchFamily="34" charset="0"/>
            <a:cs typeface="Arial" pitchFamily="34" charset="0"/>
          </a:endParaRPr>
        </a:p>
      </dsp:txBody>
      <dsp:txXfrm>
        <a:off x="0" y="279890"/>
        <a:ext cx="8229600" cy="1210949"/>
      </dsp:txXfrm>
    </dsp:sp>
    <dsp:sp modelId="{6D99D8ED-06F1-4236-BBA0-C377186672CA}">
      <dsp:nvSpPr>
        <dsp:cNvPr id="0" name=""/>
        <dsp:cNvSpPr/>
      </dsp:nvSpPr>
      <dsp:spPr>
        <a:xfrm>
          <a:off x="0" y="1557080"/>
          <a:ext cx="8229600" cy="12109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Arial" pitchFamily="34" charset="0"/>
              <a:cs typeface="Arial" pitchFamily="34" charset="0"/>
            </a:rPr>
            <a:t>Реализуется в течение всего времени пребывания детей в Организации</a:t>
          </a:r>
          <a:endParaRPr lang="ru-RU" sz="2300" kern="1200" dirty="0">
            <a:latin typeface="Arial" pitchFamily="34" charset="0"/>
            <a:cs typeface="Arial" pitchFamily="34" charset="0"/>
          </a:endParaRPr>
        </a:p>
      </dsp:txBody>
      <dsp:txXfrm>
        <a:off x="0" y="1557080"/>
        <a:ext cx="8229600" cy="1210949"/>
      </dsp:txXfrm>
    </dsp:sp>
    <dsp:sp modelId="{90124486-78A2-4D19-882F-F9E6B4FA8832}">
      <dsp:nvSpPr>
        <dsp:cNvPr id="0" name=""/>
        <dsp:cNvSpPr/>
      </dsp:nvSpPr>
      <dsp:spPr>
        <a:xfrm>
          <a:off x="0" y="3114162"/>
          <a:ext cx="8229600" cy="1210949"/>
        </a:xfrm>
        <a:prstGeom prst="roundRect">
          <a:avLst/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Arial" pitchFamily="34" charset="0"/>
              <a:cs typeface="Arial" pitchFamily="34" charset="0"/>
            </a:rPr>
            <a:t>*</a:t>
          </a:r>
          <a:r>
            <a:rPr lang="ru-RU" sz="2300" kern="1200" dirty="0" smtClean="0">
              <a:latin typeface="Arial" pitchFamily="34" charset="0"/>
              <a:cs typeface="Arial" pitchFamily="34" charset="0"/>
            </a:rPr>
            <a:t> Организация может разрабатывать и реализовывать </a:t>
          </a:r>
          <a:br>
            <a:rPr lang="ru-RU" sz="2300" kern="1200" dirty="0" smtClean="0">
              <a:latin typeface="Arial" pitchFamily="34" charset="0"/>
              <a:cs typeface="Arial" pitchFamily="34" charset="0"/>
            </a:rPr>
          </a:br>
          <a:r>
            <a:rPr lang="ru-RU" sz="2300" kern="1200" dirty="0" smtClean="0">
              <a:latin typeface="Arial" pitchFamily="34" charset="0"/>
              <a:cs typeface="Arial" pitchFamily="34" charset="0"/>
            </a:rPr>
            <a:t>  различные ООП с разной продолжительностью</a:t>
          </a:r>
          <a:br>
            <a:rPr lang="ru-RU" sz="2300" kern="1200" dirty="0" smtClean="0">
              <a:latin typeface="Arial" pitchFamily="34" charset="0"/>
              <a:cs typeface="Arial" pitchFamily="34" charset="0"/>
            </a:rPr>
          </a:br>
          <a:r>
            <a:rPr lang="ru-RU" sz="2300" kern="1200" dirty="0" smtClean="0">
              <a:latin typeface="Arial" pitchFamily="34" charset="0"/>
              <a:cs typeface="Arial" pitchFamily="34" charset="0"/>
            </a:rPr>
            <a:t>  пребывания детей в течение суток</a:t>
          </a:r>
          <a:endParaRPr lang="ru-RU" sz="2300" kern="1200" dirty="0">
            <a:latin typeface="Arial" pitchFamily="34" charset="0"/>
            <a:cs typeface="Arial" pitchFamily="34" charset="0"/>
          </a:endParaRPr>
        </a:p>
      </dsp:txBody>
      <dsp:txXfrm>
        <a:off x="0" y="3114162"/>
        <a:ext cx="8229600" cy="1210949"/>
      </dsp:txXfrm>
    </dsp:sp>
  </dsp:spTree>
</dsp:drawing>
</file>

<file path=ppt/diagrams/drawing3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15A399D-84D1-4676-867E-C1C8244F7386}">
      <dsp:nvSpPr>
        <dsp:cNvPr id="0" name=""/>
        <dsp:cNvSpPr/>
      </dsp:nvSpPr>
      <dsp:spPr>
        <a:xfrm>
          <a:off x="0" y="34645"/>
          <a:ext cx="6830568" cy="208263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02870" numCol="1" spcCol="1270" anchor="t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1.</a:t>
          </a:r>
          <a:r>
            <a:rPr lang="ru-RU" sz="2700" b="1" kern="1200" dirty="0" smtClean="0">
              <a:latin typeface="Arial" pitchFamily="34" charset="0"/>
              <a:cs typeface="Arial" pitchFamily="34" charset="0"/>
            </a:rPr>
            <a:t> Максимальную реализацию</a:t>
          </a:r>
          <a:br>
            <a:rPr lang="ru-RU" sz="2700" b="1" kern="1200" dirty="0" smtClean="0">
              <a:latin typeface="Arial" pitchFamily="34" charset="0"/>
              <a:cs typeface="Arial" pitchFamily="34" charset="0"/>
            </a:rPr>
          </a:br>
          <a:r>
            <a:rPr lang="ru-RU" sz="2700" b="1" kern="1200" dirty="0" smtClean="0">
              <a:latin typeface="Arial" pitchFamily="34" charset="0"/>
              <a:cs typeface="Arial" pitchFamily="34" charset="0"/>
            </a:rPr>
            <a:t>    образовательного потенциала</a:t>
          </a:r>
          <a:br>
            <a:rPr lang="ru-RU" sz="2700" b="1" kern="1200" dirty="0" smtClean="0">
              <a:latin typeface="Arial" pitchFamily="34" charset="0"/>
              <a:cs typeface="Arial" pitchFamily="34" charset="0"/>
            </a:rPr>
          </a:br>
          <a:r>
            <a:rPr lang="ru-RU" sz="2700" b="1" kern="1200" dirty="0" smtClean="0">
              <a:latin typeface="Arial" pitchFamily="34" charset="0"/>
              <a:cs typeface="Arial" pitchFamily="34" charset="0"/>
            </a:rPr>
            <a:t>    пространства:</a:t>
          </a:r>
          <a:endParaRPr lang="ru-RU" sz="2700" b="1" kern="1200" dirty="0">
            <a:latin typeface="Arial" pitchFamily="34" charset="0"/>
            <a:cs typeface="Arial" pitchFamily="34" charset="0"/>
          </a:endParaRPr>
        </a:p>
      </dsp:txBody>
      <dsp:txXfrm>
        <a:off x="0" y="34645"/>
        <a:ext cx="6830568" cy="1388421"/>
      </dsp:txXfrm>
    </dsp:sp>
    <dsp:sp modelId="{654FAB1B-0069-4C38-90C6-0DC2A48235E5}">
      <dsp:nvSpPr>
        <dsp:cNvPr id="0" name=""/>
        <dsp:cNvSpPr/>
      </dsp:nvSpPr>
      <dsp:spPr>
        <a:xfrm>
          <a:off x="1399032" y="1423066"/>
          <a:ext cx="6830568" cy="2867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u="none" kern="1200" dirty="0" smtClean="0">
              <a:latin typeface="Arial" pitchFamily="34" charset="0"/>
              <a:cs typeface="Arial" pitchFamily="34" charset="0"/>
            </a:rPr>
            <a:t>Организации</a:t>
          </a:r>
          <a:endParaRPr lang="ru-RU" sz="27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>
              <a:latin typeface="Arial" pitchFamily="34" charset="0"/>
              <a:cs typeface="Arial" pitchFamily="34" charset="0"/>
            </a:rPr>
            <a:t>Группы</a:t>
          </a:r>
          <a:endParaRPr lang="ru-RU" sz="27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>
              <a:latin typeface="Arial" pitchFamily="34" charset="0"/>
              <a:cs typeface="Arial" pitchFamily="34" charset="0"/>
            </a:rPr>
            <a:t>территории, приспособленной</a:t>
          </a:r>
          <a:br>
            <a:rPr lang="ru-RU" sz="2700" kern="1200" dirty="0" smtClean="0">
              <a:latin typeface="Arial" pitchFamily="34" charset="0"/>
              <a:cs typeface="Arial" pitchFamily="34" charset="0"/>
            </a:rPr>
          </a:br>
          <a:r>
            <a:rPr lang="ru-RU" sz="2700" kern="1200" dirty="0" smtClean="0">
              <a:latin typeface="Arial" pitchFamily="34" charset="0"/>
              <a:cs typeface="Arial" pitchFamily="34" charset="0"/>
            </a:rPr>
            <a:t>для реализации Программы</a:t>
          </a:r>
          <a:endParaRPr lang="ru-RU" sz="27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>
              <a:latin typeface="Arial" pitchFamily="34" charset="0"/>
              <a:cs typeface="Arial" pitchFamily="34" charset="0"/>
            </a:rPr>
            <a:t>материалов, оборудования</a:t>
          </a:r>
          <a:br>
            <a:rPr lang="ru-RU" sz="2700" kern="1200" dirty="0" smtClean="0">
              <a:latin typeface="Arial" pitchFamily="34" charset="0"/>
              <a:cs typeface="Arial" pitchFamily="34" charset="0"/>
            </a:rPr>
          </a:br>
          <a:r>
            <a:rPr lang="ru-RU" sz="2700" kern="1200" dirty="0" smtClean="0">
              <a:latin typeface="Arial" pitchFamily="34" charset="0"/>
              <a:cs typeface="Arial" pitchFamily="34" charset="0"/>
            </a:rPr>
            <a:t>и инвентаря </a:t>
          </a:r>
          <a:endParaRPr lang="ru-RU" sz="2700" kern="1200" dirty="0">
            <a:latin typeface="Arial" pitchFamily="34" charset="0"/>
            <a:cs typeface="Arial" pitchFamily="34" charset="0"/>
          </a:endParaRPr>
        </a:p>
      </dsp:txBody>
      <dsp:txXfrm>
        <a:off x="1399032" y="1423066"/>
        <a:ext cx="6830568" cy="2867400"/>
      </dsp:txXfrm>
    </dsp:sp>
  </dsp:spTree>
</dsp:drawing>
</file>

<file path=ppt/diagrams/drawing3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15A399D-84D1-4676-867E-C1C8244F7386}">
      <dsp:nvSpPr>
        <dsp:cNvPr id="0" name=""/>
        <dsp:cNvSpPr/>
      </dsp:nvSpPr>
      <dsp:spPr>
        <a:xfrm>
          <a:off x="0" y="31355"/>
          <a:ext cx="6830568" cy="138240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121920" numCol="1" spcCol="1270" anchor="t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2.</a:t>
          </a: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 Возможность:</a:t>
          </a:r>
          <a:endParaRPr lang="ru-RU" sz="3200" b="1" kern="1200" dirty="0">
            <a:latin typeface="Arial" pitchFamily="34" charset="0"/>
            <a:cs typeface="Arial" pitchFamily="34" charset="0"/>
          </a:endParaRPr>
        </a:p>
      </dsp:txBody>
      <dsp:txXfrm>
        <a:off x="0" y="31355"/>
        <a:ext cx="6830568" cy="921600"/>
      </dsp:txXfrm>
    </dsp:sp>
    <dsp:sp modelId="{654FAB1B-0069-4C38-90C6-0DC2A48235E5}">
      <dsp:nvSpPr>
        <dsp:cNvPr id="0" name=""/>
        <dsp:cNvSpPr/>
      </dsp:nvSpPr>
      <dsp:spPr>
        <a:xfrm>
          <a:off x="1399032" y="952956"/>
          <a:ext cx="6830568" cy="3340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u="none" kern="1200" dirty="0" smtClean="0">
              <a:latin typeface="Arial" pitchFamily="34" charset="0"/>
              <a:cs typeface="Arial" pitchFamily="34" charset="0"/>
            </a:rPr>
            <a:t>общения и совместной деятельности </a:t>
          </a:r>
          <a:r>
            <a:rPr lang="ru-RU" sz="3200" kern="1200" dirty="0" smtClean="0">
              <a:latin typeface="Arial" pitchFamily="34" charset="0"/>
              <a:cs typeface="Arial" pitchFamily="34" charset="0"/>
            </a:rPr>
            <a:t>детей (в том числе детей разного возраста) и взрослых</a:t>
          </a:r>
          <a:endParaRPr lang="ru-RU" sz="3200" kern="1200" dirty="0">
            <a:latin typeface="Arial" pitchFamily="34" charset="0"/>
            <a:cs typeface="Arial" pitchFamily="34" charset="0"/>
          </a:endParaRPr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>
              <a:latin typeface="Arial" pitchFamily="34" charset="0"/>
              <a:cs typeface="Arial" pitchFamily="34" charset="0"/>
            </a:rPr>
            <a:t>двигательной активности</a:t>
          </a:r>
          <a:endParaRPr lang="ru-RU" sz="3200" kern="1200" dirty="0">
            <a:latin typeface="Arial" pitchFamily="34" charset="0"/>
            <a:cs typeface="Arial" pitchFamily="34" charset="0"/>
          </a:endParaRPr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>
              <a:latin typeface="Arial" pitchFamily="34" charset="0"/>
              <a:cs typeface="Arial" pitchFamily="34" charset="0"/>
            </a:rPr>
            <a:t>уединения</a:t>
          </a:r>
          <a:endParaRPr lang="ru-RU" sz="3200" kern="1200" dirty="0">
            <a:latin typeface="Arial" pitchFamily="34" charset="0"/>
            <a:cs typeface="Arial" pitchFamily="34" charset="0"/>
          </a:endParaRPr>
        </a:p>
      </dsp:txBody>
      <dsp:txXfrm>
        <a:off x="1399032" y="952956"/>
        <a:ext cx="6830568" cy="3340800"/>
      </dsp:txXfrm>
    </dsp:sp>
  </dsp:spTree>
</dsp:drawing>
</file>

<file path=ppt/diagrams/drawing3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FD5325-600E-41C1-A2D0-1FA37ED097F0}">
      <dsp:nvSpPr>
        <dsp:cNvPr id="0" name=""/>
        <dsp:cNvSpPr/>
      </dsp:nvSpPr>
      <dsp:spPr>
        <a:xfrm>
          <a:off x="0" y="92555"/>
          <a:ext cx="6830568" cy="108000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95250" numCol="1" spcCol="1270" anchor="t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3.</a:t>
          </a:r>
          <a:r>
            <a:rPr lang="ru-RU" sz="2500" b="1" kern="1200" dirty="0" smtClean="0">
              <a:latin typeface="Arial" pitchFamily="34" charset="0"/>
              <a:cs typeface="Arial" pitchFamily="34" charset="0"/>
            </a:rPr>
            <a:t> </a:t>
          </a:r>
          <a:endParaRPr lang="ru-RU" sz="2500" b="1" kern="1200" dirty="0">
            <a:latin typeface="Arial" pitchFamily="34" charset="0"/>
            <a:cs typeface="Arial" pitchFamily="34" charset="0"/>
          </a:endParaRPr>
        </a:p>
      </dsp:txBody>
      <dsp:txXfrm>
        <a:off x="0" y="92555"/>
        <a:ext cx="6830568" cy="720000"/>
      </dsp:txXfrm>
    </dsp:sp>
    <dsp:sp modelId="{08A11AFB-BDFC-49F3-B500-5E9800A5B50A}">
      <dsp:nvSpPr>
        <dsp:cNvPr id="0" name=""/>
        <dsp:cNvSpPr/>
      </dsp:nvSpPr>
      <dsp:spPr>
        <a:xfrm>
          <a:off x="1399032" y="812555"/>
          <a:ext cx="6830568" cy="3420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>
              <a:latin typeface="Arial" pitchFamily="34" charset="0"/>
              <a:cs typeface="Arial" pitchFamily="34" charset="0"/>
            </a:rPr>
            <a:t>реализацию различных ОП</a:t>
          </a:r>
          <a:endParaRPr lang="ru-RU" sz="25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>
              <a:latin typeface="Arial" pitchFamily="34" charset="0"/>
              <a:cs typeface="Arial" pitchFamily="34" charset="0"/>
            </a:rPr>
            <a:t>необходимые условия в случае организации инклюзивного образования</a:t>
          </a:r>
          <a:endParaRPr lang="ru-RU" sz="25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>
              <a:latin typeface="Arial" pitchFamily="34" charset="0"/>
              <a:cs typeface="Arial" pitchFamily="34" charset="0"/>
            </a:rPr>
            <a:t>учёт национально-культурных, климатических условий, в которых осуществляется образовательная деятельность</a:t>
          </a:r>
          <a:endParaRPr lang="ru-RU" sz="25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>
              <a:latin typeface="Arial" pitchFamily="34" charset="0"/>
              <a:cs typeface="Arial" pitchFamily="34" charset="0"/>
            </a:rPr>
            <a:t>учёт возрастных особенностей детей </a:t>
          </a:r>
          <a:endParaRPr lang="ru-RU" sz="2500" kern="1200" dirty="0">
            <a:latin typeface="Arial" pitchFamily="34" charset="0"/>
            <a:cs typeface="Arial" pitchFamily="34" charset="0"/>
          </a:endParaRPr>
        </a:p>
      </dsp:txBody>
      <dsp:txXfrm>
        <a:off x="1399032" y="812555"/>
        <a:ext cx="6830568" cy="3420000"/>
      </dsp:txXfrm>
    </dsp:sp>
  </dsp:spTree>
</dsp:drawing>
</file>

<file path=ppt/diagrams/drawing3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F0FCA1-A87D-46BF-82AB-FD6A72710297}">
      <dsp:nvSpPr>
        <dsp:cNvPr id="0" name=""/>
        <dsp:cNvSpPr/>
      </dsp:nvSpPr>
      <dsp:spPr>
        <a:xfrm>
          <a:off x="460" y="2470"/>
          <a:ext cx="1281856" cy="44790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latin typeface="Arial" pitchFamily="34" charset="0"/>
              <a:cs typeface="Arial" pitchFamily="34" charset="0"/>
            </a:rPr>
            <a:t>Соответ-ствует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800" kern="1200" dirty="0" err="1" smtClean="0">
              <a:latin typeface="Arial" pitchFamily="34" charset="0"/>
              <a:cs typeface="Arial" pitchFamily="34" charset="0"/>
            </a:rPr>
            <a:t>возраст-ным</a:t>
          </a:r>
          <a:r>
            <a:rPr lang="ru-RU" sz="1800" kern="1200" dirty="0" smtClean="0">
              <a:latin typeface="Arial" pitchFamily="34" charset="0"/>
              <a:cs typeface="Arial" pitchFamily="34" charset="0"/>
            </a:rPr>
            <a:t> возможностям детей и </a:t>
          </a:r>
          <a:r>
            <a:rPr lang="ru-RU" sz="1800" kern="1200" dirty="0" err="1" smtClean="0">
              <a:latin typeface="Arial" pitchFamily="34" charset="0"/>
              <a:cs typeface="Arial" pitchFamily="34" charset="0"/>
            </a:rPr>
            <a:t>содержа-нию</a:t>
          </a:r>
          <a:r>
            <a:rPr lang="ru-RU" sz="1800" kern="1200" dirty="0" smtClean="0">
              <a:latin typeface="Arial" pitchFamily="34" charset="0"/>
              <a:cs typeface="Arial" pitchFamily="34" charset="0"/>
            </a:rPr>
            <a:t> Программы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>
        <a:off x="460" y="2470"/>
        <a:ext cx="1281856" cy="4479076"/>
      </dsp:txXfrm>
    </dsp:sp>
    <dsp:sp modelId="{5242372A-208D-4A92-8EAB-209D747FE488}">
      <dsp:nvSpPr>
        <dsp:cNvPr id="0" name=""/>
        <dsp:cNvSpPr/>
      </dsp:nvSpPr>
      <dsp:spPr>
        <a:xfrm>
          <a:off x="1497038" y="2470"/>
          <a:ext cx="6732100" cy="9728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Arial" pitchFamily="34" charset="0"/>
              <a:cs typeface="Arial" pitchFamily="34" charset="0"/>
            </a:rPr>
            <a:t>Включает оснащение:</a:t>
          </a:r>
          <a:endParaRPr lang="ru-RU" sz="3600" kern="1200" dirty="0">
            <a:latin typeface="Arial" pitchFamily="34" charset="0"/>
            <a:cs typeface="Arial" pitchFamily="34" charset="0"/>
          </a:endParaRPr>
        </a:p>
      </dsp:txBody>
      <dsp:txXfrm>
        <a:off x="1497038" y="2470"/>
        <a:ext cx="6732100" cy="972877"/>
      </dsp:txXfrm>
    </dsp:sp>
    <dsp:sp modelId="{CCC103D9-3DDC-4991-85A2-6B9FFDC718AC}">
      <dsp:nvSpPr>
        <dsp:cNvPr id="0" name=""/>
        <dsp:cNvSpPr/>
      </dsp:nvSpPr>
      <dsp:spPr>
        <a:xfrm>
          <a:off x="1500325" y="1085608"/>
          <a:ext cx="1280604" cy="34708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latin typeface="Arial" pitchFamily="34" charset="0"/>
              <a:cs typeface="Arial" pitchFamily="34" charset="0"/>
            </a:rPr>
            <a:t>Сред-ства</a:t>
          </a: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b="1" kern="1200" dirty="0" err="1" smtClean="0">
              <a:latin typeface="Arial" pitchFamily="34" charset="0"/>
              <a:cs typeface="Arial" pitchFamily="34" charset="0"/>
            </a:rPr>
            <a:t>обуче-ния</a:t>
          </a:r>
          <a:endParaRPr lang="ru-RU" sz="2000" b="1" kern="120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(в т.ч. </a:t>
          </a:r>
          <a:r>
            <a:rPr lang="ru-RU" sz="1600" b="1" kern="1200" dirty="0" err="1" smtClean="0">
              <a:latin typeface="Arial" pitchFamily="34" charset="0"/>
              <a:cs typeface="Arial" pitchFamily="34" charset="0"/>
            </a:rPr>
            <a:t>техничес-кие</a:t>
          </a:r>
          <a:r>
            <a:rPr lang="ru-RU" sz="1600" kern="1200" dirty="0" smtClean="0">
              <a:latin typeface="Arial" pitchFamily="34" charset="0"/>
              <a:cs typeface="Arial" pitchFamily="34" charset="0"/>
            </a:rPr>
            <a:t>)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>
        <a:off x="1500325" y="1085608"/>
        <a:ext cx="1280604" cy="3470844"/>
      </dsp:txXfrm>
    </dsp:sp>
    <dsp:sp modelId="{CBF3B9EC-0AD7-478A-88CC-FD63CA4BF84E}">
      <dsp:nvSpPr>
        <dsp:cNvPr id="0" name=""/>
        <dsp:cNvSpPr/>
      </dsp:nvSpPr>
      <dsp:spPr>
        <a:xfrm>
          <a:off x="2888396" y="1085608"/>
          <a:ext cx="1280604" cy="34708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latin typeface="Arial" pitchFamily="34" charset="0"/>
              <a:cs typeface="Arial" pitchFamily="34" charset="0"/>
            </a:rPr>
            <a:t>Соответствую-щие</a:t>
          </a: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 материалы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(в т.ч. </a:t>
          </a:r>
          <a:r>
            <a:rPr lang="ru-RU" sz="1600" b="1" kern="1200" dirty="0" err="1" smtClean="0">
              <a:latin typeface="Arial" pitchFamily="34" charset="0"/>
              <a:cs typeface="Arial" pitchFamily="34" charset="0"/>
            </a:rPr>
            <a:t>расход-ные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)</a:t>
          </a:r>
          <a:endParaRPr lang="ru-RU" sz="1600" b="1" kern="1200" dirty="0">
            <a:latin typeface="Arial" pitchFamily="34" charset="0"/>
            <a:cs typeface="Arial" pitchFamily="34" charset="0"/>
          </a:endParaRPr>
        </a:p>
      </dsp:txBody>
      <dsp:txXfrm>
        <a:off x="2888396" y="1085608"/>
        <a:ext cx="1280604" cy="3470844"/>
      </dsp:txXfrm>
    </dsp:sp>
    <dsp:sp modelId="{BC7487A7-BD79-4C55-9762-B45C5C0AB8FB}">
      <dsp:nvSpPr>
        <dsp:cNvPr id="0" name=""/>
        <dsp:cNvSpPr/>
      </dsp:nvSpPr>
      <dsp:spPr>
        <a:xfrm>
          <a:off x="4276467" y="1068354"/>
          <a:ext cx="3949385" cy="13371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Оборудование</a:t>
          </a:r>
          <a:br>
            <a:rPr lang="ru-RU" sz="2400" b="1" kern="1200" dirty="0" smtClean="0">
              <a:latin typeface="Arial" pitchFamily="34" charset="0"/>
              <a:cs typeface="Arial" pitchFamily="34" charset="0"/>
            </a:rPr>
          </a:b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и инвентарь </a:t>
          </a:r>
          <a:endParaRPr lang="ru-RU" sz="2400" b="1" kern="1200" dirty="0">
            <a:latin typeface="Arial" pitchFamily="34" charset="0"/>
            <a:cs typeface="Arial" pitchFamily="34" charset="0"/>
          </a:endParaRPr>
        </a:p>
      </dsp:txBody>
      <dsp:txXfrm>
        <a:off x="4276467" y="1068354"/>
        <a:ext cx="3949385" cy="1337141"/>
      </dsp:txXfrm>
    </dsp:sp>
    <dsp:sp modelId="{811F8FF6-3A56-422E-B817-EA419C275B2E}">
      <dsp:nvSpPr>
        <dsp:cNvPr id="0" name=""/>
        <dsp:cNvSpPr/>
      </dsp:nvSpPr>
      <dsp:spPr>
        <a:xfrm>
          <a:off x="4280322" y="2591631"/>
          <a:ext cx="1278104" cy="204739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latin typeface="Arial" pitchFamily="34" charset="0"/>
              <a:cs typeface="Arial" pitchFamily="34" charset="0"/>
            </a:rPr>
            <a:t>игро-вой</a:t>
          </a:r>
          <a:endParaRPr lang="ru-RU" sz="2400" kern="1200" dirty="0">
            <a:latin typeface="Arial" pitchFamily="34" charset="0"/>
            <a:cs typeface="Arial" pitchFamily="34" charset="0"/>
          </a:endParaRPr>
        </a:p>
      </dsp:txBody>
      <dsp:txXfrm>
        <a:off x="4280322" y="2591631"/>
        <a:ext cx="1278104" cy="2047390"/>
      </dsp:txXfrm>
    </dsp:sp>
    <dsp:sp modelId="{E2F028F9-8AAB-43CA-B0B6-67526DB0D718}">
      <dsp:nvSpPr>
        <dsp:cNvPr id="0" name=""/>
        <dsp:cNvSpPr/>
      </dsp:nvSpPr>
      <dsp:spPr>
        <a:xfrm>
          <a:off x="5612107" y="2591631"/>
          <a:ext cx="1278104" cy="204739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err="1" smtClean="0">
              <a:latin typeface="Arial" pitchFamily="34" charset="0"/>
              <a:cs typeface="Arial" pitchFamily="34" charset="0"/>
            </a:rPr>
            <a:t>спор-тивный</a:t>
          </a:r>
          <a:endParaRPr lang="ru-RU" sz="2300" kern="1200" dirty="0">
            <a:latin typeface="Arial" pitchFamily="34" charset="0"/>
            <a:cs typeface="Arial" pitchFamily="34" charset="0"/>
          </a:endParaRPr>
        </a:p>
      </dsp:txBody>
      <dsp:txXfrm>
        <a:off x="5612107" y="2591631"/>
        <a:ext cx="1278104" cy="2047390"/>
      </dsp:txXfrm>
    </dsp:sp>
    <dsp:sp modelId="{9DAD3E19-4B87-4A27-8836-17218EBDB944}">
      <dsp:nvSpPr>
        <dsp:cNvPr id="0" name=""/>
        <dsp:cNvSpPr/>
      </dsp:nvSpPr>
      <dsp:spPr>
        <a:xfrm>
          <a:off x="6943892" y="2591631"/>
          <a:ext cx="1278104" cy="204739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itchFamily="34" charset="0"/>
              <a:cs typeface="Arial" pitchFamily="34" charset="0"/>
            </a:rPr>
            <a:t>оздоровительный</a:t>
          </a:r>
          <a:endParaRPr lang="ru-RU" sz="2400" kern="1200" dirty="0">
            <a:latin typeface="Arial" pitchFamily="34" charset="0"/>
            <a:cs typeface="Arial" pitchFamily="34" charset="0"/>
          </a:endParaRPr>
        </a:p>
      </dsp:txBody>
      <dsp:txXfrm>
        <a:off x="6943892" y="2591631"/>
        <a:ext cx="1278104" cy="204739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5F234E9-32B2-4603-9345-EAC2CCC68311}">
      <dsp:nvSpPr>
        <dsp:cNvPr id="0" name=""/>
        <dsp:cNvSpPr/>
      </dsp:nvSpPr>
      <dsp:spPr>
        <a:xfrm>
          <a:off x="0" y="8009"/>
          <a:ext cx="8229600" cy="7675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Arial" pitchFamily="34" charset="0"/>
              <a:cs typeface="Arial" pitchFamily="34" charset="0"/>
            </a:rPr>
            <a:t>Социально – коммуникативное развитие</a:t>
          </a:r>
        </a:p>
      </dsp:txBody>
      <dsp:txXfrm>
        <a:off x="0" y="8009"/>
        <a:ext cx="8229600" cy="767520"/>
      </dsp:txXfrm>
    </dsp:sp>
    <dsp:sp modelId="{45CFF9DE-50E9-494A-9527-E172E9EA87C7}">
      <dsp:nvSpPr>
        <dsp:cNvPr id="0" name=""/>
        <dsp:cNvSpPr/>
      </dsp:nvSpPr>
      <dsp:spPr>
        <a:xfrm>
          <a:off x="0" y="893609"/>
          <a:ext cx="8229600" cy="767520"/>
        </a:xfrm>
        <a:prstGeom prst="roundRect">
          <a:avLst/>
        </a:prstGeom>
        <a:solidFill>
          <a:schemeClr val="accent3">
            <a:hueOff val="-4134818"/>
            <a:satOff val="6705"/>
            <a:lumOff val="49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Arial" pitchFamily="34" charset="0"/>
              <a:cs typeface="Arial" pitchFamily="34" charset="0"/>
            </a:rPr>
            <a:t>Познавательное развитие</a:t>
          </a:r>
        </a:p>
      </dsp:txBody>
      <dsp:txXfrm>
        <a:off x="0" y="893609"/>
        <a:ext cx="8229600" cy="767520"/>
      </dsp:txXfrm>
    </dsp:sp>
    <dsp:sp modelId="{0A6A6963-B32E-40B7-A635-38314618755E}">
      <dsp:nvSpPr>
        <dsp:cNvPr id="0" name=""/>
        <dsp:cNvSpPr/>
      </dsp:nvSpPr>
      <dsp:spPr>
        <a:xfrm>
          <a:off x="0" y="1779209"/>
          <a:ext cx="8229600" cy="767520"/>
        </a:xfrm>
        <a:prstGeom prst="roundRect">
          <a:avLst/>
        </a:prstGeom>
        <a:solidFill>
          <a:schemeClr val="accent3">
            <a:hueOff val="-8269636"/>
            <a:satOff val="13411"/>
            <a:lumOff val="9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Arial" pitchFamily="34" charset="0"/>
              <a:cs typeface="Arial" pitchFamily="34" charset="0"/>
            </a:rPr>
            <a:t>Речевое развитие</a:t>
          </a:r>
          <a:endParaRPr lang="ru-RU" sz="2800" b="1" kern="1200" dirty="0">
            <a:latin typeface="Arial" pitchFamily="34" charset="0"/>
            <a:cs typeface="Arial" pitchFamily="34" charset="0"/>
          </a:endParaRPr>
        </a:p>
      </dsp:txBody>
      <dsp:txXfrm>
        <a:off x="0" y="1779209"/>
        <a:ext cx="8229600" cy="767520"/>
      </dsp:txXfrm>
    </dsp:sp>
    <dsp:sp modelId="{546A7023-3E8D-40DC-A7B9-262E596755EF}">
      <dsp:nvSpPr>
        <dsp:cNvPr id="0" name=""/>
        <dsp:cNvSpPr/>
      </dsp:nvSpPr>
      <dsp:spPr>
        <a:xfrm>
          <a:off x="0" y="2664809"/>
          <a:ext cx="8229600" cy="767520"/>
        </a:xfrm>
        <a:prstGeom prst="roundRect">
          <a:avLst/>
        </a:prstGeom>
        <a:solidFill>
          <a:schemeClr val="accent3">
            <a:hueOff val="-12404454"/>
            <a:satOff val="20116"/>
            <a:lumOff val="14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Arial" pitchFamily="34" charset="0"/>
              <a:cs typeface="Arial" pitchFamily="34" charset="0"/>
            </a:rPr>
            <a:t>Художественно – эстетическое развитие</a:t>
          </a:r>
          <a:endParaRPr lang="ru-RU" sz="2800" b="1" kern="1200" dirty="0">
            <a:latin typeface="Arial" pitchFamily="34" charset="0"/>
            <a:cs typeface="Arial" pitchFamily="34" charset="0"/>
          </a:endParaRPr>
        </a:p>
      </dsp:txBody>
      <dsp:txXfrm>
        <a:off x="0" y="2664809"/>
        <a:ext cx="8229600" cy="767520"/>
      </dsp:txXfrm>
    </dsp:sp>
    <dsp:sp modelId="{905765B8-07BD-4E72-AA1F-AF51D5040DF2}">
      <dsp:nvSpPr>
        <dsp:cNvPr id="0" name=""/>
        <dsp:cNvSpPr/>
      </dsp:nvSpPr>
      <dsp:spPr>
        <a:xfrm>
          <a:off x="0" y="3550409"/>
          <a:ext cx="8229600" cy="767520"/>
        </a:xfrm>
        <a:prstGeom prst="roundRect">
          <a:avLst/>
        </a:prstGeom>
        <a:solidFill>
          <a:schemeClr val="accent3">
            <a:hueOff val="-16539272"/>
            <a:satOff val="26822"/>
            <a:lumOff val="197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Arial" pitchFamily="34" charset="0"/>
              <a:cs typeface="Arial" pitchFamily="34" charset="0"/>
            </a:rPr>
            <a:t>Физическое развитие</a:t>
          </a:r>
          <a:endParaRPr lang="ru-RU" sz="2800" b="1" kern="1200" dirty="0">
            <a:latin typeface="Arial" pitchFamily="34" charset="0"/>
            <a:cs typeface="Arial" pitchFamily="34" charset="0"/>
          </a:endParaRPr>
        </a:p>
      </dsp:txBody>
      <dsp:txXfrm>
        <a:off x="0" y="3550409"/>
        <a:ext cx="8229600" cy="767520"/>
      </dsp:txXfrm>
    </dsp:sp>
  </dsp:spTree>
</dsp:drawing>
</file>

<file path=ppt/diagrams/drawing4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1318776-8AC0-4698-9035-B993EFD38300}">
      <dsp:nvSpPr>
        <dsp:cNvPr id="0" name=""/>
        <dsp:cNvSpPr/>
      </dsp:nvSpPr>
      <dsp:spPr>
        <a:xfrm>
          <a:off x="5230" y="0"/>
          <a:ext cx="8224369" cy="815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Arial" pitchFamily="34" charset="0"/>
              <a:cs typeface="Arial" pitchFamily="34" charset="0"/>
            </a:rPr>
            <a:t>Образовательное пространство обеспечивает:</a:t>
          </a:r>
          <a:endParaRPr lang="ru-RU" sz="3200" kern="1200" dirty="0">
            <a:latin typeface="Arial" pitchFamily="34" charset="0"/>
            <a:cs typeface="Arial" pitchFamily="34" charset="0"/>
          </a:endParaRPr>
        </a:p>
      </dsp:txBody>
      <dsp:txXfrm>
        <a:off x="5230" y="0"/>
        <a:ext cx="8224369" cy="815217"/>
      </dsp:txXfrm>
    </dsp:sp>
    <dsp:sp modelId="{F22E20D9-380B-4542-8F20-5EEF9C7B00AE}">
      <dsp:nvSpPr>
        <dsp:cNvPr id="0" name=""/>
        <dsp:cNvSpPr/>
      </dsp:nvSpPr>
      <dsp:spPr>
        <a:xfrm>
          <a:off x="10643" y="954534"/>
          <a:ext cx="5782649" cy="77376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Активность</a:t>
          </a:r>
          <a:br>
            <a:rPr lang="ru-RU" sz="2400" b="1" kern="1200" dirty="0" smtClean="0">
              <a:latin typeface="Arial" pitchFamily="34" charset="0"/>
              <a:cs typeface="Arial" pitchFamily="34" charset="0"/>
            </a:rPr>
          </a:b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(для всех категорий воспитанников)</a:t>
          </a: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:</a:t>
          </a:r>
          <a:endParaRPr lang="ru-RU" sz="2400" b="1" kern="1200" dirty="0">
            <a:latin typeface="Arial" pitchFamily="34" charset="0"/>
            <a:cs typeface="Arial" pitchFamily="34" charset="0"/>
          </a:endParaRPr>
        </a:p>
      </dsp:txBody>
      <dsp:txXfrm>
        <a:off x="10643" y="954534"/>
        <a:ext cx="5782649" cy="773765"/>
      </dsp:txXfrm>
    </dsp:sp>
    <dsp:sp modelId="{2C193A6E-6BD2-4290-A04D-B73C4E5C36AF}">
      <dsp:nvSpPr>
        <dsp:cNvPr id="0" name=""/>
        <dsp:cNvSpPr/>
      </dsp:nvSpPr>
      <dsp:spPr>
        <a:xfrm>
          <a:off x="21920" y="1833528"/>
          <a:ext cx="1114569" cy="270326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Arial" pitchFamily="34" charset="0"/>
              <a:cs typeface="Arial" pitchFamily="34" charset="0"/>
            </a:rPr>
            <a:t>игро-вую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21920" y="1833528"/>
        <a:ext cx="1114569" cy="2703262"/>
      </dsp:txXfrm>
    </dsp:sp>
    <dsp:sp modelId="{5FA8FA50-23EE-4D83-860E-2FD516313B9A}">
      <dsp:nvSpPr>
        <dsp:cNvPr id="0" name=""/>
        <dsp:cNvSpPr/>
      </dsp:nvSpPr>
      <dsp:spPr>
        <a:xfrm>
          <a:off x="1183302" y="1833528"/>
          <a:ext cx="1114569" cy="270326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Arial" pitchFamily="34" charset="0"/>
              <a:cs typeface="Arial" pitchFamily="34" charset="0"/>
            </a:rPr>
            <a:t>позна-ватель-ную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1183302" y="1833528"/>
        <a:ext cx="1114569" cy="2703262"/>
      </dsp:txXfrm>
    </dsp:sp>
    <dsp:sp modelId="{AEE42240-4B4D-40FE-B142-255499C6EAD0}">
      <dsp:nvSpPr>
        <dsp:cNvPr id="0" name=""/>
        <dsp:cNvSpPr/>
      </dsp:nvSpPr>
      <dsp:spPr>
        <a:xfrm>
          <a:off x="2344683" y="1833528"/>
          <a:ext cx="1114569" cy="270326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творческую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2344683" y="1833528"/>
        <a:ext cx="1114569" cy="2703262"/>
      </dsp:txXfrm>
    </dsp:sp>
    <dsp:sp modelId="{2197B9C5-0892-4005-BF97-D50ECC879E42}">
      <dsp:nvSpPr>
        <dsp:cNvPr id="0" name=""/>
        <dsp:cNvSpPr/>
      </dsp:nvSpPr>
      <dsp:spPr>
        <a:xfrm>
          <a:off x="3506064" y="1833528"/>
          <a:ext cx="1114569" cy="270326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err="1" smtClean="0">
              <a:latin typeface="Arial" pitchFamily="34" charset="0"/>
              <a:cs typeface="Arial" pitchFamily="34" charset="0"/>
            </a:rPr>
            <a:t>иссле-довательскую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( + </a:t>
          </a:r>
          <a:r>
            <a:rPr lang="ru-RU" sz="1400" kern="1200" dirty="0" err="1" smtClean="0">
              <a:latin typeface="Arial" pitchFamily="34" charset="0"/>
              <a:cs typeface="Arial" pitchFamily="34" charset="0"/>
            </a:rPr>
            <a:t>экспери-ментирование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 с </a:t>
          </a:r>
          <a:r>
            <a:rPr lang="ru-RU" sz="1400" kern="1200" dirty="0" err="1" smtClean="0">
              <a:latin typeface="Arial" pitchFamily="34" charset="0"/>
              <a:cs typeface="Arial" pitchFamily="34" charset="0"/>
            </a:rPr>
            <a:t>дос-тупными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 материалами, в т.ч. с песком и водой)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3506064" y="1833528"/>
        <a:ext cx="1114569" cy="2703262"/>
      </dsp:txXfrm>
    </dsp:sp>
    <dsp:sp modelId="{7758B1D5-3691-471C-8726-CD9E415A4BCE}">
      <dsp:nvSpPr>
        <dsp:cNvPr id="0" name=""/>
        <dsp:cNvSpPr/>
      </dsp:nvSpPr>
      <dsp:spPr>
        <a:xfrm>
          <a:off x="4667445" y="1833528"/>
          <a:ext cx="1114569" cy="270326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двигательную 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(в т.ч. развитие крупной и мелкой моторики, участие в </a:t>
          </a:r>
          <a:r>
            <a:rPr lang="ru-RU" sz="1400" kern="1200" dirty="0" err="1" smtClean="0">
              <a:latin typeface="Arial" pitchFamily="34" charset="0"/>
              <a:cs typeface="Arial" pitchFamily="34" charset="0"/>
            </a:rPr>
            <a:t>подвиж-ных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 играх и </a:t>
          </a:r>
          <a:r>
            <a:rPr lang="ru-RU" sz="1400" kern="1200" dirty="0" err="1" smtClean="0">
              <a:latin typeface="Arial" pitchFamily="34" charset="0"/>
              <a:cs typeface="Arial" pitchFamily="34" charset="0"/>
            </a:rPr>
            <a:t>соревно-ваниях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)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4667445" y="1833528"/>
        <a:ext cx="1114569" cy="2703262"/>
      </dsp:txXfrm>
    </dsp:sp>
    <dsp:sp modelId="{C6184971-2AFD-4876-AC66-47C159AF2D21}">
      <dsp:nvSpPr>
        <dsp:cNvPr id="0" name=""/>
        <dsp:cNvSpPr/>
      </dsp:nvSpPr>
      <dsp:spPr>
        <a:xfrm>
          <a:off x="5887190" y="951510"/>
          <a:ext cx="1118933" cy="40173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Эмоциональное </a:t>
          </a:r>
          <a:r>
            <a:rPr lang="ru-RU" sz="2000" b="1" kern="1200" dirty="0" err="1" smtClean="0">
              <a:latin typeface="Arial" pitchFamily="34" charset="0"/>
              <a:cs typeface="Arial" pitchFamily="34" charset="0"/>
            </a:rPr>
            <a:t>благо-полу-чие</a:t>
          </a: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 </a:t>
          </a:r>
          <a:br>
            <a:rPr lang="ru-RU" sz="2000" b="1" kern="1200" dirty="0" smtClean="0">
              <a:latin typeface="Arial" pitchFamily="34" charset="0"/>
              <a:cs typeface="Arial" pitchFamily="34" charset="0"/>
            </a:rPr>
          </a:br>
          <a:r>
            <a:rPr lang="ru-RU" sz="1600" b="0" kern="1200" dirty="0" smtClean="0">
              <a:latin typeface="Arial" pitchFamily="34" charset="0"/>
              <a:cs typeface="Arial" pitchFamily="34" charset="0"/>
            </a:rPr>
            <a:t>во </a:t>
          </a:r>
          <a:r>
            <a:rPr lang="ru-RU" sz="1600" b="0" kern="1200" dirty="0" err="1" smtClean="0">
              <a:latin typeface="Arial" pitchFamily="34" charset="0"/>
              <a:cs typeface="Arial" pitchFamily="34" charset="0"/>
            </a:rPr>
            <a:t>взаи-модейст-вии</a:t>
          </a:r>
          <a:r>
            <a:rPr lang="ru-RU" sz="1600" b="0" kern="1200" dirty="0" smtClean="0">
              <a:latin typeface="Arial" pitchFamily="34" charset="0"/>
              <a:cs typeface="Arial" pitchFamily="34" charset="0"/>
            </a:rPr>
            <a:t> с </a:t>
          </a:r>
          <a:r>
            <a:rPr lang="ru-RU" sz="1600" b="0" kern="1200" dirty="0" err="1" smtClean="0">
              <a:latin typeface="Arial" pitchFamily="34" charset="0"/>
              <a:cs typeface="Arial" pitchFamily="34" charset="0"/>
            </a:rPr>
            <a:t>предметно-прос-транст-венным</a:t>
          </a:r>
          <a:r>
            <a:rPr lang="ru-RU" sz="1600" b="0" kern="1200" dirty="0" smtClean="0">
              <a:latin typeface="Arial" pitchFamily="34" charset="0"/>
              <a:cs typeface="Arial" pitchFamily="34" charset="0"/>
            </a:rPr>
            <a:t> окружением</a:t>
          </a:r>
          <a:endParaRPr lang="ru-RU" sz="1600" b="0" kern="1200" dirty="0">
            <a:latin typeface="Arial" pitchFamily="34" charset="0"/>
            <a:cs typeface="Arial" pitchFamily="34" charset="0"/>
          </a:endParaRPr>
        </a:p>
      </dsp:txBody>
      <dsp:txXfrm>
        <a:off x="5887190" y="951510"/>
        <a:ext cx="1118933" cy="4017360"/>
      </dsp:txXfrm>
    </dsp:sp>
    <dsp:sp modelId="{BD4EBAB8-609C-4A38-ACDF-C4F809AEE2F8}">
      <dsp:nvSpPr>
        <dsp:cNvPr id="0" name=""/>
        <dsp:cNvSpPr/>
      </dsp:nvSpPr>
      <dsp:spPr>
        <a:xfrm>
          <a:off x="7100023" y="951510"/>
          <a:ext cx="1118933" cy="40173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latin typeface="Arial" pitchFamily="34" charset="0"/>
              <a:cs typeface="Arial" pitchFamily="34" charset="0"/>
            </a:rPr>
            <a:t>Воз-мож-ность</a:t>
          </a: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b="1" kern="1200" dirty="0" err="1" smtClean="0">
              <a:latin typeface="Arial" pitchFamily="34" charset="0"/>
              <a:cs typeface="Arial" pitchFamily="34" charset="0"/>
            </a:rPr>
            <a:t>само-выра-жения</a:t>
          </a:r>
          <a:endParaRPr lang="ru-RU" sz="2000" b="1" kern="1200" dirty="0">
            <a:latin typeface="Arial" pitchFamily="34" charset="0"/>
            <a:cs typeface="Arial" pitchFamily="34" charset="0"/>
          </a:endParaRPr>
        </a:p>
      </dsp:txBody>
      <dsp:txXfrm>
        <a:off x="7100023" y="951510"/>
        <a:ext cx="1118933" cy="4017360"/>
      </dsp:txXfrm>
    </dsp:sp>
  </dsp:spTree>
</dsp:drawing>
</file>

<file path=ppt/diagrams/drawing4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1FD9B58-FE38-4417-95DE-EEA75B936EE2}">
      <dsp:nvSpPr>
        <dsp:cNvPr id="0" name=""/>
        <dsp:cNvSpPr/>
      </dsp:nvSpPr>
      <dsp:spPr>
        <a:xfrm>
          <a:off x="0" y="0"/>
          <a:ext cx="8229600" cy="31019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u="sng" kern="1200" dirty="0" smtClean="0">
              <a:latin typeface="Arial" pitchFamily="34" charset="0"/>
              <a:cs typeface="Arial" pitchFamily="34" charset="0"/>
            </a:rPr>
            <a:t>Возможность изменений</a:t>
          </a:r>
          <a:br>
            <a:rPr lang="ru-RU" sz="3200" b="0" u="sng" kern="1200" dirty="0" smtClean="0">
              <a:latin typeface="Arial" pitchFamily="34" charset="0"/>
              <a:cs typeface="Arial" pitchFamily="34" charset="0"/>
            </a:rPr>
          </a:br>
          <a:r>
            <a:rPr lang="ru-RU" sz="3200" kern="1200" dirty="0" smtClean="0">
              <a:latin typeface="Arial" pitchFamily="34" charset="0"/>
              <a:cs typeface="Arial" pitchFamily="34" charset="0"/>
            </a:rPr>
            <a:t>предметно-пространственной среды</a:t>
          </a:r>
          <a:br>
            <a:rPr lang="ru-RU" sz="3200" kern="1200" dirty="0" smtClean="0">
              <a:latin typeface="Arial" pitchFamily="34" charset="0"/>
              <a:cs typeface="Arial" pitchFamily="34" charset="0"/>
            </a:rPr>
          </a:br>
          <a:r>
            <a:rPr lang="ru-RU" sz="3200" kern="1200" dirty="0" smtClean="0">
              <a:latin typeface="Arial" pitchFamily="34" charset="0"/>
              <a:cs typeface="Arial" pitchFamily="34" charset="0"/>
            </a:rPr>
            <a:t>в зависимости от образовательной ситуации, в том числе от меняющихся интересов и возможностей детей</a:t>
          </a:r>
          <a:endParaRPr lang="ru-RU" sz="3200" kern="1200" dirty="0">
            <a:latin typeface="Arial" pitchFamily="34" charset="0"/>
            <a:cs typeface="Arial" pitchFamily="34" charset="0"/>
          </a:endParaRPr>
        </a:p>
      </dsp:txBody>
      <dsp:txXfrm>
        <a:off x="0" y="0"/>
        <a:ext cx="8229600" cy="3101975"/>
      </dsp:txXfrm>
    </dsp:sp>
  </dsp:spTree>
</dsp:drawing>
</file>

<file path=ppt/diagrams/drawing4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859B51-3BBE-42D0-AB45-955EBC679CDE}">
      <dsp:nvSpPr>
        <dsp:cNvPr id="0" name=""/>
        <dsp:cNvSpPr/>
      </dsp:nvSpPr>
      <dsp:spPr>
        <a:xfrm>
          <a:off x="3037" y="2361"/>
          <a:ext cx="8223524" cy="92374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latin typeface="Arial" pitchFamily="34" charset="0"/>
              <a:cs typeface="Arial" pitchFamily="34" charset="0"/>
            </a:rPr>
            <a:t>Отсутствие жёстко закреплённых способов употребления предметов</a:t>
          </a:r>
          <a:endParaRPr lang="ru-RU" sz="2500" b="1" kern="1200" dirty="0">
            <a:latin typeface="Arial" pitchFamily="34" charset="0"/>
            <a:cs typeface="Arial" pitchFamily="34" charset="0"/>
          </a:endParaRPr>
        </a:p>
      </dsp:txBody>
      <dsp:txXfrm>
        <a:off x="3037" y="2361"/>
        <a:ext cx="8223524" cy="923744"/>
      </dsp:txXfrm>
    </dsp:sp>
    <dsp:sp modelId="{1AAE20B9-56C3-4B5B-A21F-A7E371F400CA}">
      <dsp:nvSpPr>
        <dsp:cNvPr id="0" name=""/>
        <dsp:cNvSpPr/>
      </dsp:nvSpPr>
      <dsp:spPr>
        <a:xfrm>
          <a:off x="11064" y="1026984"/>
          <a:ext cx="3938325" cy="33619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Arial" pitchFamily="34" charset="0"/>
              <a:cs typeface="Arial" pitchFamily="34" charset="0"/>
            </a:rPr>
            <a:t>Возможность разнообразного использования</a:t>
          </a:r>
          <a:br>
            <a:rPr lang="ru-RU" sz="2100" b="1" kern="1200" dirty="0" smtClean="0">
              <a:latin typeface="Arial" pitchFamily="34" charset="0"/>
              <a:cs typeface="Arial" pitchFamily="34" charset="0"/>
            </a:rPr>
          </a:br>
          <a:r>
            <a:rPr lang="ru-RU" sz="2100" kern="1200" dirty="0" smtClean="0">
              <a:latin typeface="Arial" pitchFamily="34" charset="0"/>
              <a:cs typeface="Arial" pitchFamily="34" charset="0"/>
            </a:rPr>
            <a:t>различных составляющих предметной среды (детской мебели, матов, мягких модулей, ширм</a:t>
          </a:r>
          <a:br>
            <a:rPr lang="ru-RU" sz="2100" kern="1200" dirty="0" smtClean="0">
              <a:latin typeface="Arial" pitchFamily="34" charset="0"/>
              <a:cs typeface="Arial" pitchFamily="34" charset="0"/>
            </a:rPr>
          </a:br>
          <a:r>
            <a:rPr lang="ru-RU" sz="2100" kern="1200" dirty="0" smtClean="0">
              <a:latin typeface="Arial" pitchFamily="34" charset="0"/>
              <a:cs typeface="Arial" pitchFamily="34" charset="0"/>
            </a:rPr>
            <a:t>и т. д.)</a:t>
          </a:r>
          <a:endParaRPr lang="ru-RU" sz="2100" kern="1200" dirty="0">
            <a:latin typeface="Arial" pitchFamily="34" charset="0"/>
            <a:cs typeface="Arial" pitchFamily="34" charset="0"/>
          </a:endParaRPr>
        </a:p>
      </dsp:txBody>
      <dsp:txXfrm>
        <a:off x="11064" y="1026984"/>
        <a:ext cx="3938325" cy="3361986"/>
      </dsp:txXfrm>
    </dsp:sp>
    <dsp:sp modelId="{85CDB6F8-419A-4DC0-AF54-81D5977FE6D2}">
      <dsp:nvSpPr>
        <dsp:cNvPr id="0" name=""/>
        <dsp:cNvSpPr/>
      </dsp:nvSpPr>
      <dsp:spPr>
        <a:xfrm>
          <a:off x="4280209" y="1026984"/>
          <a:ext cx="3938325" cy="33619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Arial" pitchFamily="34" charset="0"/>
              <a:cs typeface="Arial" pitchFamily="34" charset="0"/>
            </a:rPr>
            <a:t>Наличие</a:t>
          </a:r>
          <a:r>
            <a:rPr lang="ru-RU" sz="21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100" b="1" kern="1200" dirty="0" smtClean="0">
              <a:latin typeface="Arial" pitchFamily="34" charset="0"/>
              <a:cs typeface="Arial" pitchFamily="34" charset="0"/>
            </a:rPr>
            <a:t>полифункциональных предметов</a:t>
          </a:r>
          <a:br>
            <a:rPr lang="ru-RU" sz="2100" b="1" kern="1200" dirty="0" smtClean="0">
              <a:latin typeface="Arial" pitchFamily="34" charset="0"/>
              <a:cs typeface="Arial" pitchFamily="34" charset="0"/>
            </a:rPr>
          </a:br>
          <a:r>
            <a:rPr lang="ru-RU" sz="2100" kern="1200" dirty="0" smtClean="0">
              <a:latin typeface="Arial" pitchFamily="34" charset="0"/>
              <a:cs typeface="Arial" pitchFamily="34" charset="0"/>
            </a:rPr>
            <a:t>(в т.ч. природных материалов, пригодных</a:t>
          </a:r>
          <a:br>
            <a:rPr lang="ru-RU" sz="2100" kern="1200" dirty="0" smtClean="0">
              <a:latin typeface="Arial" pitchFamily="34" charset="0"/>
              <a:cs typeface="Arial" pitchFamily="34" charset="0"/>
            </a:rPr>
          </a:br>
          <a:r>
            <a:rPr lang="ru-RU" sz="2100" kern="1200" dirty="0" smtClean="0">
              <a:latin typeface="Arial" pitchFamily="34" charset="0"/>
              <a:cs typeface="Arial" pitchFamily="34" charset="0"/>
            </a:rPr>
            <a:t>для использования в разных видах детской активности, </a:t>
          </a:r>
          <a:br>
            <a:rPr lang="ru-RU" sz="2100" kern="1200" dirty="0" smtClean="0">
              <a:latin typeface="Arial" pitchFamily="34" charset="0"/>
              <a:cs typeface="Arial" pitchFamily="34" charset="0"/>
            </a:rPr>
          </a:br>
          <a:r>
            <a:rPr lang="ru-RU" sz="2100" kern="1200" dirty="0" smtClean="0">
              <a:latin typeface="Arial" pitchFamily="34" charset="0"/>
              <a:cs typeface="Arial" pitchFamily="34" charset="0"/>
            </a:rPr>
            <a:t>в т.ч. в качестве предметов-заместителей в детской игре)</a:t>
          </a:r>
          <a:endParaRPr lang="ru-RU" sz="2100" kern="1200" dirty="0">
            <a:latin typeface="Arial" pitchFamily="34" charset="0"/>
            <a:cs typeface="Arial" pitchFamily="34" charset="0"/>
          </a:endParaRPr>
        </a:p>
      </dsp:txBody>
      <dsp:txXfrm>
        <a:off x="4280209" y="1026984"/>
        <a:ext cx="3938325" cy="3361986"/>
      </dsp:txXfrm>
    </dsp:sp>
  </dsp:spTree>
</dsp:drawing>
</file>

<file path=ppt/diagrams/drawing4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1B84BB-48FB-42E4-B556-494CE6943941}">
      <dsp:nvSpPr>
        <dsp:cNvPr id="0" name=""/>
        <dsp:cNvSpPr/>
      </dsp:nvSpPr>
      <dsp:spPr>
        <a:xfrm>
          <a:off x="238617" y="1829"/>
          <a:ext cx="4019751" cy="95516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Arial" pitchFamily="34" charset="0"/>
              <a:cs typeface="Arial" pitchFamily="34" charset="0"/>
            </a:rPr>
            <a:t>Наличие различных пространств</a:t>
          </a:r>
          <a:endParaRPr lang="ru-RU" sz="2400" b="0" kern="1200" dirty="0">
            <a:latin typeface="Arial" pitchFamily="34" charset="0"/>
            <a:cs typeface="Arial" pitchFamily="34" charset="0"/>
          </a:endParaRPr>
        </a:p>
      </dsp:txBody>
      <dsp:txXfrm>
        <a:off x="238617" y="1829"/>
        <a:ext cx="4019751" cy="955168"/>
      </dsp:txXfrm>
    </dsp:sp>
    <dsp:sp modelId="{838C3653-D554-4027-B6F5-0491B3522E27}">
      <dsp:nvSpPr>
        <dsp:cNvPr id="0" name=""/>
        <dsp:cNvSpPr/>
      </dsp:nvSpPr>
      <dsp:spPr>
        <a:xfrm>
          <a:off x="246907" y="1041110"/>
          <a:ext cx="1255635" cy="336804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для игры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246907" y="1041110"/>
        <a:ext cx="1255635" cy="3368041"/>
      </dsp:txXfrm>
    </dsp:sp>
    <dsp:sp modelId="{4E55E990-B889-4874-8FD1-54C43A94466E}">
      <dsp:nvSpPr>
        <dsp:cNvPr id="0" name=""/>
        <dsp:cNvSpPr/>
      </dsp:nvSpPr>
      <dsp:spPr>
        <a:xfrm>
          <a:off x="1625042" y="1041110"/>
          <a:ext cx="1255635" cy="336804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для </a:t>
          </a:r>
          <a:r>
            <a:rPr lang="ru-RU" sz="2000" kern="1200" dirty="0" err="1" smtClean="0">
              <a:latin typeface="Arial" pitchFamily="34" charset="0"/>
              <a:cs typeface="Arial" pitchFamily="34" charset="0"/>
            </a:rPr>
            <a:t>конст-руирования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1625042" y="1041110"/>
        <a:ext cx="1255635" cy="3368041"/>
      </dsp:txXfrm>
    </dsp:sp>
    <dsp:sp modelId="{F4CA098F-AEAC-4EC1-879B-D87AB7C57F86}">
      <dsp:nvSpPr>
        <dsp:cNvPr id="0" name=""/>
        <dsp:cNvSpPr/>
      </dsp:nvSpPr>
      <dsp:spPr>
        <a:xfrm>
          <a:off x="3003177" y="1041110"/>
          <a:ext cx="1255635" cy="336804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для </a:t>
          </a:r>
          <a:r>
            <a:rPr lang="ru-RU" sz="2000" kern="1200" dirty="0" err="1" smtClean="0">
              <a:latin typeface="Arial" pitchFamily="34" charset="0"/>
              <a:cs typeface="Arial" pitchFamily="34" charset="0"/>
            </a:rPr>
            <a:t>уедине-ния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/>
          </a:r>
          <a:br>
            <a:rPr lang="ru-RU" sz="2000" kern="1200" dirty="0" smtClean="0">
              <a:latin typeface="Arial" pitchFamily="34" charset="0"/>
              <a:cs typeface="Arial" pitchFamily="34" charset="0"/>
            </a:rPr>
          </a:br>
          <a:endParaRPr lang="ru-RU" sz="2000" kern="1200" dirty="0" smtClean="0">
            <a:latin typeface="Arial" pitchFamily="34" charset="0"/>
            <a:cs typeface="Arial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и пр.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3003177" y="1041110"/>
        <a:ext cx="1255635" cy="3368041"/>
      </dsp:txXfrm>
    </dsp:sp>
    <dsp:sp modelId="{51513E46-45CD-48D9-B7C5-19F745337F4B}">
      <dsp:nvSpPr>
        <dsp:cNvPr id="0" name=""/>
        <dsp:cNvSpPr/>
      </dsp:nvSpPr>
      <dsp:spPr>
        <a:xfrm>
          <a:off x="4400199" y="660"/>
          <a:ext cx="1648474" cy="441797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Arial" pitchFamily="34" charset="0"/>
              <a:cs typeface="Arial" pitchFamily="34" charset="0"/>
            </a:rPr>
            <a:t>Наличие разнообразных </a:t>
          </a:r>
          <a:r>
            <a:rPr lang="ru-RU" sz="2000" b="0" kern="1200" dirty="0" err="1" smtClean="0">
              <a:latin typeface="Arial" pitchFamily="34" charset="0"/>
              <a:cs typeface="Arial" pitchFamily="34" charset="0"/>
            </a:rPr>
            <a:t>материа-лов</a:t>
          </a:r>
          <a:r>
            <a:rPr lang="ru-RU" sz="2000" b="0" kern="1200" dirty="0" smtClean="0">
              <a:latin typeface="Arial" pitchFamily="34" charset="0"/>
              <a:cs typeface="Arial" pitchFamily="34" charset="0"/>
            </a:rPr>
            <a:t>, игр, игрушек и </a:t>
          </a:r>
          <a:r>
            <a:rPr lang="ru-RU" sz="2000" b="0" kern="1200" dirty="0" err="1" smtClean="0">
              <a:latin typeface="Arial" pitchFamily="34" charset="0"/>
              <a:cs typeface="Arial" pitchFamily="34" charset="0"/>
            </a:rPr>
            <a:t>оборудова-ния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>, </a:t>
          </a:r>
          <a:r>
            <a:rPr lang="ru-RU" sz="2000" kern="1200" dirty="0" err="1" smtClean="0">
              <a:latin typeface="Arial" pitchFamily="34" charset="0"/>
              <a:cs typeface="Arial" pitchFamily="34" charset="0"/>
            </a:rPr>
            <a:t>обеспечи-вающих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b="0" u="sng" kern="1200" dirty="0" smtClean="0">
              <a:latin typeface="Arial" pitchFamily="34" charset="0"/>
              <a:cs typeface="Arial" pitchFamily="34" charset="0"/>
            </a:rPr>
            <a:t>свободный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> выбор детей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4400199" y="660"/>
        <a:ext cx="1648474" cy="4417971"/>
      </dsp:txXfrm>
    </dsp:sp>
    <dsp:sp modelId="{397D4CE6-BA33-4B42-B70A-E6CAAD9E05D3}">
      <dsp:nvSpPr>
        <dsp:cNvPr id="0" name=""/>
        <dsp:cNvSpPr/>
      </dsp:nvSpPr>
      <dsp:spPr>
        <a:xfrm>
          <a:off x="6161603" y="660"/>
          <a:ext cx="2229601" cy="441797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Периодическая сменяемость игрового материала, появление новых предметов, стимулирующих игровую, двигательную, познавательную и </a:t>
          </a:r>
          <a:r>
            <a:rPr lang="ru-RU" sz="2000" kern="1200" dirty="0" err="1" smtClean="0">
              <a:latin typeface="Arial" pitchFamily="34" charset="0"/>
              <a:cs typeface="Arial" pitchFamily="34" charset="0"/>
            </a:rPr>
            <a:t>исследователь-скую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> активность детей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6161603" y="660"/>
        <a:ext cx="2229601" cy="4417971"/>
      </dsp:txXfrm>
    </dsp:sp>
  </dsp:spTree>
</dsp:drawing>
</file>

<file path=ppt/diagrams/drawing4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940D1F-8EC9-4E28-906B-21ADE3577463}">
      <dsp:nvSpPr>
        <dsp:cNvPr id="0" name=""/>
        <dsp:cNvSpPr/>
      </dsp:nvSpPr>
      <dsp:spPr>
        <a:xfrm>
          <a:off x="6091" y="0"/>
          <a:ext cx="2463254" cy="4325112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sng" kern="1200" dirty="0" smtClean="0">
              <a:latin typeface="Arial" pitchFamily="34" charset="0"/>
              <a:cs typeface="Arial" pitchFamily="34" charset="0"/>
            </a:rPr>
            <a:t>Доступность всех помещений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,</a:t>
          </a:r>
          <a:br>
            <a:rPr lang="ru-RU" sz="2000" u="none" kern="1200" dirty="0" smtClean="0">
              <a:latin typeface="Arial" pitchFamily="34" charset="0"/>
              <a:cs typeface="Arial" pitchFamily="34" charset="0"/>
            </a:rPr>
          </a:br>
          <a:r>
            <a:rPr lang="ru-RU" sz="2000" kern="1200" dirty="0" smtClean="0">
              <a:latin typeface="Arial" pitchFamily="34" charset="0"/>
              <a:cs typeface="Arial" pitchFamily="34" charset="0"/>
            </a:rPr>
            <a:t>где осуществляется образовательная деятельность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для воспитанников</a:t>
          </a:r>
          <a:br>
            <a:rPr lang="ru-RU" sz="2000" kern="1200" dirty="0" smtClean="0">
              <a:latin typeface="Arial" pitchFamily="34" charset="0"/>
              <a:cs typeface="Arial" pitchFamily="34" charset="0"/>
            </a:rPr>
          </a:br>
          <a:r>
            <a:rPr lang="ru-RU" sz="2000" kern="1200" dirty="0" smtClean="0">
              <a:latin typeface="Arial" pitchFamily="34" charset="0"/>
              <a:cs typeface="Arial" pitchFamily="34" charset="0"/>
            </a:rPr>
            <a:t>(в том числе детей</a:t>
          </a:r>
          <a:br>
            <a:rPr lang="ru-RU" sz="2000" kern="1200" dirty="0" smtClean="0">
              <a:latin typeface="Arial" pitchFamily="34" charset="0"/>
              <a:cs typeface="Arial" pitchFamily="34" charset="0"/>
            </a:rPr>
          </a:br>
          <a:r>
            <a:rPr lang="ru-RU" sz="2000" kern="1200" dirty="0" smtClean="0">
              <a:latin typeface="Arial" pitchFamily="34" charset="0"/>
              <a:cs typeface="Arial" pitchFamily="34" charset="0"/>
            </a:rPr>
            <a:t>с ОВЗ и детей-инвалидов)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6091" y="0"/>
        <a:ext cx="2463254" cy="4325112"/>
      </dsp:txXfrm>
    </dsp:sp>
    <dsp:sp modelId="{33EA75DF-D3FA-4CE6-AE33-105A0AC90C76}">
      <dsp:nvSpPr>
        <dsp:cNvPr id="0" name=""/>
        <dsp:cNvSpPr/>
      </dsp:nvSpPr>
      <dsp:spPr>
        <a:xfrm>
          <a:off x="2883172" y="0"/>
          <a:ext cx="2463254" cy="4325112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sng" kern="1200" dirty="0" smtClean="0">
              <a:latin typeface="Arial" pitchFamily="34" charset="0"/>
              <a:cs typeface="Arial" pitchFamily="34" charset="0"/>
            </a:rPr>
            <a:t>Свободный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sng" kern="1200" dirty="0" smtClean="0">
              <a:latin typeface="Arial" pitchFamily="34" charset="0"/>
              <a:cs typeface="Arial" pitchFamily="34" charset="0"/>
            </a:rPr>
            <a:t>доступ к играм, игрушкам, материалам, пособиям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>, обеспечивающим все основные виды детской активности воспитанников</a:t>
          </a:r>
          <a:br>
            <a:rPr lang="ru-RU" sz="2000" kern="1200" dirty="0" smtClean="0">
              <a:latin typeface="Arial" pitchFamily="34" charset="0"/>
              <a:cs typeface="Arial" pitchFamily="34" charset="0"/>
            </a:rPr>
          </a:br>
          <a:r>
            <a:rPr lang="ru-RU" sz="2000" kern="1200" dirty="0" smtClean="0">
              <a:latin typeface="Arial" pitchFamily="34" charset="0"/>
              <a:cs typeface="Arial" pitchFamily="34" charset="0"/>
            </a:rPr>
            <a:t>(в том числе детей с ОВЗ и детей-инвалидов)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2883172" y="0"/>
        <a:ext cx="2463254" cy="4325112"/>
      </dsp:txXfrm>
    </dsp:sp>
    <dsp:sp modelId="{0612B293-85FE-4165-BDC4-D218BFE39748}">
      <dsp:nvSpPr>
        <dsp:cNvPr id="0" name=""/>
        <dsp:cNvSpPr/>
      </dsp:nvSpPr>
      <dsp:spPr>
        <a:xfrm>
          <a:off x="5760253" y="0"/>
          <a:ext cx="2463254" cy="4325112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Исправность</a:t>
          </a:r>
          <a:br>
            <a:rPr lang="ru-RU" sz="2000" kern="1200" dirty="0" smtClean="0">
              <a:latin typeface="Arial" pitchFamily="34" charset="0"/>
              <a:cs typeface="Arial" pitchFamily="34" charset="0"/>
            </a:rPr>
          </a:br>
          <a:r>
            <a:rPr lang="ru-RU" sz="2000" kern="1200" dirty="0" smtClean="0">
              <a:latin typeface="Arial" pitchFamily="34" charset="0"/>
              <a:cs typeface="Arial" pitchFamily="34" charset="0"/>
            </a:rPr>
            <a:t>и сохранность материалов</a:t>
          </a:r>
          <a:br>
            <a:rPr lang="ru-RU" sz="2000" kern="1200" dirty="0" smtClean="0">
              <a:latin typeface="Arial" pitchFamily="34" charset="0"/>
              <a:cs typeface="Arial" pitchFamily="34" charset="0"/>
            </a:rPr>
          </a:br>
          <a:r>
            <a:rPr lang="ru-RU" sz="2000" kern="1200" dirty="0" smtClean="0">
              <a:latin typeface="Arial" pitchFamily="34" charset="0"/>
              <a:cs typeface="Arial" pitchFamily="34" charset="0"/>
            </a:rPr>
            <a:t>и оборудования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5760253" y="0"/>
        <a:ext cx="2463254" cy="4325112"/>
      </dsp:txXfrm>
    </dsp:sp>
  </dsp:spTree>
</dsp:drawing>
</file>

<file path=ppt/diagrams/drawing4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8C20E7-F3D7-4C77-A633-5B2E1C857EED}">
      <dsp:nvSpPr>
        <dsp:cNvPr id="0" name=""/>
        <dsp:cNvSpPr/>
      </dsp:nvSpPr>
      <dsp:spPr>
        <a:xfrm>
          <a:off x="0" y="0"/>
          <a:ext cx="7324128" cy="2736304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latin typeface="Arial" pitchFamily="34" charset="0"/>
              <a:cs typeface="Arial" pitchFamily="34" charset="0"/>
            </a:rPr>
            <a:t>Соответствие всех элементов требованиям по обеспечению надёжности и безопасности их использования</a:t>
          </a:r>
          <a:endParaRPr lang="ru-RU" sz="3800" kern="1200" dirty="0">
            <a:latin typeface="Arial" pitchFamily="34" charset="0"/>
            <a:cs typeface="Arial" pitchFamily="34" charset="0"/>
          </a:endParaRPr>
        </a:p>
      </dsp:txBody>
      <dsp:txXfrm>
        <a:off x="0" y="0"/>
        <a:ext cx="7324128" cy="2736304"/>
      </dsp:txXfrm>
    </dsp:sp>
  </dsp:spTree>
</dsp:drawing>
</file>

<file path=ppt/diagrams/drawing4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0D1273-08AA-4188-9207-BC8C3D08F5F0}">
      <dsp:nvSpPr>
        <dsp:cNvPr id="0" name=""/>
        <dsp:cNvSpPr/>
      </dsp:nvSpPr>
      <dsp:spPr>
        <a:xfrm>
          <a:off x="0" y="210545"/>
          <a:ext cx="8229600" cy="55165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Calibri" pitchFamily="34" charset="0"/>
            </a:rPr>
            <a:t>Руководящими</a:t>
          </a:r>
          <a:endParaRPr lang="ru-RU" sz="2300" b="1" kern="1200" dirty="0">
            <a:latin typeface="Calibri" pitchFamily="34" charset="0"/>
          </a:endParaRPr>
        </a:p>
      </dsp:txBody>
      <dsp:txXfrm>
        <a:off x="0" y="210545"/>
        <a:ext cx="8229600" cy="551655"/>
      </dsp:txXfrm>
    </dsp:sp>
    <dsp:sp modelId="{18371A9E-7D38-4BBF-99E3-2A8849228CDF}">
      <dsp:nvSpPr>
        <dsp:cNvPr id="0" name=""/>
        <dsp:cNvSpPr/>
      </dsp:nvSpPr>
      <dsp:spPr>
        <a:xfrm>
          <a:off x="0" y="828440"/>
          <a:ext cx="8229600" cy="55165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Calibri" pitchFamily="34" charset="0"/>
            </a:rPr>
            <a:t>Педагогическими</a:t>
          </a:r>
          <a:endParaRPr lang="ru-RU" sz="2300" b="1" kern="1200" dirty="0">
            <a:latin typeface="Calibri" pitchFamily="34" charset="0"/>
          </a:endParaRPr>
        </a:p>
      </dsp:txBody>
      <dsp:txXfrm>
        <a:off x="0" y="828440"/>
        <a:ext cx="8229600" cy="551655"/>
      </dsp:txXfrm>
    </dsp:sp>
    <dsp:sp modelId="{E3DCEE6B-BC04-4ACD-BF56-5A16C07CBC96}">
      <dsp:nvSpPr>
        <dsp:cNvPr id="0" name=""/>
        <dsp:cNvSpPr/>
      </dsp:nvSpPr>
      <dsp:spPr>
        <a:xfrm>
          <a:off x="0" y="1446335"/>
          <a:ext cx="8229600" cy="55165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Calibri" pitchFamily="34" charset="0"/>
            </a:rPr>
            <a:t>Учебно-вспомогательными</a:t>
          </a:r>
          <a:endParaRPr lang="ru-RU" sz="2300" b="1" kern="1200" dirty="0">
            <a:latin typeface="Calibri" pitchFamily="34" charset="0"/>
          </a:endParaRPr>
        </a:p>
      </dsp:txBody>
      <dsp:txXfrm>
        <a:off x="0" y="1446335"/>
        <a:ext cx="8229600" cy="551655"/>
      </dsp:txXfrm>
    </dsp:sp>
    <dsp:sp modelId="{06867644-2AA5-416B-92DF-512A00D58EF0}">
      <dsp:nvSpPr>
        <dsp:cNvPr id="0" name=""/>
        <dsp:cNvSpPr/>
      </dsp:nvSpPr>
      <dsp:spPr>
        <a:xfrm>
          <a:off x="0" y="2064231"/>
          <a:ext cx="8229600" cy="5516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Calibri" pitchFamily="34" charset="0"/>
            </a:rPr>
            <a:t>Административно-хозяйственными</a:t>
          </a:r>
          <a:endParaRPr lang="ru-RU" sz="2300" b="1" kern="1200" dirty="0">
            <a:latin typeface="Calibri" pitchFamily="34" charset="0"/>
          </a:endParaRPr>
        </a:p>
      </dsp:txBody>
      <dsp:txXfrm>
        <a:off x="0" y="2064231"/>
        <a:ext cx="8229600" cy="551655"/>
      </dsp:txXfrm>
    </dsp:sp>
    <dsp:sp modelId="{30FD6712-475F-4783-B7D6-1DD07A07A9BB}">
      <dsp:nvSpPr>
        <dsp:cNvPr id="0" name=""/>
        <dsp:cNvSpPr/>
      </dsp:nvSpPr>
      <dsp:spPr>
        <a:xfrm>
          <a:off x="0" y="2682126"/>
          <a:ext cx="8229600" cy="55165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0" kern="1200" dirty="0" smtClean="0">
              <a:latin typeface="Calibri" pitchFamily="34" charset="0"/>
            </a:rPr>
            <a:t>В реализации Программы могут также участвовать:</a:t>
          </a:r>
          <a:endParaRPr lang="ru-RU" sz="2300" b="0" kern="1200" dirty="0">
            <a:latin typeface="Calibri" pitchFamily="34" charset="0"/>
          </a:endParaRPr>
        </a:p>
      </dsp:txBody>
      <dsp:txXfrm>
        <a:off x="0" y="2682126"/>
        <a:ext cx="8229600" cy="551655"/>
      </dsp:txXfrm>
    </dsp:sp>
    <dsp:sp modelId="{40E0AF5B-CAAE-42F9-B8E9-1DD92D525A87}">
      <dsp:nvSpPr>
        <dsp:cNvPr id="0" name=""/>
        <dsp:cNvSpPr/>
      </dsp:nvSpPr>
      <dsp:spPr>
        <a:xfrm>
          <a:off x="0" y="3233781"/>
          <a:ext cx="8229600" cy="880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9210" rIns="163576" bIns="2921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1" kern="1200" dirty="0" smtClean="0">
              <a:latin typeface="Calibri" pitchFamily="34" charset="0"/>
            </a:rPr>
            <a:t>научные работники Организации</a:t>
          </a:r>
          <a:endParaRPr lang="ru-RU" sz="1800" b="1" kern="1200" dirty="0">
            <a:latin typeface="Calibri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1" kern="1200" dirty="0" smtClean="0">
              <a:latin typeface="Calibri" pitchFamily="34" charset="0"/>
            </a:rPr>
            <a:t>иные работники Организации, в том числе осуществляющие финансовую</a:t>
          </a:r>
          <a:br>
            <a:rPr lang="ru-RU" sz="1800" b="1" kern="1200" dirty="0" smtClean="0">
              <a:latin typeface="Calibri" pitchFamily="34" charset="0"/>
            </a:rPr>
          </a:br>
          <a:r>
            <a:rPr lang="ru-RU" sz="1800" b="1" kern="1200" dirty="0" smtClean="0">
              <a:latin typeface="Calibri" pitchFamily="34" charset="0"/>
            </a:rPr>
            <a:t>и хозяйственную деятельности, охрану жизни здоровья детей</a:t>
          </a:r>
          <a:endParaRPr lang="ru-RU" sz="1800" b="1" kern="1200" dirty="0">
            <a:latin typeface="Calibri" pitchFamily="34" charset="0"/>
          </a:endParaRPr>
        </a:p>
      </dsp:txBody>
      <dsp:txXfrm>
        <a:off x="0" y="3233781"/>
        <a:ext cx="8229600" cy="880785"/>
      </dsp:txXfrm>
    </dsp:sp>
  </dsp:spTree>
</dsp:drawing>
</file>

<file path=ppt/diagrams/drawing4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03CA88-8B19-4D08-8527-1A021A21FF6F}">
      <dsp:nvSpPr>
        <dsp:cNvPr id="0" name=""/>
        <dsp:cNvSpPr/>
      </dsp:nvSpPr>
      <dsp:spPr>
        <a:xfrm>
          <a:off x="621238" y="168977"/>
          <a:ext cx="3327201" cy="199632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Arial" pitchFamily="34" charset="0"/>
              <a:cs typeface="Arial" pitchFamily="34" charset="0"/>
            </a:rPr>
            <a:t>Обеспечивать возможность выполнения требований Стандарта</a:t>
          </a:r>
          <a:br>
            <a:rPr lang="ru-RU" sz="2000" b="0" kern="1200" dirty="0" smtClean="0">
              <a:latin typeface="Arial" pitchFamily="34" charset="0"/>
              <a:cs typeface="Arial" pitchFamily="34" charset="0"/>
            </a:rPr>
          </a:br>
          <a:r>
            <a:rPr lang="ru-RU" sz="2000" b="0" kern="1200" dirty="0" smtClean="0">
              <a:latin typeface="Arial" pitchFamily="34" charset="0"/>
              <a:cs typeface="Arial" pitchFamily="34" charset="0"/>
            </a:rPr>
            <a:t>к условиям реализации</a:t>
          </a:r>
          <a:br>
            <a:rPr lang="ru-RU" sz="2000" b="0" kern="1200" dirty="0" smtClean="0">
              <a:latin typeface="Arial" pitchFamily="34" charset="0"/>
              <a:cs typeface="Arial" pitchFamily="34" charset="0"/>
            </a:rPr>
          </a:br>
          <a:r>
            <a:rPr lang="ru-RU" sz="2000" b="0" kern="1200" dirty="0" smtClean="0">
              <a:latin typeface="Arial" pitchFamily="34" charset="0"/>
              <a:cs typeface="Arial" pitchFamily="34" charset="0"/>
            </a:rPr>
            <a:t>и структуре Программы</a:t>
          </a:r>
          <a:endParaRPr lang="ru-RU" sz="2000" b="0" kern="1200" dirty="0">
            <a:latin typeface="Arial" pitchFamily="34" charset="0"/>
            <a:cs typeface="Arial" pitchFamily="34" charset="0"/>
          </a:endParaRPr>
        </a:p>
      </dsp:txBody>
      <dsp:txXfrm>
        <a:off x="621238" y="168977"/>
        <a:ext cx="3327201" cy="1996320"/>
      </dsp:txXfrm>
    </dsp:sp>
    <dsp:sp modelId="{C07F700B-8C23-4881-9F31-13F7F3F53BB3}">
      <dsp:nvSpPr>
        <dsp:cNvPr id="0" name=""/>
        <dsp:cNvSpPr/>
      </dsp:nvSpPr>
      <dsp:spPr>
        <a:xfrm>
          <a:off x="4281160" y="168977"/>
          <a:ext cx="3327201" cy="1996320"/>
        </a:xfrm>
        <a:prstGeom prst="rect">
          <a:avLst/>
        </a:prstGeom>
        <a:solidFill>
          <a:schemeClr val="accent5">
            <a:hueOff val="5369458"/>
            <a:satOff val="-722"/>
            <a:lumOff val="7157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atin typeface="Arial" pitchFamily="34" charset="0"/>
              <a:cs typeface="Arial" pitchFamily="34" charset="0"/>
            </a:rPr>
            <a:t>Обеспечивать реализацию обязательной части Программы и части, формируемой участниками образовательного процесса, учитывая вариативность индивидуальных траекторий развития детей</a:t>
          </a:r>
          <a:endParaRPr lang="ru-RU" sz="1800" b="0" kern="1200" dirty="0">
            <a:latin typeface="Arial" pitchFamily="34" charset="0"/>
            <a:cs typeface="Arial" pitchFamily="34" charset="0"/>
          </a:endParaRPr>
        </a:p>
      </dsp:txBody>
      <dsp:txXfrm>
        <a:off x="4281160" y="168977"/>
        <a:ext cx="3327201" cy="1996320"/>
      </dsp:txXfrm>
    </dsp:sp>
    <dsp:sp modelId="{1AEAAC86-D727-4098-9136-5A0C34FA97A8}">
      <dsp:nvSpPr>
        <dsp:cNvPr id="0" name=""/>
        <dsp:cNvSpPr/>
      </dsp:nvSpPr>
      <dsp:spPr>
        <a:xfrm>
          <a:off x="2451199" y="2329329"/>
          <a:ext cx="3327201" cy="1996320"/>
        </a:xfrm>
        <a:prstGeom prst="rect">
          <a:avLst/>
        </a:prstGeom>
        <a:solidFill>
          <a:schemeClr val="accent5">
            <a:hueOff val="10738916"/>
            <a:satOff val="-1444"/>
            <a:lumOff val="14313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atin typeface="Arial" pitchFamily="34" charset="0"/>
              <a:cs typeface="Arial" pitchFamily="34" charset="0"/>
            </a:rPr>
            <a:t>Отражать структуру и объём расходов,</a:t>
          </a:r>
          <a:br>
            <a:rPr lang="ru-RU" sz="1800" b="0" kern="1200" dirty="0" smtClean="0">
              <a:latin typeface="Arial" pitchFamily="34" charset="0"/>
              <a:cs typeface="Arial" pitchFamily="34" charset="0"/>
            </a:rPr>
          </a:br>
          <a:r>
            <a:rPr lang="ru-RU" sz="1800" b="0" kern="1200" dirty="0" smtClean="0">
              <a:latin typeface="Arial" pitchFamily="34" charset="0"/>
              <a:cs typeface="Arial" pitchFamily="34" charset="0"/>
            </a:rPr>
            <a:t>необходимых для реализации Программы,</a:t>
          </a:r>
          <a:br>
            <a:rPr lang="ru-RU" sz="1800" b="0" kern="1200" dirty="0" smtClean="0">
              <a:latin typeface="Arial" pitchFamily="34" charset="0"/>
              <a:cs typeface="Arial" pitchFamily="34" charset="0"/>
            </a:rPr>
          </a:br>
          <a:r>
            <a:rPr lang="ru-RU" sz="1800" b="0" kern="1200" dirty="0" smtClean="0">
              <a:latin typeface="Arial" pitchFamily="34" charset="0"/>
              <a:cs typeface="Arial" pitchFamily="34" charset="0"/>
            </a:rPr>
            <a:t>а также механизм</a:t>
          </a:r>
          <a:br>
            <a:rPr lang="ru-RU" sz="1800" b="0" kern="1200" dirty="0" smtClean="0">
              <a:latin typeface="Arial" pitchFamily="34" charset="0"/>
              <a:cs typeface="Arial" pitchFamily="34" charset="0"/>
            </a:rPr>
          </a:br>
          <a:r>
            <a:rPr lang="ru-RU" sz="1800" b="0" kern="1200" dirty="0" smtClean="0">
              <a:latin typeface="Arial" pitchFamily="34" charset="0"/>
              <a:cs typeface="Arial" pitchFamily="34" charset="0"/>
            </a:rPr>
            <a:t>их формирования</a:t>
          </a:r>
          <a:endParaRPr lang="ru-RU" sz="1800" b="0" kern="1200" dirty="0">
            <a:latin typeface="Arial" pitchFamily="34" charset="0"/>
            <a:cs typeface="Arial" pitchFamily="34" charset="0"/>
          </a:endParaRPr>
        </a:p>
      </dsp:txBody>
      <dsp:txXfrm>
        <a:off x="2451199" y="2329329"/>
        <a:ext cx="3327201" cy="1996320"/>
      </dsp:txXfrm>
    </dsp:sp>
  </dsp:spTree>
</dsp:drawing>
</file>

<file path=ppt/diagrams/drawing4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8151C37-1A86-4132-BE2D-C9F517C951F4}">
      <dsp:nvSpPr>
        <dsp:cNvPr id="0" name=""/>
        <dsp:cNvSpPr/>
      </dsp:nvSpPr>
      <dsp:spPr>
        <a:xfrm>
          <a:off x="383991" y="1111"/>
          <a:ext cx="3543299" cy="21259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Calibri" pitchFamily="34" charset="0"/>
            </a:rPr>
            <a:t>построения образовательной политики на соответствующих уровнях с учётом целей ДО, общих для всего образовательного пространства РФ</a:t>
          </a:r>
          <a:endParaRPr lang="ru-RU" sz="2100" b="1" kern="1200" dirty="0">
            <a:latin typeface="Calibri" pitchFamily="34" charset="0"/>
          </a:endParaRPr>
        </a:p>
      </dsp:txBody>
      <dsp:txXfrm>
        <a:off x="383991" y="1111"/>
        <a:ext cx="3543299" cy="2125979"/>
      </dsp:txXfrm>
    </dsp:sp>
    <dsp:sp modelId="{7C15A013-E7EC-47CB-AE71-50862332A466}">
      <dsp:nvSpPr>
        <dsp:cNvPr id="0" name=""/>
        <dsp:cNvSpPr/>
      </dsp:nvSpPr>
      <dsp:spPr>
        <a:xfrm>
          <a:off x="4281620" y="1111"/>
          <a:ext cx="3543299" cy="212597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Calibri" pitchFamily="34" charset="0"/>
            </a:rPr>
            <a:t>формирования Программы, анализа профессиональной деятельности, взаимодействия с семьями</a:t>
          </a:r>
          <a:endParaRPr lang="ru-RU" sz="2100" b="1" kern="1200" dirty="0">
            <a:latin typeface="Calibri" pitchFamily="34" charset="0"/>
          </a:endParaRPr>
        </a:p>
      </dsp:txBody>
      <dsp:txXfrm>
        <a:off x="4281620" y="1111"/>
        <a:ext cx="3543299" cy="2125979"/>
      </dsp:txXfrm>
    </dsp:sp>
    <dsp:sp modelId="{7B020337-C91A-4B6E-BC2A-8E774328246F}">
      <dsp:nvSpPr>
        <dsp:cNvPr id="0" name=""/>
        <dsp:cNvSpPr/>
      </dsp:nvSpPr>
      <dsp:spPr>
        <a:xfrm>
          <a:off x="383991" y="2481420"/>
          <a:ext cx="3543299" cy="212597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Calibri" pitchFamily="34" charset="0"/>
            </a:rPr>
            <a:t>изучения характеристик образования детей</a:t>
          </a:r>
          <a:br>
            <a:rPr lang="ru-RU" sz="2100" b="1" kern="1200" dirty="0" smtClean="0">
              <a:latin typeface="Calibri" pitchFamily="34" charset="0"/>
            </a:rPr>
          </a:br>
          <a:r>
            <a:rPr lang="ru-RU" sz="2100" b="1" kern="1200" dirty="0" smtClean="0">
              <a:latin typeface="Calibri" pitchFamily="34" charset="0"/>
            </a:rPr>
            <a:t>в возрасте от 2 мес. до 8 лет</a:t>
          </a:r>
          <a:endParaRPr lang="ru-RU" sz="2100" b="1" kern="1200" dirty="0">
            <a:latin typeface="Calibri" pitchFamily="34" charset="0"/>
          </a:endParaRPr>
        </a:p>
      </dsp:txBody>
      <dsp:txXfrm>
        <a:off x="383991" y="2481420"/>
        <a:ext cx="3543299" cy="2125979"/>
      </dsp:txXfrm>
    </dsp:sp>
    <dsp:sp modelId="{5FD8E7A9-67C5-46F1-8BAA-74EA5F84B484}">
      <dsp:nvSpPr>
        <dsp:cNvPr id="0" name=""/>
        <dsp:cNvSpPr/>
      </dsp:nvSpPr>
      <dsp:spPr>
        <a:xfrm>
          <a:off x="4281620" y="2481420"/>
          <a:ext cx="3543299" cy="212597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Calibri" pitchFamily="34" charset="0"/>
            </a:rPr>
            <a:t>информирования родителей и иной общественности относительно целей ДО, общих для всего образовательного пространства РФ</a:t>
          </a:r>
          <a:endParaRPr lang="ru-RU" sz="2100" b="1" kern="1200" dirty="0">
            <a:latin typeface="Calibri" pitchFamily="34" charset="0"/>
          </a:endParaRPr>
        </a:p>
      </dsp:txBody>
      <dsp:txXfrm>
        <a:off x="4281620" y="2481420"/>
        <a:ext cx="3543299" cy="2125979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0D62C9-01DA-4299-9B69-6BD49A6D34C0}">
      <dsp:nvSpPr>
        <dsp:cNvPr id="0" name=""/>
        <dsp:cNvSpPr/>
      </dsp:nvSpPr>
      <dsp:spPr>
        <a:xfrm>
          <a:off x="0" y="0"/>
          <a:ext cx="8229600" cy="210869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86632-F075-422D-A5F0-BA26FE2CFA75}">
      <dsp:nvSpPr>
        <dsp:cNvPr id="0" name=""/>
        <dsp:cNvSpPr/>
      </dsp:nvSpPr>
      <dsp:spPr>
        <a:xfrm>
          <a:off x="250665" y="166069"/>
          <a:ext cx="2415084" cy="154637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894428-79CB-423C-BB4D-30A6C3E77BCE}">
      <dsp:nvSpPr>
        <dsp:cNvPr id="0" name=""/>
        <dsp:cNvSpPr/>
      </dsp:nvSpPr>
      <dsp:spPr>
        <a:xfrm rot="10800000">
          <a:off x="250665" y="1763423"/>
          <a:ext cx="2415084" cy="303764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 smtClean="0">
            <a:latin typeface="Calibri" pitchFamily="34" charset="0"/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 smtClean="0">
            <a:latin typeface="Calibri" pitchFamily="34" charset="0"/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Calibri" pitchFamily="34" charset="0"/>
            </a:rPr>
            <a:t>Непосредственное эмоциональное общение</a:t>
          </a:r>
          <a:br>
            <a:rPr lang="ru-RU" sz="1300" b="1" kern="1200" dirty="0" smtClean="0">
              <a:latin typeface="Calibri" pitchFamily="34" charset="0"/>
            </a:rPr>
          </a:br>
          <a:r>
            <a:rPr lang="ru-RU" sz="1300" b="1" kern="1200" dirty="0" smtClean="0">
              <a:latin typeface="Calibri" pitchFamily="34" charset="0"/>
            </a:rPr>
            <a:t>с взрослым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Calibri" pitchFamily="34" charset="0"/>
            </a:rPr>
            <a:t> Манипулирование с </a:t>
          </a:r>
          <a:r>
            <a:rPr lang="ru-RU" sz="1300" b="1" kern="1200" dirty="0" err="1" smtClean="0">
              <a:latin typeface="Calibri" pitchFamily="34" charset="0"/>
            </a:rPr>
            <a:t>пред-метами</a:t>
          </a:r>
          <a:r>
            <a:rPr lang="ru-RU" sz="1300" b="1" kern="1200" dirty="0" smtClean="0">
              <a:latin typeface="Calibri" pitchFamily="34" charset="0"/>
            </a:rPr>
            <a:t> и познавательно-исследовательские действия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Calibri" pitchFamily="34" charset="0"/>
            </a:rPr>
            <a:t> Восприятие музыки, детских песен и стихов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Calibri" pitchFamily="34" charset="0"/>
            </a:rPr>
            <a:t>Двигательная активность</a:t>
          </a:r>
          <a:br>
            <a:rPr lang="ru-RU" sz="1300" b="1" kern="1200" dirty="0" smtClean="0">
              <a:latin typeface="Calibri" pitchFamily="34" charset="0"/>
            </a:rPr>
          </a:br>
          <a:r>
            <a:rPr lang="ru-RU" sz="1300" b="1" kern="1200" dirty="0" smtClean="0">
              <a:latin typeface="Calibri" pitchFamily="34" charset="0"/>
            </a:rPr>
            <a:t>и тактильно-двигательные игры</a:t>
          </a:r>
          <a:endParaRPr lang="ru-RU" sz="1300" b="1" kern="1200" dirty="0">
            <a:latin typeface="Calibri" pitchFamily="34" charset="0"/>
          </a:endParaRPr>
        </a:p>
      </dsp:txBody>
      <dsp:txXfrm rot="10800000">
        <a:off x="250665" y="1763423"/>
        <a:ext cx="2415084" cy="3037643"/>
      </dsp:txXfrm>
    </dsp:sp>
    <dsp:sp modelId="{A9DC371F-F86A-4FCC-A5AC-A91CED73D335}">
      <dsp:nvSpPr>
        <dsp:cNvPr id="0" name=""/>
        <dsp:cNvSpPr/>
      </dsp:nvSpPr>
      <dsp:spPr>
        <a:xfrm>
          <a:off x="2907257" y="166069"/>
          <a:ext cx="2415084" cy="154637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41D23-952B-4D22-B39C-31786E038924}">
      <dsp:nvSpPr>
        <dsp:cNvPr id="0" name=""/>
        <dsp:cNvSpPr/>
      </dsp:nvSpPr>
      <dsp:spPr>
        <a:xfrm rot="10800000">
          <a:off x="2907257" y="1763423"/>
          <a:ext cx="2415084" cy="303764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lvl="0" algn="l" defTabSz="4000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 smtClean="0">
            <a:latin typeface="Calibri" pitchFamily="34" charset="0"/>
          </a:endParaRPr>
        </a:p>
        <a:p>
          <a:pPr lvl="0" algn="l" defTabSz="4000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 smtClean="0">
            <a:latin typeface="Calibri" pitchFamily="34" charset="0"/>
          </a:endParaRPr>
        </a:p>
        <a:p>
          <a:pPr lvl="0" algn="l" defTabSz="4000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Calibri" pitchFamily="34" charset="0"/>
            </a:rPr>
            <a:t>Предметная деятельность и игры с составными и динамическими игрушками</a:t>
          </a:r>
        </a:p>
        <a:p>
          <a:pPr lvl="0" algn="l" defTabSz="4000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Calibri" pitchFamily="34" charset="0"/>
            </a:rPr>
            <a:t>Экспериментирование</a:t>
          </a:r>
          <a:br>
            <a:rPr lang="ru-RU" sz="1100" b="1" kern="1200" dirty="0" smtClean="0">
              <a:latin typeface="Calibri" pitchFamily="34" charset="0"/>
            </a:rPr>
          </a:br>
          <a:r>
            <a:rPr lang="ru-RU" sz="1100" b="1" kern="1200" dirty="0" smtClean="0">
              <a:latin typeface="Calibri" pitchFamily="34" charset="0"/>
            </a:rPr>
            <a:t>с материалами и веществами (песок, вода, тесто и пр.)</a:t>
          </a:r>
        </a:p>
        <a:p>
          <a:pPr lvl="0" algn="l" defTabSz="4000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Calibri" pitchFamily="34" charset="0"/>
            </a:rPr>
            <a:t>Общение с взрослым и совместные игры со сверстниками под руководством взрослого</a:t>
          </a:r>
        </a:p>
        <a:p>
          <a:pPr lvl="0" algn="l" defTabSz="4000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Calibri" pitchFamily="34" charset="0"/>
            </a:rPr>
            <a:t>Самообслуживание  и действия с бытовыми предметами-орудиями (ложка, совок, лопатка и пр.)</a:t>
          </a:r>
        </a:p>
        <a:p>
          <a:pPr lvl="0" algn="l" defTabSz="4000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Calibri" pitchFamily="34" charset="0"/>
            </a:rPr>
            <a:t>Восприятие смысла музыки, сказок, стихов, рассматривание картинок, двигательная активность</a:t>
          </a:r>
          <a:endParaRPr lang="ru-RU" sz="1100" b="1" kern="1200" dirty="0">
            <a:latin typeface="Calibri" pitchFamily="34" charset="0"/>
          </a:endParaRPr>
        </a:p>
      </dsp:txBody>
      <dsp:txXfrm rot="10800000">
        <a:off x="2907257" y="1763423"/>
        <a:ext cx="2415084" cy="3037643"/>
      </dsp:txXfrm>
    </dsp:sp>
    <dsp:sp modelId="{AC6D28BA-13B8-447C-BB0C-C95CAFF52532}">
      <dsp:nvSpPr>
        <dsp:cNvPr id="0" name=""/>
        <dsp:cNvSpPr/>
      </dsp:nvSpPr>
      <dsp:spPr>
        <a:xfrm>
          <a:off x="5563850" y="166069"/>
          <a:ext cx="2415084" cy="154637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34CAC0-CB82-4436-B173-B3BD25665D1E}">
      <dsp:nvSpPr>
        <dsp:cNvPr id="0" name=""/>
        <dsp:cNvSpPr/>
      </dsp:nvSpPr>
      <dsp:spPr>
        <a:xfrm rot="10800000">
          <a:off x="5563850" y="1763423"/>
          <a:ext cx="2415084" cy="303764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 smtClean="0">
            <a:latin typeface="Calibri" pitchFamily="34" charset="0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 smtClean="0">
            <a:latin typeface="Calibri" pitchFamily="34" charset="0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latin typeface="Calibri" pitchFamily="34" charset="0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Calibri" pitchFamily="34" charset="0"/>
            </a:rPr>
            <a:t>Ряд видов детской деятельности</a:t>
          </a:r>
        </a:p>
      </dsp:txBody>
      <dsp:txXfrm rot="10800000">
        <a:off x="5563850" y="1763423"/>
        <a:ext cx="2415084" cy="3037643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6393E0-8A1C-4C20-91CB-B432A2B22550}">
      <dsp:nvSpPr>
        <dsp:cNvPr id="0" name=""/>
        <dsp:cNvSpPr/>
      </dsp:nvSpPr>
      <dsp:spPr>
        <a:xfrm>
          <a:off x="512" y="17273"/>
          <a:ext cx="4009329" cy="9455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71120" rIns="106680" bIns="71120" numCol="1" spcCol="1270" anchor="ctr" anchorCtr="0">
          <a:noAutofit/>
        </a:bodyPr>
        <a:lstStyle/>
        <a:p>
          <a:pPr lvl="0" algn="ctr" defTabSz="2489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600" kern="1200" dirty="0" smtClean="0">
              <a:latin typeface="Arial" pitchFamily="34" charset="0"/>
              <a:cs typeface="Arial" pitchFamily="34" charset="0"/>
            </a:rPr>
            <a:t>Игровая</a:t>
          </a:r>
          <a:endParaRPr lang="ru-RU" sz="5600" kern="1200" dirty="0">
            <a:latin typeface="Arial" pitchFamily="34" charset="0"/>
            <a:cs typeface="Arial" pitchFamily="34" charset="0"/>
          </a:endParaRPr>
        </a:p>
      </dsp:txBody>
      <dsp:txXfrm>
        <a:off x="512" y="17273"/>
        <a:ext cx="4009329" cy="945560"/>
      </dsp:txXfrm>
    </dsp:sp>
    <dsp:sp modelId="{D8C50267-EC82-4E7C-856B-F75197FBEB58}">
      <dsp:nvSpPr>
        <dsp:cNvPr id="0" name=""/>
        <dsp:cNvSpPr/>
      </dsp:nvSpPr>
      <dsp:spPr>
        <a:xfrm>
          <a:off x="401445" y="962834"/>
          <a:ext cx="400932" cy="7091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9170"/>
              </a:lnTo>
              <a:lnTo>
                <a:pt x="400932" y="70917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DB3585-4966-4384-B92B-36A4C2FA126E}">
      <dsp:nvSpPr>
        <dsp:cNvPr id="0" name=""/>
        <dsp:cNvSpPr/>
      </dsp:nvSpPr>
      <dsp:spPr>
        <a:xfrm>
          <a:off x="802378" y="1199225"/>
          <a:ext cx="3223243" cy="9455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Arial" pitchFamily="34" charset="0"/>
              <a:cs typeface="Arial" pitchFamily="34" charset="0"/>
            </a:rPr>
            <a:t>сюжетно-ролевая игра</a:t>
          </a:r>
          <a:endParaRPr lang="ru-RU" sz="2600" kern="1200" dirty="0">
            <a:latin typeface="Arial" pitchFamily="34" charset="0"/>
            <a:cs typeface="Arial" pitchFamily="34" charset="0"/>
          </a:endParaRPr>
        </a:p>
      </dsp:txBody>
      <dsp:txXfrm>
        <a:off x="802378" y="1199225"/>
        <a:ext cx="3223243" cy="945560"/>
      </dsp:txXfrm>
    </dsp:sp>
    <dsp:sp modelId="{76F9942F-226E-44AF-96D2-65D277366096}">
      <dsp:nvSpPr>
        <dsp:cNvPr id="0" name=""/>
        <dsp:cNvSpPr/>
      </dsp:nvSpPr>
      <dsp:spPr>
        <a:xfrm>
          <a:off x="401445" y="962834"/>
          <a:ext cx="400932" cy="18911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1121"/>
              </a:lnTo>
              <a:lnTo>
                <a:pt x="400932" y="189112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39101-E28C-4150-98AB-717A8B1FE58E}">
      <dsp:nvSpPr>
        <dsp:cNvPr id="0" name=""/>
        <dsp:cNvSpPr/>
      </dsp:nvSpPr>
      <dsp:spPr>
        <a:xfrm>
          <a:off x="802378" y="2381176"/>
          <a:ext cx="3223243" cy="9455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Arial" pitchFamily="34" charset="0"/>
              <a:cs typeface="Arial" pitchFamily="34" charset="0"/>
            </a:rPr>
            <a:t>игра</a:t>
          </a:r>
        </a:p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Arial" pitchFamily="34" charset="0"/>
              <a:cs typeface="Arial" pitchFamily="34" charset="0"/>
            </a:rPr>
            <a:t>с правилами</a:t>
          </a:r>
          <a:endParaRPr lang="ru-RU" sz="2600" kern="1200" dirty="0">
            <a:latin typeface="Arial" pitchFamily="34" charset="0"/>
            <a:cs typeface="Arial" pitchFamily="34" charset="0"/>
          </a:endParaRPr>
        </a:p>
      </dsp:txBody>
      <dsp:txXfrm>
        <a:off x="802378" y="2381176"/>
        <a:ext cx="3223243" cy="945560"/>
      </dsp:txXfrm>
    </dsp:sp>
    <dsp:sp modelId="{6D65AB23-21BE-4A74-9B96-B08DA74C5CAD}">
      <dsp:nvSpPr>
        <dsp:cNvPr id="0" name=""/>
        <dsp:cNvSpPr/>
      </dsp:nvSpPr>
      <dsp:spPr>
        <a:xfrm>
          <a:off x="401445" y="962834"/>
          <a:ext cx="400932" cy="30730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3072"/>
              </a:lnTo>
              <a:lnTo>
                <a:pt x="400932" y="307307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4033BD-B766-4E1A-B8E5-5A7D8D5893EB}">
      <dsp:nvSpPr>
        <dsp:cNvPr id="0" name=""/>
        <dsp:cNvSpPr/>
      </dsp:nvSpPr>
      <dsp:spPr>
        <a:xfrm>
          <a:off x="802378" y="3563127"/>
          <a:ext cx="3235709" cy="9455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Arial" pitchFamily="34" charset="0"/>
              <a:cs typeface="Arial" pitchFamily="34" charset="0"/>
            </a:rPr>
            <a:t>другие виды игр</a:t>
          </a:r>
          <a:endParaRPr lang="ru-RU" sz="2600" kern="1200" dirty="0">
            <a:latin typeface="Arial" pitchFamily="34" charset="0"/>
            <a:cs typeface="Arial" pitchFamily="34" charset="0"/>
          </a:endParaRPr>
        </a:p>
      </dsp:txBody>
      <dsp:txXfrm>
        <a:off x="802378" y="3563127"/>
        <a:ext cx="3235709" cy="94556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6393E0-8A1C-4C20-91CB-B432A2B22550}">
      <dsp:nvSpPr>
        <dsp:cNvPr id="0" name=""/>
        <dsp:cNvSpPr/>
      </dsp:nvSpPr>
      <dsp:spPr>
        <a:xfrm>
          <a:off x="449" y="1195897"/>
          <a:ext cx="4021871" cy="9485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Arial" pitchFamily="34" charset="0"/>
              <a:cs typeface="Arial" pitchFamily="34" charset="0"/>
            </a:rPr>
            <a:t>Коммуникативная</a:t>
          </a:r>
          <a:endParaRPr lang="ru-RU" sz="3600" kern="1200" dirty="0">
            <a:latin typeface="Arial" pitchFamily="34" charset="0"/>
            <a:cs typeface="Arial" pitchFamily="34" charset="0"/>
          </a:endParaRPr>
        </a:p>
      </dsp:txBody>
      <dsp:txXfrm>
        <a:off x="449" y="1195897"/>
        <a:ext cx="4021871" cy="948518"/>
      </dsp:txXfrm>
    </dsp:sp>
    <dsp:sp modelId="{D8C50267-EC82-4E7C-856B-F75197FBEB58}">
      <dsp:nvSpPr>
        <dsp:cNvPr id="0" name=""/>
        <dsp:cNvSpPr/>
      </dsp:nvSpPr>
      <dsp:spPr>
        <a:xfrm>
          <a:off x="402636" y="2144416"/>
          <a:ext cx="402187" cy="711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1389"/>
              </a:lnTo>
              <a:lnTo>
                <a:pt x="402187" y="71138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DB3585-4966-4384-B92B-36A4C2FA126E}">
      <dsp:nvSpPr>
        <dsp:cNvPr id="0" name=""/>
        <dsp:cNvSpPr/>
      </dsp:nvSpPr>
      <dsp:spPr>
        <a:xfrm>
          <a:off x="804824" y="2381545"/>
          <a:ext cx="3233326" cy="9485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Arial" pitchFamily="34" charset="0"/>
              <a:cs typeface="Arial" pitchFamily="34" charset="0"/>
            </a:rPr>
            <a:t>Общение</a:t>
          </a:r>
          <a:br>
            <a:rPr lang="ru-RU" sz="1900" kern="1200" dirty="0" smtClean="0">
              <a:latin typeface="Arial" pitchFamily="34" charset="0"/>
              <a:cs typeface="Arial" pitchFamily="34" charset="0"/>
            </a:rPr>
          </a:br>
          <a:r>
            <a:rPr lang="ru-RU" sz="1900" kern="1200" dirty="0" smtClean="0">
              <a:latin typeface="Arial" pitchFamily="34" charset="0"/>
              <a:cs typeface="Arial" pitchFamily="34" charset="0"/>
            </a:rPr>
            <a:t>и взаимодействие со взрослыми и сверстниками</a:t>
          </a:r>
          <a:endParaRPr lang="ru-RU" sz="1900" kern="1200" dirty="0">
            <a:latin typeface="Arial" pitchFamily="34" charset="0"/>
            <a:cs typeface="Arial" pitchFamily="34" charset="0"/>
          </a:endParaRPr>
        </a:p>
      </dsp:txBody>
      <dsp:txXfrm>
        <a:off x="804824" y="2381545"/>
        <a:ext cx="3233326" cy="9485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List1#2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List1#3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List1#4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4284" cy="495935"/>
          </a:xfrm>
          <a:prstGeom prst="rect">
            <a:avLst/>
          </a:prstGeom>
        </p:spPr>
        <p:txBody>
          <a:bodyPr vert="horz" lIns="92263" tIns="46131" rIns="92263" bIns="4613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4" y="3"/>
            <a:ext cx="2944284" cy="495935"/>
          </a:xfrm>
          <a:prstGeom prst="rect">
            <a:avLst/>
          </a:prstGeom>
        </p:spPr>
        <p:txBody>
          <a:bodyPr vert="horz" lIns="92263" tIns="46131" rIns="92263" bIns="46131" rtlCol="0"/>
          <a:lstStyle>
            <a:lvl1pPr algn="r">
              <a:defRPr sz="1200"/>
            </a:lvl1pPr>
          </a:lstStyle>
          <a:p>
            <a:fld id="{CB147980-9426-4896-A0E1-0AC5B7E8B649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2950"/>
            <a:ext cx="4959350" cy="3719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63" tIns="46131" rIns="92263" bIns="4613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1386"/>
            <a:ext cx="5435600" cy="4463415"/>
          </a:xfrm>
          <a:prstGeom prst="rect">
            <a:avLst/>
          </a:prstGeom>
        </p:spPr>
        <p:txBody>
          <a:bodyPr vert="horz" lIns="92263" tIns="46131" rIns="92263" bIns="4613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1046"/>
            <a:ext cx="2944284" cy="495935"/>
          </a:xfrm>
          <a:prstGeom prst="rect">
            <a:avLst/>
          </a:prstGeom>
        </p:spPr>
        <p:txBody>
          <a:bodyPr vert="horz" lIns="92263" tIns="46131" rIns="92263" bIns="4613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4" y="9421046"/>
            <a:ext cx="2944284" cy="495935"/>
          </a:xfrm>
          <a:prstGeom prst="rect">
            <a:avLst/>
          </a:prstGeom>
        </p:spPr>
        <p:txBody>
          <a:bodyPr vert="horz" lIns="92263" tIns="46131" rIns="92263" bIns="46131" rtlCol="0" anchor="b"/>
          <a:lstStyle>
            <a:lvl1pPr algn="r">
              <a:defRPr sz="1200"/>
            </a:lvl1pPr>
          </a:lstStyle>
          <a:p>
            <a:fld id="{BEE96A51-411C-486C-A155-BD3BE44C3C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3869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i="0" dirty="0" smtClean="0"/>
              <a:t>С 1 сентября 2013 г. вступил в силу Федеральный закон от 29.12.2012  № 273-ФЗ  «Об образовании в Российской Федерации»,</a:t>
            </a:r>
            <a:r>
              <a:rPr lang="ru-RU" i="0" baseline="0" dirty="0" smtClean="0"/>
              <a:t> который внёс ряд существенных изменений в </a:t>
            </a:r>
            <a:r>
              <a:rPr lang="ru-RU" i="0" dirty="0" smtClean="0"/>
              <a:t>систему образования</a:t>
            </a:r>
            <a:r>
              <a:rPr lang="ru-RU" i="0" baseline="0" dirty="0" smtClean="0"/>
              <a:t> Российской Федерации и, в частности, в дошкольное образование.</a:t>
            </a:r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Стандарт направлен на достижение следующих целей: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2626">
              <a:defRPr/>
            </a:pPr>
            <a:r>
              <a:rPr lang="ru-RU" dirty="0" smtClean="0"/>
              <a:t>Стандарт направлен на решение следующих задач: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2626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</a:t>
            </a:r>
          </a:p>
          <a:p>
            <a:r>
              <a:rPr lang="ru-RU" dirty="0" smtClean="0"/>
              <a:t>Обратите внимание, раньше основные образовательные программы дошкольного образования разрабатывались </a:t>
            </a:r>
            <a:r>
              <a:rPr lang="ru-RU" b="1" dirty="0" smtClean="0"/>
              <a:t>на основе </a:t>
            </a:r>
            <a:r>
              <a:rPr lang="ru-RU" dirty="0" smtClean="0"/>
              <a:t>примерных основных</a:t>
            </a:r>
            <a:r>
              <a:rPr lang="en-US" dirty="0" smtClean="0"/>
              <a:t> </a:t>
            </a:r>
            <a:r>
              <a:rPr lang="ru-RU" dirty="0" smtClean="0"/>
              <a:t>образовательных программ дошкольного образования.</a:t>
            </a:r>
            <a:r>
              <a:rPr lang="en-US" dirty="0" smtClean="0"/>
              <a:t> </a:t>
            </a:r>
            <a:r>
              <a:rPr lang="ru-RU" dirty="0" smtClean="0"/>
              <a:t>Следует отметить, что «учитывать программу» -значит, принимать ее во внимание, иметь в виду, «прислушиваться» к ней при осуществлении</a:t>
            </a:r>
            <a:r>
              <a:rPr lang="en-US" dirty="0" smtClean="0"/>
              <a:t> </a:t>
            </a:r>
            <a:r>
              <a:rPr lang="ru-RU" dirty="0" smtClean="0"/>
              <a:t>образовательной деятельности. Основываться на программе - руководствоваться ею как опорой, каркасом образовательной деятельности.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Содержание Программы должно охватывать следующие определенные направления развития и образования детей (далее - образовательные области)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Конкретное содержание данных образовательных областей зависит от возраста детей и должно реализовываться в определённых видах деятельности. </a:t>
            </a:r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Статья 10. Структура системы образования</a:t>
            </a:r>
          </a:p>
          <a:p>
            <a:r>
              <a:rPr lang="ru-RU" b="1" dirty="0" smtClean="0"/>
              <a:t>п.3. </a:t>
            </a:r>
            <a:r>
              <a:rPr lang="ru-RU" b="0" dirty="0" smtClean="0"/>
              <a:t>«</a:t>
            </a:r>
            <a:r>
              <a:rPr lang="ru-RU" dirty="0" smtClean="0"/>
              <a:t>Общее образование и профессиональное образование реализуются по уровням образования».</a:t>
            </a:r>
          </a:p>
          <a:p>
            <a:pPr indent="461314" defTabSz="922626">
              <a:defRPr/>
            </a:pPr>
            <a:r>
              <a:rPr lang="ru-RU" b="0" i="1" dirty="0" smtClean="0"/>
              <a:t>Изменена структура системы образования, добавлены два новых уровня:</a:t>
            </a:r>
            <a:r>
              <a:rPr lang="ru-RU" b="0" i="1" baseline="0" dirty="0" smtClean="0"/>
              <a:t> дошкольное образование и подготовка кадров высшей квалификации включены в систему общего образования.</a:t>
            </a:r>
          </a:p>
          <a:p>
            <a:pPr indent="461314" defTabSz="922626">
              <a:defRPr/>
            </a:pPr>
            <a:r>
              <a:rPr lang="ru-RU" b="1" i="1" baseline="0" dirty="0" smtClean="0"/>
              <a:t>Для сравнения: </a:t>
            </a:r>
            <a:r>
              <a:rPr lang="ru-RU" b="0" i="1" baseline="0" dirty="0" smtClean="0"/>
              <a:t>прежде статус дошкольного образования не был определен. Дошкольное образование юридически не считалось уровнем или ступенью уровня образования, что позволяло относиться к нему по «остаточному принципу».</a:t>
            </a:r>
          </a:p>
          <a:p>
            <a:pPr indent="461314" defTabSz="922626">
              <a:defRPr/>
            </a:pPr>
            <a:r>
              <a:rPr lang="ru-RU" b="0" i="1" baseline="0" dirty="0" smtClean="0"/>
              <a:t>Уровень ДО – особенный:</a:t>
            </a:r>
          </a:p>
          <a:p>
            <a:pPr indent="461314" defTabSz="922626">
              <a:defRPr/>
            </a:pPr>
            <a:r>
              <a:rPr lang="ru-RU" b="0" i="1" baseline="0" dirty="0" smtClean="0"/>
              <a:t>1) необязательность уровня ДО в РФ</a:t>
            </a:r>
          </a:p>
          <a:p>
            <a:pPr indent="461314" defTabSz="922626">
              <a:defRPr/>
            </a:pPr>
            <a:r>
              <a:rPr lang="ru-RU" b="0" i="1" baseline="0" dirty="0" smtClean="0"/>
              <a:t>2) отсутствие возможности вменения ребёнку какой-либо ответственности за результат.</a:t>
            </a:r>
          </a:p>
          <a:p>
            <a:pPr indent="461314" defTabSz="922626">
              <a:defRPr/>
            </a:pPr>
            <a:endParaRPr lang="ru-RU" b="0" i="1" baseline="0" dirty="0" smtClean="0"/>
          </a:p>
          <a:p>
            <a:pPr indent="461314" defTabSz="922626"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Программа состоит из обязательной части и части, формируемой участниками образовательных отношений. Обе части являются взаимодополняющими и необходимыми с точки зрения реализации требований Стандарта. </a:t>
            </a:r>
          </a:p>
          <a:p>
            <a:r>
              <a:rPr lang="ru-RU" dirty="0" smtClean="0"/>
              <a:t>Обязательная часть Программы предполагает комплексность подхода, обеспечивая развитие детей во всех пяти взаимодополняющих образовательных областях. </a:t>
            </a:r>
          </a:p>
          <a:p>
            <a:r>
              <a:rPr lang="ru-RU" dirty="0" smtClean="0"/>
              <a:t>В части, формируемой участниками образовательных отношений, должны быть представлены выбранные и/или разработанные самостоятельно участниками образовательных отношений Программы, направленные на развитие детей  в одной или нескольких образовательных областях, видах деятельности и/или культурных практиках (далее - парциальные образовательные программы), методики, формы организации образовательной работы. </a:t>
            </a:r>
          </a:p>
          <a:p>
            <a:r>
              <a:rPr lang="ru-RU" dirty="0" smtClean="0"/>
              <a:t>Объём обязательной части Программы рекомендуется не менее 60% от её общего объёма; части, формируемой участниками образовательных отношений, </a:t>
            </a:r>
          </a:p>
          <a:p>
            <a:r>
              <a:rPr lang="ru-RU" dirty="0" smtClean="0"/>
              <a:t>не более 40%.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…</a:t>
            </a:r>
          </a:p>
          <a:p>
            <a:r>
              <a:rPr lang="ru-RU" dirty="0" smtClean="0"/>
              <a:t>Перечисленные условия должны обеспечивать полноценное развитие детей во всех образовательных областях, на фоне их эмоционального благополучия и положительного отношения к миру, к себе и к другим людям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Для успешной реализации Программы должны быть обеспечены следующие психолого-педагогические условия: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2626">
              <a:defRPr/>
            </a:pPr>
            <a:r>
              <a:rPr lang="ru-RU" dirty="0" smtClean="0"/>
              <a:t>3.2.3. При реализации Программы может проводиться оценка индивидуального развития детей. Такая оценка производится педагогическим работником в рамках педагогической диагностики. Педагогическая диагностика - оценка индивидуального развития детей дошкольного возраста, связанная с оценкой эффективности педагогических действий и лежащая в основе их дальнейшего планирования.</a:t>
            </a:r>
            <a:r>
              <a:rPr lang="ru-RU" baseline="30000" dirty="0" smtClean="0"/>
              <a:t> </a:t>
            </a:r>
            <a:r>
              <a:rPr lang="ru-RU" dirty="0" smtClean="0"/>
              <a:t>Психологическая диагностика – выявление и изучение </a:t>
            </a:r>
            <a:r>
              <a:rPr lang="ru-RU" dirty="0" err="1" smtClean="0"/>
              <a:t>индивидуально‑психологических</a:t>
            </a:r>
            <a:r>
              <a:rPr lang="ru-RU" dirty="0" smtClean="0"/>
              <a:t> особенностей детей.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Совокупность обязательных требований к образованию определённого уровня, утверждённых федеральным органом исполнительной власти называется</a:t>
            </a:r>
            <a:r>
              <a:rPr lang="ru-RU" baseline="0" dirty="0" smtClean="0"/>
              <a:t> </a:t>
            </a:r>
            <a:r>
              <a:rPr lang="ru-RU" dirty="0" smtClean="0"/>
              <a:t>Федеральным государственным образовательным стандартом. </a:t>
            </a:r>
          </a:p>
          <a:p>
            <a:r>
              <a:rPr lang="ru-RU" dirty="0" smtClean="0"/>
              <a:t>Следовательно, для дошкольного образования, как и для всех уровней образования в Российской Федерации, устанавливается федеральный государственный образовательный стандарт (ФГОС).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Квалификация педагогических и учебно-вспомогательных работников должна соответствовать квалификационным характеристикам.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ФГОС</a:t>
            </a:r>
            <a:r>
              <a:rPr lang="ru-RU" baseline="0" dirty="0" smtClean="0"/>
              <a:t> ДО – это - по выражению самого Александра </a:t>
            </a:r>
            <a:r>
              <a:rPr lang="ru-RU" baseline="0" dirty="0" err="1" smtClean="0"/>
              <a:t>Асмолова</a:t>
            </a:r>
            <a:r>
              <a:rPr lang="ru-RU" baseline="0" dirty="0" smtClean="0"/>
              <a:t> - «нестандартный стандарт». Он имеет свою специфику, которая вытекает из специфики самого дошкольного детства, которая  кратко описана в самом начале раздела, посвящённого требованиям к результатам освоения программы.</a:t>
            </a:r>
          </a:p>
          <a:p>
            <a:r>
              <a:rPr lang="ru-RU" baseline="0" dirty="0" smtClean="0"/>
              <a:t>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75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4.7. Целевые ориентиры Программы выступают основаниями преемственности дошкольного и начального общего образования. При соблюдении требований к условиям реализации Программы настоящие целевые ориентиры предполагают формирование у детей дошкольного возраста предпосылок к учебной деятельности на этапе завершения ими дошкольного образования.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79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i="0" dirty="0" smtClean="0"/>
              <a:t>«Нестандартный стандарт»</a:t>
            </a:r>
          </a:p>
          <a:p>
            <a:r>
              <a:rPr lang="ru-RU" i="0" dirty="0" smtClean="0"/>
              <a:t>В отличие от других стандартов, ФГОС дошкольного образования не является основой оценки соответствия установленным требованиям образовательной деятельности и подготовки детей. Освоение дошкольных образовательных программ не сопровождается проведением промежуточных аттестаций и итоговой аттестации обучающихся.</a:t>
            </a:r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80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Приказ </a:t>
            </a:r>
            <a:r>
              <a:rPr lang="ru-RU" dirty="0" err="1" smtClean="0"/>
              <a:t>Минобрнауки</a:t>
            </a:r>
            <a:r>
              <a:rPr lang="ru-RU" dirty="0" smtClean="0"/>
              <a:t> России N 655 «Об утверждении и введении в действие федеральных государственных требований к структуре основной общеобразовательной программы дошкольного образования», вступивший в силу 16 марта 2010 г., передаёт эстафету Приказу </a:t>
            </a:r>
            <a:r>
              <a:rPr lang="ru-RU" dirty="0" err="1" smtClean="0"/>
              <a:t>Минобрнауки</a:t>
            </a:r>
            <a:r>
              <a:rPr lang="ru-RU" dirty="0" smtClean="0"/>
              <a:t> №1155 «Об утверждении Федерального государственного стандарта дошкольного образования», который вступит в силу с 1 января 2014 года.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2626">
              <a:defRPr/>
            </a:pPr>
            <a:r>
              <a:rPr lang="ru-RU" i="1" dirty="0" smtClean="0"/>
              <a:t>Разработкой стандарта дошкольного образования занималась специально созданная 30 января 2013 года рабочая группа во главе с директором Федерального института развития образования Александром Григорьевичем </a:t>
            </a:r>
            <a:r>
              <a:rPr lang="ru-RU" i="1" dirty="0" err="1" smtClean="0"/>
              <a:t>Асмоловым</a:t>
            </a:r>
            <a:r>
              <a:rPr lang="ru-RU" i="1" dirty="0" smtClean="0"/>
              <a:t>.</a:t>
            </a:r>
          </a:p>
          <a:p>
            <a:r>
              <a:rPr lang="ru-RU" dirty="0" smtClean="0"/>
              <a:t>Стандарт устанавливает требования, обязательные при реализации Программы, в том числе: к структуре основных образовательных программ; к условиям их реализации; и к результатам их освоения.</a:t>
            </a:r>
          </a:p>
          <a:p>
            <a:r>
              <a:rPr lang="ru-RU" i="1" dirty="0" smtClean="0"/>
              <a:t>Посмотрим для сравнения наш предыдущий документ: Федеральные государственные требования (ФГТ)…</a:t>
            </a:r>
          </a:p>
          <a:p>
            <a:r>
              <a:rPr lang="ru-RU" i="1" dirty="0" smtClean="0"/>
              <a:t>…</a:t>
            </a:r>
          </a:p>
          <a:p>
            <a:r>
              <a:rPr lang="ru-RU" i="1" dirty="0" smtClean="0"/>
              <a:t>Отсутствие юридически закреплённых</a:t>
            </a:r>
            <a:r>
              <a:rPr lang="ru-RU" i="1" baseline="0" dirty="0" smtClean="0"/>
              <a:t> </a:t>
            </a:r>
            <a:r>
              <a:rPr lang="ru-RU" i="1" dirty="0" smtClean="0"/>
              <a:t>требований к результатам освоения основных образовательных программ дошкольного образования, с одной стороны, снимало риски «</a:t>
            </a:r>
            <a:r>
              <a:rPr lang="ru-RU" i="1" dirty="0" err="1" smtClean="0"/>
              <a:t>школяризации</a:t>
            </a:r>
            <a:r>
              <a:rPr lang="ru-RU" i="1" dirty="0" smtClean="0"/>
              <a:t>» детского сада (с оценками и</a:t>
            </a:r>
            <a:r>
              <a:rPr lang="ru-RU" i="1" baseline="0" dirty="0" smtClean="0"/>
              <a:t> </a:t>
            </a:r>
            <a:r>
              <a:rPr lang="ru-RU" i="1" dirty="0" smtClean="0"/>
              <a:t>прочими «отчетностями»), но, с другой - не позволяло нормативно закрепить специфику и статус дошкольного образования в ряду других  образовательных систем.</a:t>
            </a:r>
          </a:p>
          <a:p>
            <a:r>
              <a:rPr lang="ru-RU" i="1" dirty="0" smtClean="0"/>
              <a:t>Обратите ваше внимание на то, что данные документы уже по своим составляющим являются </a:t>
            </a:r>
            <a:r>
              <a:rPr lang="ru-RU" b="1" i="1" dirty="0" smtClean="0"/>
              <a:t>преемственными.</a:t>
            </a:r>
          </a:p>
          <a:p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i="1" dirty="0" smtClean="0"/>
              <a:t>…</a:t>
            </a:r>
          </a:p>
          <a:p>
            <a:r>
              <a:rPr lang="ru-RU" i="0" dirty="0" smtClean="0"/>
              <a:t>Здесь стоит дать несколько пояснений:</a:t>
            </a:r>
          </a:p>
          <a:p>
            <a:pPr marL="230655" indent="-230655"/>
            <a:r>
              <a:rPr lang="ru-RU" i="0" dirty="0" smtClean="0"/>
              <a:t>До</a:t>
            </a:r>
            <a:r>
              <a:rPr lang="ru-RU" i="0" baseline="0" dirty="0" smtClean="0"/>
              <a:t> сих пор о</a:t>
            </a:r>
            <a:r>
              <a:rPr lang="ru-RU" i="0" dirty="0" smtClean="0"/>
              <a:t>сновные образовательные программы дошкольного образования реализовывались в учреждениях, для которых образовательная деятельность являлась основной . «Организация» - более широкое понятие, нежели «учреждение». Согласно новому закону реализовывать основные образовательные программы дошкольного образования могут такие организации, как, например: организации для детей, оставшихся без попечения родителей; организации, осуществляющие лечение, оздоровление или отдых; научные организации, осуществляющие образовательную деятельность, и другие. К организациям, осуществляющим образовательную деятельность, приравниваются также индивидуальные предприниматели.</a:t>
            </a:r>
            <a:br>
              <a:rPr lang="ru-RU" i="0" dirty="0" smtClean="0"/>
            </a:br>
            <a:r>
              <a:rPr lang="ru-RU" i="0" dirty="0" smtClean="0"/>
              <a:t>Прежде образовательную деятельность осуществляли образовательные учреждения разных</a:t>
            </a:r>
            <a:r>
              <a:rPr lang="ru-RU" i="0" baseline="0" dirty="0" smtClean="0"/>
              <a:t> </a:t>
            </a:r>
            <a:r>
              <a:rPr lang="ru-RU" i="0" dirty="0" smtClean="0"/>
              <a:t>типов и видов. Новым формам дошкольного образования, например индивидуальным предпринимателям, не было места в правовом поле сферы образования.</a:t>
            </a:r>
          </a:p>
          <a:p>
            <a:pPr marL="230655" indent="-230655"/>
            <a:r>
              <a:rPr lang="ru-RU" i="0" dirty="0" smtClean="0"/>
              <a:t>Согласно  новому Закону об образовании основным типом организации, реализующей основные образовательные программы дошкольного образования, по-прежнему является дошкольная образовательная организация. Но, согласно</a:t>
            </a:r>
            <a:r>
              <a:rPr lang="ru-RU" i="0" baseline="0" dirty="0" smtClean="0"/>
              <a:t> Статье 17.  данного Закона , в Российской Федерации образование может быть получено и вне организаций, осуществляющих образовательную деятельность, т.е. в форме семейного образования.</a:t>
            </a:r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30655" indent="-230655"/>
            <a:r>
              <a:rPr lang="ru-RU" i="0" dirty="0" smtClean="0"/>
              <a:t>Дополнительно: Статья</a:t>
            </a:r>
            <a:r>
              <a:rPr lang="ru-RU" i="0" baseline="0" dirty="0" smtClean="0"/>
              <a:t> 15 главы 2-й  «Закона об образовании» говорит о том, что  в реализации образовательных программ с использованием сетевой формы наряду с организациями, осуществляющими образовательную деятельность, также могут участвовать научные организации, медицинские организации, организации культуры, физкультурно-спортивные и иные организации, обладающие ресурсами, необходимыми для осуществления … видов учебной деятельности, предусмотренных соответствующей образовательной программой. Такая деятельность осуществляется на основании договора между организациями.</a:t>
            </a:r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Стандарт разработан на основе Конституции Российской Федерации и законодательства РФ и с учётом Конвенции ООН о правах ребёнка.</a:t>
            </a:r>
            <a:r>
              <a:rPr lang="ru-RU" baseline="0" dirty="0" smtClean="0"/>
              <a:t> </a:t>
            </a:r>
            <a:r>
              <a:rPr lang="ru-RU" dirty="0" smtClean="0"/>
              <a:t> В перечисленных</a:t>
            </a:r>
            <a:r>
              <a:rPr lang="ru-RU" baseline="0" dirty="0" smtClean="0"/>
              <a:t> документах </a:t>
            </a:r>
            <a:r>
              <a:rPr lang="ru-RU" dirty="0" smtClean="0"/>
              <a:t>заложены следующие основные принципы: </a:t>
            </a:r>
            <a:r>
              <a:rPr lang="ru-RU" i="1" dirty="0" smtClean="0"/>
              <a:t>(след. слайд)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6A51-411C-486C-A155-BD3BE44C3C34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548680"/>
            <a:ext cx="8458200" cy="2982193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61048"/>
            <a:ext cx="7211144" cy="2592288"/>
          </a:xfrm>
        </p:spPr>
        <p:txBody>
          <a:bodyPr>
            <a:normAutofit/>
          </a:bodyPr>
          <a:lstStyle>
            <a:lvl1pPr marL="64008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dirty="0" smtClean="0"/>
              <a:t>Образец подзаголовка</a:t>
            </a:r>
            <a:endParaRPr kumimoji="0" lang="en-US" dirty="0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8F850046-ED7A-4531-BA67-C3E542A1C56E}" type="datetime1">
              <a:rPr lang="ru-RU" smtClean="0"/>
              <a:pPr/>
              <a:t>08.10.2014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15917FC6-FE4B-4F6E-B2EC-3DE1C82887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2B08-DB9B-470B-B3BB-47D8E09B61E3}" type="datetime1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68AD-6D7D-4B43-843A-63B8BCB0B2F8}" type="datetime1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EE507-29D2-4E3F-B920-7038E605EA66}" type="datetime1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3367088"/>
            <a:ext cx="8098159" cy="1509712"/>
          </a:xfrm>
        </p:spPr>
        <p:txBody>
          <a:bodyPr anchor="t">
            <a:normAutofit/>
          </a:bodyPr>
          <a:lstStyle>
            <a:lvl1pPr marL="45720" indent="0">
              <a:buNone/>
              <a:defRPr sz="40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E41F-AF3E-475B-92E2-77C0F2CE4461}" type="datetime1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39341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39341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BA6E4-9122-4A3E-A996-0926593E0E06}" type="datetime1">
              <a:rPr lang="ru-RU" smtClean="0"/>
              <a:pPr/>
              <a:t>08.10.2014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404664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506634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1506634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1970183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1970183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B165F5B-4C3E-4299-A38F-AE17AB68B42A}" type="datetime1">
              <a:rPr lang="ru-RU" smtClean="0"/>
              <a:pPr/>
              <a:t>08.10.2014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5917FC6-FE4B-4F6E-B2EC-3DE1C82887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C781DB1F-B37E-4FC4-970D-799B0066097E}" type="datetime1">
              <a:rPr lang="ru-RU" smtClean="0"/>
              <a:pPr/>
              <a:t>08.10.2014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15917FC6-FE4B-4F6E-B2EC-3DE1C82887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806B-D789-426C-8C99-28ACC3806D0C}" type="datetime1">
              <a:rPr lang="ru-RU" smtClean="0"/>
              <a:pPr/>
              <a:t>08.10.2014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6043E-DD3D-4E8D-A55B-E7C51E0AD7D0}" type="datetime1">
              <a:rPr lang="ru-RU" smtClean="0"/>
              <a:pPr/>
              <a:t>08.10.2014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B79A-A92B-4F58-9F23-027F87968B22}" type="datetime1">
              <a:rPr lang="ru-RU" smtClean="0"/>
              <a:pPr/>
              <a:t>08.10.2014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589752"/>
            <a:ext cx="8229600" cy="10668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96176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dirty="0" smtClean="0"/>
              <a:t>Образец текста</a:t>
            </a:r>
          </a:p>
          <a:p>
            <a:pPr lvl="1" eaLnBrk="1" latinLnBrk="0" hangingPunct="1"/>
            <a:r>
              <a:rPr kumimoji="0" lang="ru-RU" dirty="0" smtClean="0"/>
              <a:t>Второй уровень</a:t>
            </a:r>
          </a:p>
          <a:p>
            <a:pPr lvl="2" eaLnBrk="1" latinLnBrk="0" hangingPunct="1"/>
            <a:r>
              <a:rPr kumimoji="0" lang="ru-RU" dirty="0" smtClean="0"/>
              <a:t>Третий уровень</a:t>
            </a:r>
          </a:p>
          <a:p>
            <a:pPr lvl="3" eaLnBrk="1" latinLnBrk="0" hangingPunct="1"/>
            <a:r>
              <a:rPr kumimoji="0" lang="ru-RU" dirty="0" smtClean="0"/>
              <a:t>Четвертый уровень</a:t>
            </a:r>
          </a:p>
          <a:p>
            <a:pPr lvl="4" eaLnBrk="1" latinLnBrk="0" hangingPunct="1"/>
            <a:r>
              <a:rPr kumimoji="0" lang="ru-RU" dirty="0" smtClean="0"/>
              <a:t>Пятый уровень</a:t>
            </a:r>
            <a:endParaRPr kumimoji="0" lang="en-US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E2757EB0-A0D7-4F24-BF0C-E51E9E3060B0}" type="datetime1">
              <a:rPr lang="ru-RU" smtClean="0"/>
              <a:pPr/>
              <a:t>08.10.2014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15917FC6-FE4B-4F6E-B2EC-3DE1C828876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20" name="Picture 2" descr="C:\Users\TLobanova\Desktop\Рисунок6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4152" y="6093296"/>
            <a:ext cx="1767840" cy="73761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Arial" pitchFamily="34" charset="0"/>
          <a:ea typeface="+mn-ea"/>
          <a:cs typeface="Arial" pitchFamily="34" charset="0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Arial" pitchFamily="34" charset="0"/>
          <a:ea typeface="+mn-ea"/>
          <a:cs typeface="Arial" pitchFamily="34" charset="0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diagramData" Target="../diagrams/data5.xm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diagramData" Target="../diagrams/data6.xm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diagramData" Target="../diagrams/data7.xml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diagramData" Target="../diagrams/data8.xml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diagramData" Target="../diagrams/data9.xml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diagramData" Target="../diagrams/data10.xm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diagramData" Target="../diagrams/data11.xml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diagramData" Target="../diagrams/data12.xm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diagramData" Target="../diagrams/data13.xml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3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5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6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7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8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9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«</a:t>
            </a:r>
            <a:r>
              <a:rPr lang="ru-RU" sz="4000" dirty="0" smtClean="0"/>
              <a:t>ФГОС дошкольного образования</a:t>
            </a:r>
            <a:r>
              <a:rPr lang="ru-RU" sz="3200" dirty="0" smtClean="0"/>
              <a:t>. Особенности построения образовательного процесса в дошкольных образовательных организациях»</a:t>
            </a:r>
            <a:endParaRPr lang="ru-RU" sz="3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ФГОС ДО.   Структура документа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10</a:t>
            </a:fld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2725984321"/>
              </p:ext>
            </p:extLst>
          </p:nvPr>
        </p:nvGraphicFramePr>
        <p:xfrm>
          <a:off x="457200" y="1268760"/>
          <a:ext cx="822960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ФЕДЕРАЛЬНЫЙ ГОСУДАРСТВЕННЫЙ ОБРАЗОВАТЕЛЬНЫЙ СТАНДАРТ</a:t>
            </a:r>
            <a:br>
              <a:rPr lang="ru-RU" sz="3200" dirty="0" smtClean="0"/>
            </a:br>
            <a:r>
              <a:rPr lang="ru-RU" sz="3200" dirty="0" smtClean="0"/>
              <a:t>ДОШКОЛЬНОГО ОБРАЗОВАНИЯ 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 anchor="b"/>
          <a:lstStyle/>
          <a:p>
            <a:r>
              <a:rPr lang="en-US" dirty="0" smtClean="0"/>
              <a:t>I. </a:t>
            </a:r>
            <a:r>
              <a:rPr lang="ru-RU" dirty="0" smtClean="0"/>
              <a:t>ОБЩИЕ ПОЛОЖЕНИЯ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11794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Образовательная деятельность</a:t>
            </a:r>
            <a:br>
              <a:rPr lang="ru-RU" dirty="0" smtClean="0"/>
            </a:br>
            <a:r>
              <a:rPr lang="ru-RU" dirty="0" smtClean="0"/>
              <a:t>по Программе осуществляется :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67544" y="1556792"/>
            <a:ext cx="8229600" cy="30963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ru-RU" sz="400" dirty="0" smtClean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3000" dirty="0" smtClean="0"/>
              <a:t>организациями,</a:t>
            </a:r>
            <a:br>
              <a:rPr lang="ru-RU" sz="3000" dirty="0" smtClean="0"/>
            </a:br>
            <a:r>
              <a:rPr lang="ru-RU" sz="3000" dirty="0" smtClean="0"/>
              <a:t>осуществляющими</a:t>
            </a:r>
            <a:br>
              <a:rPr lang="ru-RU" sz="3000" dirty="0" smtClean="0"/>
            </a:br>
            <a:r>
              <a:rPr lang="ru-RU" sz="3000" dirty="0" smtClean="0"/>
              <a:t>образовательную</a:t>
            </a:r>
            <a:br>
              <a:rPr lang="ru-RU" sz="3000" dirty="0" smtClean="0"/>
            </a:br>
            <a:r>
              <a:rPr lang="ru-RU" sz="3000" dirty="0" smtClean="0"/>
              <a:t>деятельность </a:t>
            </a:r>
          </a:p>
          <a:p>
            <a:pPr marL="3672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3000" dirty="0" smtClean="0"/>
              <a:t>индивидуальными</a:t>
            </a:r>
            <a:br>
              <a:rPr lang="ru-RU" sz="3000" dirty="0" smtClean="0"/>
            </a:br>
            <a:r>
              <a:rPr lang="ru-RU" sz="3000" dirty="0" smtClean="0"/>
              <a:t>предпринимателями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Общие положения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4860032" y="1700808"/>
            <a:ext cx="576064" cy="2736304"/>
          </a:xfrm>
          <a:prstGeom prst="rightBrace">
            <a:avLst>
              <a:gd name="adj1" fmla="val 33987"/>
              <a:gd name="adj2" fmla="val 50344"/>
            </a:avLst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580112" y="2564904"/>
            <a:ext cx="2627784" cy="10801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ru-RU" sz="2800" dirty="0" smtClean="0">
                <a:latin typeface="Calibri" pitchFamily="34" charset="0"/>
              </a:rPr>
              <a:t>Далее вместе </a:t>
            </a:r>
            <a:r>
              <a:rPr lang="ru-RU" sz="3200" dirty="0" smtClean="0">
                <a:latin typeface="Calibri" pitchFamily="34" charset="0"/>
              </a:rPr>
              <a:t>-</a:t>
            </a:r>
            <a:br>
              <a:rPr lang="ru-RU" sz="3200" dirty="0" smtClean="0">
                <a:latin typeface="Calibri" pitchFamily="34" charset="0"/>
              </a:rPr>
            </a:br>
            <a:r>
              <a:rPr lang="ru-RU" sz="3200" b="1" dirty="0" smtClean="0">
                <a:solidFill>
                  <a:srgbClr val="FF6600"/>
                </a:solidFill>
                <a:latin typeface="Calibri" pitchFamily="34" charset="0"/>
              </a:rPr>
              <a:t>Организации</a:t>
            </a:r>
            <a:endParaRPr lang="ru-RU" sz="3200" b="1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67544" y="4581128"/>
            <a:ext cx="8229600" cy="144016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367200" lvl="0" indent="-256032">
              <a:lnSpc>
                <a:spcPct val="90000"/>
              </a:lnSpc>
              <a:spcAft>
                <a:spcPts val="1200"/>
              </a:spcAft>
              <a:buClr>
                <a:schemeClr val="accent3"/>
              </a:buClr>
              <a:buFont typeface="Georgia"/>
              <a:buChar char="•"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родителями (законными представителями) при получении детьми ДО в форме семейного образования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Статья 15</a:t>
            </a:r>
            <a:r>
              <a:rPr lang="ru-RU" sz="3200" dirty="0" smtClean="0"/>
              <a:t>. Сетевая форма реализации образовательных программ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dirty="0" smtClean="0"/>
              <a:t>В реализации образовательных программ</a:t>
            </a:r>
            <a:br>
              <a:rPr lang="ru-RU" dirty="0" smtClean="0"/>
            </a:br>
            <a:r>
              <a:rPr lang="ru-RU" dirty="0" smtClean="0"/>
              <a:t>с использованием сетевой формы наряду</a:t>
            </a:r>
            <a:br>
              <a:rPr lang="ru-RU" dirty="0" smtClean="0"/>
            </a:br>
            <a:r>
              <a:rPr lang="ru-RU" dirty="0" smtClean="0"/>
              <a:t>с организациями, осуществляющими образовательную деятельность, также могут участвовать научные, медицинские, культурные, физкультурно-спортивные и иные организации, обладающие ресурсами, необходимыми для осуществления видов учебной деятельности, предусмотренных соответствующей образовательной программой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Использование сетевой формы реализации образовательных программ осуществляется</a:t>
            </a:r>
            <a:br>
              <a:rPr lang="ru-RU" dirty="0" smtClean="0"/>
            </a:br>
            <a:r>
              <a:rPr lang="ru-RU" dirty="0" smtClean="0"/>
              <a:t>на основании договора между организациями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63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Дополнительно:  Закон «Об образовании в РФ», Глава 2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Документы, лежащие в основе разработки Стандарта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ru-RU" sz="3600" dirty="0" smtClean="0"/>
          </a:p>
          <a:p>
            <a:pPr>
              <a:spcAft>
                <a:spcPts val="600"/>
              </a:spcAft>
            </a:pPr>
            <a:r>
              <a:rPr lang="ru-RU" sz="3600" dirty="0" smtClean="0"/>
              <a:t>Конституция РФ</a:t>
            </a:r>
          </a:p>
          <a:p>
            <a:pPr>
              <a:spcAft>
                <a:spcPts val="600"/>
              </a:spcAft>
            </a:pPr>
            <a:r>
              <a:rPr lang="ru-RU" sz="3600" dirty="0" smtClean="0"/>
              <a:t>Законодательные документы РФ,</a:t>
            </a:r>
            <a:br>
              <a:rPr lang="ru-RU" sz="3600" dirty="0" smtClean="0"/>
            </a:br>
            <a:r>
              <a:rPr lang="ru-RU" sz="3600" dirty="0" smtClean="0"/>
              <a:t>в т. ч. «Закон об образовании</a:t>
            </a:r>
            <a:br>
              <a:rPr lang="ru-RU" sz="3600" dirty="0" smtClean="0"/>
            </a:br>
            <a:r>
              <a:rPr lang="ru-RU" sz="3600" dirty="0" smtClean="0"/>
              <a:t>в Российской Федерации»</a:t>
            </a:r>
          </a:p>
          <a:p>
            <a:pPr>
              <a:spcAft>
                <a:spcPts val="600"/>
              </a:spcAft>
            </a:pPr>
            <a:r>
              <a:rPr lang="ru-RU" sz="3600" dirty="0" smtClean="0"/>
              <a:t>Конвенция ООН о правах ребёнка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Общие положения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Основные принципы Стандарта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624078" indent="-514350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/>
              <a:t>Поддержка разнообразия детства; сохранение уникальности и </a:t>
            </a:r>
            <a:r>
              <a:rPr lang="ru-RU" dirty="0" err="1" smtClean="0"/>
              <a:t>самоценности</a:t>
            </a:r>
            <a:r>
              <a:rPr lang="ru-RU" dirty="0" smtClean="0"/>
              <a:t> детства как важного этапа</a:t>
            </a:r>
            <a:r>
              <a:rPr lang="en-US" dirty="0" smtClean="0"/>
              <a:t> </a:t>
            </a:r>
            <a:r>
              <a:rPr lang="ru-RU" dirty="0" smtClean="0"/>
              <a:t>в общем развитии человека</a:t>
            </a:r>
          </a:p>
          <a:p>
            <a:pPr marL="624078" indent="-514350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/>
              <a:t>Личностно-развивающий и гуманистический характер взаимодействия взрослых и детей</a:t>
            </a:r>
          </a:p>
          <a:p>
            <a:pPr marL="624078" indent="-514350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/>
              <a:t>Уважение личности ребёнка</a:t>
            </a:r>
          </a:p>
          <a:p>
            <a:pPr marL="624078" indent="-514350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/>
              <a:t>Реализация программы в формах, специфических для детей данной возрастной группы, прежде всего в форме игры, познавательной</a:t>
            </a:r>
            <a:br>
              <a:rPr lang="ru-RU" dirty="0" smtClean="0"/>
            </a:br>
            <a:r>
              <a:rPr lang="ru-RU" dirty="0" smtClean="0"/>
              <a:t>и исследовательской деятельности, в форме творческой активности, обеспечивающей художественно-эстетическое развитие ребёнка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Общие положения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96649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принципы ДО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624078" indent="-514350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ru-RU" b="1" dirty="0" smtClean="0"/>
              <a:t>Полноценное проживание </a:t>
            </a:r>
            <a:r>
              <a:rPr lang="ru-RU" dirty="0" smtClean="0"/>
              <a:t>ребёнком всех этапов детства (младенческого, раннего и дошкольного возраста), обогащение детского развития</a:t>
            </a:r>
          </a:p>
          <a:p>
            <a:pPr marL="624078" indent="-514350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ru-RU" b="1" dirty="0" smtClean="0"/>
              <a:t>Индивидуализация</a:t>
            </a:r>
            <a:r>
              <a:rPr lang="ru-RU" dirty="0" smtClean="0"/>
              <a:t> дошкольного образования</a:t>
            </a:r>
          </a:p>
          <a:p>
            <a:pPr marL="624078" indent="-514350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ru-RU" b="1" dirty="0" smtClean="0"/>
              <a:t>Содействие и сотрудничество детей и взрослых</a:t>
            </a:r>
            <a:r>
              <a:rPr lang="ru-RU" dirty="0" smtClean="0"/>
              <a:t>, признание ребенка полноценным участником образовательных отношений</a:t>
            </a:r>
          </a:p>
          <a:p>
            <a:pPr marL="624078" indent="-514350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ru-RU" b="1" dirty="0" smtClean="0"/>
              <a:t>Поддержка инициативы детей </a:t>
            </a:r>
            <a:r>
              <a:rPr lang="ru-RU" dirty="0" smtClean="0"/>
              <a:t>в различных видах деятельности</a:t>
            </a:r>
          </a:p>
          <a:p>
            <a:pPr marL="624078" indent="-514350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ru-RU" b="1" dirty="0" smtClean="0"/>
              <a:t>Сотрудничество</a:t>
            </a:r>
            <a:r>
              <a:rPr lang="ru-RU" dirty="0" smtClean="0"/>
              <a:t>  Организации  </a:t>
            </a:r>
            <a:r>
              <a:rPr lang="ru-RU" b="1" dirty="0" smtClean="0"/>
              <a:t>с семьёй</a:t>
            </a:r>
          </a:p>
          <a:p>
            <a:pPr marL="624078" indent="-514350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ru-RU" b="1" dirty="0" smtClean="0"/>
              <a:t>Приобщение</a:t>
            </a:r>
            <a:r>
              <a:rPr lang="ru-RU" dirty="0" smtClean="0"/>
              <a:t> детей к </a:t>
            </a:r>
            <a:r>
              <a:rPr lang="ru-RU" b="1" dirty="0" err="1" smtClean="0"/>
              <a:t>социокультурным</a:t>
            </a:r>
            <a:r>
              <a:rPr lang="ru-RU" b="1" dirty="0" smtClean="0"/>
              <a:t> нормам</a:t>
            </a:r>
            <a:r>
              <a:rPr lang="ru-RU" dirty="0" smtClean="0"/>
              <a:t>, </a:t>
            </a:r>
            <a:r>
              <a:rPr lang="ru-RU" b="1" dirty="0" smtClean="0"/>
              <a:t>традициям</a:t>
            </a:r>
            <a:r>
              <a:rPr lang="ru-RU" dirty="0" smtClean="0"/>
              <a:t> семьи, общества и государства</a:t>
            </a:r>
          </a:p>
          <a:p>
            <a:pPr marL="624078" indent="-514350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ru-RU" dirty="0" smtClean="0"/>
              <a:t>Формирование познавательных интересов и познавательных действий ребенка </a:t>
            </a:r>
            <a:r>
              <a:rPr lang="ru-RU" b="1" dirty="0" smtClean="0"/>
              <a:t>в различных видах деятельности</a:t>
            </a:r>
          </a:p>
          <a:p>
            <a:pPr marL="624078" indent="-514350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ru-RU" dirty="0" smtClean="0"/>
              <a:t>Соответствие условий, требований, методов возрасту</a:t>
            </a:r>
            <a:br>
              <a:rPr lang="ru-RU" dirty="0" smtClean="0"/>
            </a:br>
            <a:r>
              <a:rPr lang="ru-RU" dirty="0" smtClean="0"/>
              <a:t>и особенностям развития детей (</a:t>
            </a:r>
            <a:r>
              <a:rPr lang="ru-RU" b="1" dirty="0" smtClean="0"/>
              <a:t>возрастная адекватность</a:t>
            </a:r>
            <a:r>
              <a:rPr lang="ru-RU" dirty="0" smtClean="0"/>
              <a:t>)</a:t>
            </a:r>
          </a:p>
          <a:p>
            <a:pPr marL="624078" indent="-514350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ru-RU" dirty="0" smtClean="0"/>
              <a:t>Учёт </a:t>
            </a:r>
            <a:r>
              <a:rPr lang="ru-RU" b="1" dirty="0" smtClean="0"/>
              <a:t>этнокультурной ситуации </a:t>
            </a:r>
            <a:r>
              <a:rPr lang="ru-RU" dirty="0" smtClean="0"/>
              <a:t>развития детей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Общие положения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651981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Стандарта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ru-RU" dirty="0" smtClean="0"/>
              <a:t>Повышение </a:t>
            </a:r>
            <a:r>
              <a:rPr lang="ru-RU" b="1" dirty="0" smtClean="0"/>
              <a:t>социального статуса </a:t>
            </a:r>
            <a:r>
              <a:rPr lang="ru-RU" dirty="0" smtClean="0"/>
              <a:t>ДО</a:t>
            </a:r>
          </a:p>
          <a:p>
            <a:pPr>
              <a:spcAft>
                <a:spcPts val="1200"/>
              </a:spcAft>
            </a:pPr>
            <a:r>
              <a:rPr lang="ru-RU" dirty="0" smtClean="0"/>
              <a:t>Обеспечение государством </a:t>
            </a:r>
            <a:r>
              <a:rPr lang="ru-RU" b="1" dirty="0" smtClean="0"/>
              <a:t>равенства возможностей</a:t>
            </a:r>
            <a:r>
              <a:rPr lang="ru-RU" dirty="0" smtClean="0"/>
              <a:t> для каждого ребёнка в получении качественного дошкольного образования</a:t>
            </a:r>
          </a:p>
          <a:p>
            <a:pPr>
              <a:spcAft>
                <a:spcPts val="1200"/>
              </a:spcAft>
            </a:pPr>
            <a:r>
              <a:rPr lang="ru-RU" dirty="0" smtClean="0"/>
              <a:t>Обеспечение государственных </a:t>
            </a:r>
            <a:r>
              <a:rPr lang="ru-RU" b="1" dirty="0" smtClean="0"/>
              <a:t>гарантий уровня</a:t>
            </a:r>
            <a:br>
              <a:rPr lang="ru-RU" b="1" dirty="0" smtClean="0"/>
            </a:br>
            <a:r>
              <a:rPr lang="ru-RU" b="1" dirty="0" smtClean="0"/>
              <a:t>и качества</a:t>
            </a:r>
            <a:r>
              <a:rPr lang="ru-RU" dirty="0" smtClean="0"/>
              <a:t> образования на основе единства обязательных требований</a:t>
            </a:r>
          </a:p>
          <a:p>
            <a:pPr>
              <a:spcAft>
                <a:spcPts val="1200"/>
              </a:spcAft>
            </a:pPr>
            <a:r>
              <a:rPr lang="ru-RU" dirty="0" smtClean="0"/>
              <a:t>Сохранение </a:t>
            </a:r>
            <a:r>
              <a:rPr lang="ru-RU" b="1" dirty="0" smtClean="0"/>
              <a:t>единства образовательного пространства РФ </a:t>
            </a:r>
            <a:r>
              <a:rPr lang="ru-RU" dirty="0" smtClean="0"/>
              <a:t>относительно уровня дошкольного образования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Общие положения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2"/>
          <p:cNvGrpSpPr/>
          <p:nvPr/>
        </p:nvGrpSpPr>
        <p:grpSpPr>
          <a:xfrm>
            <a:off x="1043608" y="1700808"/>
            <a:ext cx="6480720" cy="3384376"/>
            <a:chOff x="1043608" y="1700808"/>
            <a:chExt cx="6480720" cy="3384376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1043608" y="4797152"/>
              <a:ext cx="4320480" cy="28803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6444208" y="1700808"/>
              <a:ext cx="1080120" cy="28803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483768" y="2348880"/>
              <a:ext cx="2592288" cy="28803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2483768" y="3573016"/>
              <a:ext cx="2016224" cy="28803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2123728" y="3933056"/>
              <a:ext cx="3888432" cy="28803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2628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dirty="0" smtClean="0"/>
              <a:t>Охрана</a:t>
            </a:r>
            <a:r>
              <a:rPr lang="ru-RU" sz="1800" b="1" dirty="0" smtClean="0"/>
              <a:t> </a:t>
            </a:r>
            <a:r>
              <a:rPr lang="ru-RU" sz="1800" dirty="0" smtClean="0"/>
              <a:t>и укрепление физического и психического </a:t>
            </a:r>
            <a:r>
              <a:rPr lang="ru-RU" sz="1800" b="1" dirty="0" smtClean="0"/>
              <a:t>здоровья</a:t>
            </a:r>
            <a:r>
              <a:rPr lang="ru-RU" sz="1800" dirty="0" smtClean="0"/>
              <a:t> детей, </a:t>
            </a:r>
            <a:br>
              <a:rPr lang="ru-RU" sz="1800" dirty="0" smtClean="0"/>
            </a:br>
            <a:r>
              <a:rPr lang="ru-RU" sz="1800" dirty="0" smtClean="0"/>
              <a:t>в том числе их эмоционального благополучия</a:t>
            </a:r>
          </a:p>
          <a:p>
            <a:pPr marL="452628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dirty="0"/>
              <a:t>Обеспечение </a:t>
            </a:r>
            <a:r>
              <a:rPr lang="ru-RU" sz="1800" b="1" dirty="0"/>
              <a:t>равных возможностей </a:t>
            </a:r>
            <a:r>
              <a:rPr lang="ru-RU" sz="1800" b="1" dirty="0" smtClean="0"/>
              <a:t> </a:t>
            </a:r>
            <a:r>
              <a:rPr lang="ru-RU" sz="1800" dirty="0" smtClean="0"/>
              <a:t>для</a:t>
            </a:r>
            <a:r>
              <a:rPr lang="ru-RU" sz="1800" b="1" dirty="0" smtClean="0"/>
              <a:t> </a:t>
            </a:r>
            <a:r>
              <a:rPr lang="ru-RU" sz="1800" dirty="0" smtClean="0"/>
              <a:t>полноценного </a:t>
            </a:r>
            <a:r>
              <a:rPr lang="ru-RU" sz="1800" dirty="0"/>
              <a:t>развития каждого ребёнка в период дошкольного детства независимо от места проживания, пола, нации, языка, социального статуса, </a:t>
            </a:r>
            <a:r>
              <a:rPr lang="ru-RU" sz="1800" dirty="0" smtClean="0"/>
              <a:t>психофизиологических  и других особенностей </a:t>
            </a:r>
            <a:r>
              <a:rPr lang="ru-RU" sz="1800" dirty="0"/>
              <a:t>(в том числе ОВЗ)</a:t>
            </a:r>
          </a:p>
          <a:p>
            <a:pPr marL="452628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dirty="0"/>
              <a:t>Обеспечение </a:t>
            </a:r>
            <a:r>
              <a:rPr lang="ru-RU" sz="1800" b="1" dirty="0"/>
              <a:t>преемственности </a:t>
            </a:r>
            <a:r>
              <a:rPr lang="ru-RU" sz="1800" dirty="0"/>
              <a:t>ООП  ДО и НОО</a:t>
            </a:r>
          </a:p>
          <a:p>
            <a:pPr marL="452628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dirty="0" smtClean="0"/>
              <a:t>Создание </a:t>
            </a:r>
            <a:r>
              <a:rPr lang="ru-RU" sz="1800" b="1" dirty="0" smtClean="0"/>
              <a:t>благоприятных условий развития </a:t>
            </a:r>
            <a:r>
              <a:rPr lang="ru-RU" sz="1800" dirty="0" smtClean="0"/>
              <a:t>детей в соответствии с их возрастными и индивидуальными особенностями и склонностями, развитие  способностей и творческого потенциала каждого ребёнка …</a:t>
            </a:r>
          </a:p>
          <a:p>
            <a:pPr marL="452628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b="1" dirty="0" smtClean="0"/>
              <a:t>Объединение обучения и воспитания  </a:t>
            </a:r>
            <a:r>
              <a:rPr lang="ru-RU" sz="1800" dirty="0" smtClean="0"/>
              <a:t>в целостный образовательный процесс на основе духовно-нравственных </a:t>
            </a:r>
            <a:br>
              <a:rPr lang="ru-RU" sz="1800" dirty="0" smtClean="0"/>
            </a:br>
            <a:r>
              <a:rPr lang="ru-RU" sz="1800" dirty="0" smtClean="0"/>
              <a:t>и социокультурных ценностей и принятых в обществе правил и норм поведения…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Стандарта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Общие положения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7"/>
          <p:cNvGrpSpPr/>
          <p:nvPr/>
        </p:nvGrpSpPr>
        <p:grpSpPr>
          <a:xfrm>
            <a:off x="1115616" y="1700808"/>
            <a:ext cx="6408712" cy="3744416"/>
            <a:chOff x="1115616" y="1700808"/>
            <a:chExt cx="6408712" cy="3744416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2843808" y="1700808"/>
              <a:ext cx="3024336" cy="28803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1115616" y="2492896"/>
              <a:ext cx="1008112" cy="28803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2843808" y="2708920"/>
              <a:ext cx="4248472" cy="28803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2771800" y="4365104"/>
              <a:ext cx="2880320" cy="28803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2627784" y="3068960"/>
              <a:ext cx="3672408" cy="28803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5436096" y="5157192"/>
              <a:ext cx="2088232" cy="28803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24078" indent="-5143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6"/>
            </a:pPr>
            <a:r>
              <a:rPr lang="ru-RU" sz="1800" dirty="0" smtClean="0"/>
              <a:t>Формирование </a:t>
            </a:r>
            <a:r>
              <a:rPr lang="ru-RU" sz="1800" b="1" dirty="0" smtClean="0"/>
              <a:t>общей культуры личности </a:t>
            </a:r>
            <a:r>
              <a:rPr lang="ru-RU" sz="1800" dirty="0" smtClean="0"/>
              <a:t>детей, в том числе ценностей здорового образа жизни, развитие их социальных, нравственных, эстетических, интеллектуальных, физических </a:t>
            </a:r>
            <a:r>
              <a:rPr lang="ru-RU" sz="1800" b="1" dirty="0" smtClean="0"/>
              <a:t>качеств</a:t>
            </a:r>
            <a:r>
              <a:rPr lang="ru-RU" sz="1800" dirty="0" smtClean="0"/>
              <a:t>, инициативности, самостоятельности и ответственности, формирование </a:t>
            </a:r>
            <a:r>
              <a:rPr lang="ru-RU" sz="1800" b="1" dirty="0" smtClean="0"/>
              <a:t>предпосылок учебной деятельности</a:t>
            </a:r>
          </a:p>
          <a:p>
            <a:pPr marL="624078" indent="-5143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6"/>
            </a:pPr>
            <a:r>
              <a:rPr lang="ru-RU" sz="1800" dirty="0" smtClean="0"/>
              <a:t>Обеспечение </a:t>
            </a:r>
            <a:r>
              <a:rPr lang="ru-RU" sz="1800" b="1" dirty="0" smtClean="0"/>
              <a:t>вариативности и разнообразия </a:t>
            </a:r>
            <a:r>
              <a:rPr lang="ru-RU" sz="1800" dirty="0" smtClean="0"/>
              <a:t>содержания Программ и организационных форм ДО, возможности формирования Программ различной направленности с учётом образовательных потребностей, способностей и состояния здоровья детей</a:t>
            </a:r>
          </a:p>
          <a:p>
            <a:pPr marL="624078" indent="-5143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6"/>
            </a:pPr>
            <a:r>
              <a:rPr lang="ru-RU" sz="1800" dirty="0" smtClean="0"/>
              <a:t>Формирование </a:t>
            </a:r>
            <a:r>
              <a:rPr lang="ru-RU" sz="1800" b="1" dirty="0" err="1" smtClean="0"/>
              <a:t>социокультурной</a:t>
            </a:r>
            <a:r>
              <a:rPr lang="ru-RU" sz="1800" b="1" dirty="0" smtClean="0"/>
              <a:t> среды</a:t>
            </a:r>
            <a:r>
              <a:rPr lang="ru-RU" sz="1800" dirty="0" smtClean="0"/>
              <a:t>, соответствующей возрастным, индивидуальным, психологическим и физиологическим особенностям детей</a:t>
            </a:r>
          </a:p>
          <a:p>
            <a:pPr marL="624078" indent="-5143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6"/>
            </a:pPr>
            <a:r>
              <a:rPr lang="ru-RU" sz="1800" dirty="0" smtClean="0"/>
              <a:t>Обеспечение психолого-педагогической </a:t>
            </a:r>
            <a:r>
              <a:rPr lang="ru-RU" sz="1800" b="1" dirty="0" smtClean="0"/>
              <a:t>поддержки семьи</a:t>
            </a:r>
            <a:br>
              <a:rPr lang="ru-RU" sz="1800" b="1" dirty="0" smtClean="0"/>
            </a:br>
            <a:r>
              <a:rPr lang="ru-RU" sz="1800" dirty="0" smtClean="0"/>
              <a:t>и повышение компетентности родителей (законных представителей) в вопросах развития и образования, охраны и укрепления здоровья детей</a:t>
            </a:r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Стандарта </a:t>
            </a:r>
            <a:r>
              <a:rPr lang="ru-RU" sz="3600" dirty="0" smtClean="0"/>
              <a:t>(продолжение)</a:t>
            </a:r>
            <a:endParaRPr lang="ru-RU" sz="36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Общие положения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663788" y="5698753"/>
            <a:ext cx="3816424" cy="715089"/>
          </a:xfrm>
          <a:prstGeom prst="roundRect">
            <a:avLst>
              <a:gd name="adj" fmla="val 17359"/>
            </a:avLst>
          </a:prstGeom>
          <a:solidFill>
            <a:schemeClr val="bg2">
              <a:lumMod val="9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№ 273 ФЗ </a:t>
            </a:r>
            <a:r>
              <a:rPr lang="ru-RU" sz="2000" i="1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от 29.12.2012 г.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ru-RU" sz="2000" i="1" dirty="0" smtClean="0">
                <a:solidFill>
                  <a:srgbClr val="006600"/>
                </a:solidFill>
                <a:latin typeface="Calibri" pitchFamily="34" charset="0"/>
                <a:cs typeface="Arial" pitchFamily="34" charset="0"/>
              </a:rPr>
              <a:t>Вступил в силу 01.09.2013 г.</a:t>
            </a:r>
            <a:endParaRPr lang="ru-RU" sz="2000" dirty="0">
              <a:solidFill>
                <a:srgbClr val="00660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7" name="Picture 3" descr="C:\Users\TLobanova\Desktop\Рисунок1.jpg"/>
          <p:cNvPicPr>
            <a:picLocks noChangeAspect="1" noChangeArrowheads="1"/>
          </p:cNvPicPr>
          <p:nvPr/>
        </p:nvPicPr>
        <p:blipFill>
          <a:blip r:embed="rId3" cstate="print"/>
          <a:srcRect l="4821" t="1754" r="2440"/>
          <a:stretch>
            <a:fillRect/>
          </a:stretch>
        </p:blipFill>
        <p:spPr bwMode="auto">
          <a:xfrm>
            <a:off x="1475656" y="863241"/>
            <a:ext cx="6192688" cy="4563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 anchor="b">
            <a:normAutofit/>
          </a:bodyPr>
          <a:lstStyle/>
          <a:p>
            <a:r>
              <a:rPr lang="ru-RU" dirty="0" smtClean="0"/>
              <a:t>I</a:t>
            </a:r>
            <a:r>
              <a:rPr lang="en-US" dirty="0" smtClean="0"/>
              <a:t>I</a:t>
            </a:r>
            <a:r>
              <a:rPr lang="ru-RU" dirty="0" smtClean="0"/>
              <a:t>. ТРЕБОВАНИЯ К СТРУКТУРЕ</a:t>
            </a:r>
            <a:br>
              <a:rPr lang="ru-RU" dirty="0" smtClean="0"/>
            </a:br>
            <a:r>
              <a:rPr lang="ru-RU" dirty="0" smtClean="0"/>
              <a:t>    ООП ДО</a:t>
            </a:r>
            <a:endParaRPr lang="ru-RU" dirty="0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874713" y="2133600"/>
            <a:ext cx="7772400" cy="1362075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smtClean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smtClean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smtClean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ФЕДЕРАЛЬНЫЙ ГОСУДАРСТВЕННЫЙ ОБРАЗОВАТЕЛЬНЫЙ СТАНДАРТ</a:t>
            </a:r>
            <a:br>
              <a:rPr kumimoji="0" lang="ru-RU" sz="3200" b="1" i="0" u="none" strike="noStrike" kern="1200" cap="none" spc="0" normalizeH="0" baseline="0" noProof="0" smtClean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smtClean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ДОШКОЛЬНОГО ОБРАЗОВАНИЯ </a:t>
            </a:r>
            <a:endParaRPr kumimoji="0" lang="ru-RU" sz="3200" b="1" i="0" u="none" strike="noStrike" kern="1200" cap="none" spc="0" normalizeH="0" baseline="0" noProof="0" dirty="0">
              <a:ln w="12700">
                <a:solidFill>
                  <a:schemeClr val="accent2">
                    <a:shade val="90000"/>
                    <a:satMod val="150000"/>
                  </a:schemeClr>
                </a:solidFill>
              </a:ln>
              <a:solidFill>
                <a:srgbClr val="FFFFFF"/>
              </a:solidFill>
              <a:effectLst>
                <a:outerShdw blurRad="38100" dist="381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Закон об образовании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14" name="Содержимое 13"/>
          <p:cNvSpPr>
            <a:spLocks noGrp="1"/>
          </p:cNvSpPr>
          <p:nvPr>
            <p:ph sz="half" idx="4294967295"/>
          </p:nvPr>
        </p:nvSpPr>
        <p:spPr>
          <a:xfrm>
            <a:off x="323528" y="1639888"/>
            <a:ext cx="4752528" cy="4381400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</a:pPr>
            <a:r>
              <a:rPr lang="ru-RU" sz="2600" b="1" dirty="0" smtClean="0"/>
              <a:t>Статья 67. Организация приёма</a:t>
            </a:r>
            <a:br>
              <a:rPr lang="ru-RU" sz="2600" b="1" dirty="0" smtClean="0"/>
            </a:br>
            <a:r>
              <a:rPr lang="ru-RU" sz="2600" b="1" dirty="0" smtClean="0"/>
              <a:t>на обучение по основным общеобразовательным программам</a:t>
            </a:r>
          </a:p>
          <a:p>
            <a:pPr>
              <a:spcBef>
                <a:spcPts val="0"/>
              </a:spcBef>
            </a:pPr>
            <a:r>
              <a:rPr lang="ru-RU" sz="2600" dirty="0" smtClean="0"/>
              <a:t>1. Получение дошкольного образования в образовательных организациях может начинаться</a:t>
            </a:r>
            <a:br>
              <a:rPr lang="ru-RU" sz="2600" dirty="0" smtClean="0"/>
            </a:br>
            <a:r>
              <a:rPr lang="ru-RU" sz="2600" dirty="0" smtClean="0"/>
              <a:t>по достижении детьми возраста </a:t>
            </a:r>
            <a:r>
              <a:rPr lang="ru-RU" sz="2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двух месяцев.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 smtClean="0"/>
              <a:t>Получение начального общего образования в образовательных организациях начинается</a:t>
            </a:r>
            <a:br>
              <a:rPr lang="ru-RU" sz="2600" dirty="0" smtClean="0"/>
            </a:br>
            <a:r>
              <a:rPr lang="ru-RU" sz="2600" dirty="0" smtClean="0"/>
              <a:t>по достижении детьми возраста </a:t>
            </a:r>
            <a:r>
              <a:rPr lang="ru-RU" sz="26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шести лет и шести месяцев</a:t>
            </a:r>
            <a:r>
              <a:rPr lang="ru-RU" sz="2600" dirty="0" smtClean="0"/>
              <a:t> при отсутствии противопоказаний по состоянию здоровья, </a:t>
            </a:r>
            <a:r>
              <a:rPr lang="ru-RU" sz="26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не позже достижения возраста восьми лет</a:t>
            </a:r>
            <a:r>
              <a:rPr lang="ru-RU" sz="2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TLobanova\Desktop\getImage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276872"/>
            <a:ext cx="4007148" cy="296529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ФГОС ДО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2.7. Конкретное содержание указанных</a:t>
            </a:r>
            <a:br>
              <a:rPr lang="ru-RU" dirty="0" smtClean="0"/>
            </a:br>
            <a:r>
              <a:rPr lang="ru-RU" dirty="0" smtClean="0"/>
              <a:t>       образовательных областей зависит</a:t>
            </a:r>
            <a:br>
              <a:rPr lang="ru-RU" dirty="0" smtClean="0"/>
            </a:br>
            <a:r>
              <a:rPr lang="ru-RU" dirty="0" smtClean="0"/>
              <a:t>       от возрастных и индивидуальных </a:t>
            </a:r>
            <a:br>
              <a:rPr lang="ru-RU" dirty="0" smtClean="0"/>
            </a:br>
            <a:r>
              <a:rPr lang="ru-RU" dirty="0" smtClean="0"/>
              <a:t>       особенностей детей…</a:t>
            </a:r>
          </a:p>
          <a:p>
            <a:pPr lvl="1">
              <a:spcAft>
                <a:spcPts val="600"/>
              </a:spcAft>
            </a:pPr>
            <a:r>
              <a:rPr lang="ru-RU" dirty="0" smtClean="0"/>
              <a:t>в младенческом возрасте </a:t>
            </a:r>
            <a:r>
              <a:rPr lang="ru-RU" b="1" dirty="0" smtClean="0"/>
              <a:t>(2 месяца – 1 год)</a:t>
            </a:r>
          </a:p>
          <a:p>
            <a:pPr lvl="1">
              <a:spcAft>
                <a:spcPts val="600"/>
              </a:spcAft>
            </a:pPr>
            <a:r>
              <a:rPr lang="ru-RU" dirty="0" smtClean="0"/>
              <a:t>в раннем возрасте </a:t>
            </a:r>
            <a:r>
              <a:rPr lang="ru-RU" b="1" dirty="0" smtClean="0"/>
              <a:t>(1 год – 3 года) </a:t>
            </a:r>
          </a:p>
          <a:p>
            <a:pPr lvl="1">
              <a:spcAft>
                <a:spcPts val="600"/>
              </a:spcAft>
            </a:pPr>
            <a:r>
              <a:rPr lang="ru-RU" dirty="0" smtClean="0"/>
              <a:t>для детей дошкольного возраста</a:t>
            </a:r>
            <a:br>
              <a:rPr lang="ru-RU" dirty="0" smtClean="0"/>
            </a:br>
            <a:r>
              <a:rPr lang="ru-RU" b="1" dirty="0" smtClean="0"/>
              <a:t>(3 года – 8 лет) 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Основная образовательная программа дошкольного образования (ООП)</a:t>
            </a:r>
            <a:endParaRPr lang="ru-RU" sz="3200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696176"/>
          <a:ext cx="8229600" cy="432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23</a:t>
            </a:fld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ФГОС. </a:t>
            </a:r>
            <a:r>
              <a:rPr lang="ru-RU" dirty="0" smtClean="0"/>
              <a:t>Образовательные области </a:t>
            </a:r>
            <a:endParaRPr lang="ru-RU" b="1" dirty="0"/>
          </a:p>
        </p:txBody>
      </p:sp>
      <p:graphicFrame>
        <p:nvGraphicFramePr>
          <p:cNvPr id="18" name="Содержимое 1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785956458"/>
              </p:ext>
            </p:extLst>
          </p:nvPr>
        </p:nvGraphicFramePr>
        <p:xfrm>
          <a:off x="457200" y="1695450"/>
          <a:ext cx="8229600" cy="4325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Социально – коммуникативное развитие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ru-RU" dirty="0" smtClean="0"/>
              <a:t>Усвоение норм и ценностей, принятых в обществе…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Развитие общения и взаимодействия ребёнка</a:t>
            </a:r>
            <a:br>
              <a:rPr lang="ru-RU" dirty="0" smtClean="0"/>
            </a:br>
            <a:r>
              <a:rPr lang="ru-RU" dirty="0" smtClean="0"/>
              <a:t>со взрослыми и сверстниками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Становление самостоятельности, целенаправленности</a:t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 err="1" smtClean="0"/>
              <a:t>саморегуляции</a:t>
            </a:r>
            <a:r>
              <a:rPr lang="ru-RU" dirty="0" smtClean="0"/>
              <a:t>…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Развитие социального и эмоционального интеллекта…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Формирование готовности к совместной деятельности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Формирование уважительного отношения и чувства принадлежности к своей семье и к сообществу детей</a:t>
            </a:r>
            <a:br>
              <a:rPr lang="ru-RU" dirty="0" smtClean="0"/>
            </a:br>
            <a:r>
              <a:rPr lang="ru-RU" dirty="0" smtClean="0"/>
              <a:t>и взрослых в Организации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Формирование позитивных установок к различным видам труда и творчества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Формирование основ безопасного поведения в быту, социуме, природе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421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Образовательные области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04620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Познавательное развитие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dirty="0" smtClean="0"/>
              <a:t>Развитие интересов, любознательности и познавательной мотивации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dirty="0" smtClean="0"/>
              <a:t>Формирование познавательных действий, становление сознания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dirty="0" smtClean="0"/>
              <a:t>Развитие воображения и творческой активности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dirty="0" smtClean="0"/>
              <a:t>Формирование первичных представлений о себе, других людях, объектах окружающего мира, их свойствах и отношениях (форме, цвете, размере, материале, звучании, ритме, темпе, количестве, числе, части и целом, пространстве и времени, движении и покое, причинах и следствиях и др.), о малой родине и Отечестве, представлений о </a:t>
            </a:r>
            <a:r>
              <a:rPr lang="ru-RU" dirty="0" err="1" smtClean="0"/>
              <a:t>социокультурных</a:t>
            </a:r>
            <a:r>
              <a:rPr lang="ru-RU" dirty="0" smtClean="0"/>
              <a:t> ценностях народа, об отечественных традициях и праздниках, планете Земля как общем доме людей, об особенностях природы, многообразии стран и народов мира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421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Образовательные области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92644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Речевое развитие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ru-RU" dirty="0" smtClean="0"/>
              <a:t>Владение речью как средством общения и культуры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Обогащение активного словаря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Развитие связной, грамматически правильной диалогической и монологической речи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Развитие речевого творчества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Развитие звуковой и интонационной культуры речи, фонематического слуха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Знакомство с книжной культурой, детской литературой, понимание на слух текстов  различных жанров детской литературы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Формирование звуковой </a:t>
            </a:r>
            <a:r>
              <a:rPr lang="ru-RU" dirty="0" err="1" smtClean="0"/>
              <a:t>аналитико</a:t>
            </a:r>
            <a:r>
              <a:rPr lang="ru-RU" dirty="0" smtClean="0"/>
              <a:t> – синтетической активности как предпосылки обучения грамоте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421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Образовательные области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56174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Художественно - эстетическое развитие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ru-RU" dirty="0" smtClean="0"/>
              <a:t>Развитие предпосылок ценностно – смыслового восприятия и понимания произведений искусства (словесного, музыкального, изобразительного), мира природы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Становление эстетического отношения к окружающему миру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Формирование элементарных представлений о видах искусства</a:t>
            </a:r>
          </a:p>
          <a:p>
            <a:r>
              <a:rPr lang="ru-RU" dirty="0" smtClean="0"/>
              <a:t>Восприятие музыки, художественной литературы, фольклора</a:t>
            </a:r>
          </a:p>
          <a:p>
            <a:r>
              <a:rPr lang="ru-RU" dirty="0" smtClean="0"/>
              <a:t>Стимулирование сопереживания персонажам художественных произведений</a:t>
            </a:r>
          </a:p>
          <a:p>
            <a:r>
              <a:rPr lang="ru-RU" dirty="0" smtClean="0"/>
              <a:t>Реализация самостоятельной творческой деятельности детей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421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Образовательные области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75775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Физическое развитие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ru-RU" dirty="0" smtClean="0"/>
              <a:t>Приобретение опыта в двигательной деятельности…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Развитие физических качеств…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Правильное формирование </a:t>
            </a:r>
            <a:r>
              <a:rPr lang="ru-RU" dirty="0" err="1" smtClean="0"/>
              <a:t>опорно</a:t>
            </a:r>
            <a:r>
              <a:rPr lang="ru-RU" dirty="0" smtClean="0"/>
              <a:t> – двигательной системы организма, развитие равновесия, координации движений, крупной и мелкой моторики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Правильное выполнение основных движений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Формирование начальных представлений о некоторых видах спорта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Овладение подвижными играми с правилами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Становление целенаправленности и </a:t>
            </a:r>
            <a:r>
              <a:rPr lang="ru-RU" dirty="0" err="1" smtClean="0"/>
              <a:t>саморегуляции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в двигательной сфере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Становление ценностей здорового образа жизни, овладение  его элементарными нормами и правилами …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421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Образовательные области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99943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/>
          <p:cNvSpPr/>
          <p:nvPr/>
        </p:nvSpPr>
        <p:spPr>
          <a:xfrm>
            <a:off x="179512" y="1556792"/>
            <a:ext cx="4392488" cy="122413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4"/>
                </a:solidFill>
              </a:rPr>
              <a:t>ФЕДЕРАЛЬНЫЙ ЗАКОН</a:t>
            </a:r>
            <a:br>
              <a:rPr lang="ru-RU" sz="2800" dirty="0" smtClean="0">
                <a:solidFill>
                  <a:schemeClr val="accent4"/>
                </a:solidFill>
              </a:rPr>
            </a:br>
            <a:r>
              <a:rPr lang="ru-RU" sz="2800" dirty="0" smtClean="0">
                <a:solidFill>
                  <a:schemeClr val="accent4"/>
                </a:solidFill>
              </a:rPr>
              <a:t>«Об образовании в Российской Федерации»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99574" y="1656500"/>
            <a:ext cx="1965923" cy="10524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Общее</a:t>
            </a:r>
          </a:p>
          <a:p>
            <a:pPr algn="ctr">
              <a:lnSpc>
                <a:spcPct val="9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образование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3768" y="1628800"/>
            <a:ext cx="1965923" cy="108952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Профессио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pPr algn="ctr">
              <a:lnSpc>
                <a:spcPct val="90000"/>
              </a:lnSpc>
            </a:pP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нальное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образование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6" y="1628800"/>
            <a:ext cx="1965923" cy="1089529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Дополни-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тельное</a:t>
            </a:r>
          </a:p>
          <a:p>
            <a:pPr algn="ctr">
              <a:lnSpc>
                <a:spcPct val="90000"/>
              </a:lnSpc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образование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8264" y="1628800"/>
            <a:ext cx="1915717" cy="1089529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Профессио</a:t>
            </a: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</a:p>
          <a:p>
            <a:pPr algn="ctr">
              <a:lnSpc>
                <a:spcPct val="90000"/>
              </a:lnSpc>
            </a:pPr>
            <a:r>
              <a:rPr lang="ru-RU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нальное</a:t>
            </a:r>
            <a:endParaRPr 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обучение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4716016" y="2924944"/>
            <a:ext cx="2023567" cy="2076299"/>
            <a:chOff x="4716016" y="2924944"/>
            <a:chExt cx="2023567" cy="2076299"/>
          </a:xfrm>
        </p:grpSpPr>
        <p:sp>
          <p:nvSpPr>
            <p:cNvPr id="12" name="TextBox 11"/>
            <p:cNvSpPr txBox="1"/>
            <p:nvPr/>
          </p:nvSpPr>
          <p:spPr>
            <a:xfrm>
              <a:off x="4716016" y="2924944"/>
              <a:ext cx="2023567" cy="108012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 anchor="ctr">
              <a:normAutofit/>
            </a:bodyPr>
            <a:lstStyle/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Дополнительное</a:t>
              </a:r>
            </a:p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образование</a:t>
              </a:r>
            </a:p>
            <a:p>
              <a:r>
                <a:rPr lang="ru-RU" dirty="0" smtClean="0">
                  <a:latin typeface="Arial" pitchFamily="34" charset="0"/>
                  <a:cs typeface="Arial" pitchFamily="34" charset="0"/>
                </a:rPr>
                <a:t>детей и взрослых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16016" y="4161013"/>
              <a:ext cx="1986698" cy="84023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normAutofit fontScale="92500"/>
            </a:bodyPr>
            <a:lstStyle/>
            <a:p>
              <a:pPr>
                <a:lnSpc>
                  <a:spcPct val="90000"/>
                </a:lnSpc>
              </a:pPr>
              <a:r>
                <a:rPr lang="ru-RU" dirty="0" smtClean="0">
                  <a:latin typeface="Arial" pitchFamily="34" charset="0"/>
                  <a:cs typeface="Arial" pitchFamily="34" charset="0"/>
                </a:rPr>
                <a:t>Дополнительное</a:t>
              </a:r>
            </a:p>
            <a:p>
              <a:pPr>
                <a:lnSpc>
                  <a:spcPct val="90000"/>
                </a:lnSpc>
              </a:pPr>
              <a:r>
                <a:rPr lang="ru-RU" dirty="0" err="1" smtClean="0">
                  <a:latin typeface="Arial" pitchFamily="34" charset="0"/>
                  <a:cs typeface="Arial" pitchFamily="34" charset="0"/>
                </a:rPr>
                <a:t>профессиональ</a:t>
              </a:r>
              <a:r>
                <a:rPr lang="ru-RU" dirty="0" smtClean="0">
                  <a:latin typeface="Arial" pitchFamily="34" charset="0"/>
                  <a:cs typeface="Arial" pitchFamily="34" charset="0"/>
                </a:rPr>
                <a:t>-</a:t>
              </a:r>
            </a:p>
            <a:p>
              <a:pPr>
                <a:lnSpc>
                  <a:spcPct val="90000"/>
                </a:lnSpc>
              </a:pPr>
              <a:r>
                <a:rPr lang="ru-RU" dirty="0" err="1" smtClean="0">
                  <a:latin typeface="Arial" pitchFamily="34" charset="0"/>
                  <a:cs typeface="Arial" pitchFamily="34" charset="0"/>
                </a:rPr>
                <a:t>ное</a:t>
              </a:r>
              <a:r>
                <a:rPr lang="ru-RU" dirty="0" smtClean="0">
                  <a:latin typeface="Arial" pitchFamily="34" charset="0"/>
                  <a:cs typeface="Arial" pitchFamily="34" charset="0"/>
                </a:rPr>
                <a:t> образование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316184" y="2910077"/>
            <a:ext cx="4111801" cy="3615267"/>
            <a:chOff x="316184" y="2910077"/>
            <a:chExt cx="4111801" cy="3615267"/>
          </a:xfrm>
        </p:grpSpPr>
        <p:grpSp>
          <p:nvGrpSpPr>
            <p:cNvPr id="3" name="Группа 13"/>
            <p:cNvGrpSpPr/>
            <p:nvPr/>
          </p:nvGrpSpPr>
          <p:grpSpPr>
            <a:xfrm>
              <a:off x="316184" y="2910077"/>
              <a:ext cx="1951560" cy="2982062"/>
              <a:chOff x="316184" y="2910077"/>
              <a:chExt cx="1951560" cy="2982062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316185" y="2910077"/>
                <a:ext cx="1951559" cy="590931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90000"/>
                  </a:lnSpc>
                  <a:buAutoNum type="arabicParenR"/>
                </a:pPr>
                <a:r>
                  <a:rPr lang="ru-RU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Дошкольное</a:t>
                </a:r>
                <a:br>
                  <a:rPr lang="ru-RU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ru-RU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         (ДО)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22245" y="3717032"/>
                <a:ext cx="1945499" cy="590931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b="1" dirty="0" smtClean="0">
                    <a:latin typeface="Arial" pitchFamily="34" charset="0"/>
                    <a:cs typeface="Arial" pitchFamily="34" charset="0"/>
                  </a:rPr>
                  <a:t>2) Начальное</a:t>
                </a:r>
                <a:br>
                  <a:rPr lang="ru-RU" b="1" dirty="0" smtClean="0">
                    <a:latin typeface="Arial" pitchFamily="34" charset="0"/>
                    <a:cs typeface="Arial" pitchFamily="34" charset="0"/>
                  </a:rPr>
                </a:br>
                <a:r>
                  <a:rPr lang="ru-RU" b="1" dirty="0" smtClean="0">
                    <a:latin typeface="Arial" pitchFamily="34" charset="0"/>
                    <a:cs typeface="Arial" pitchFamily="34" charset="0"/>
                  </a:rPr>
                  <a:t>    общее</a:t>
                </a:r>
                <a:endParaRPr lang="ru-RU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22246" y="4509120"/>
                <a:ext cx="1945498" cy="590931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b="1" dirty="0" smtClean="0">
                    <a:latin typeface="Arial" pitchFamily="34" charset="0"/>
                    <a:cs typeface="Arial" pitchFamily="34" charset="0"/>
                  </a:rPr>
                  <a:t>3) Основное </a:t>
                </a:r>
                <a:br>
                  <a:rPr lang="ru-RU" b="1" dirty="0" smtClean="0">
                    <a:latin typeface="Arial" pitchFamily="34" charset="0"/>
                    <a:cs typeface="Arial" pitchFamily="34" charset="0"/>
                  </a:rPr>
                </a:br>
                <a:r>
                  <a:rPr lang="ru-RU" b="1" dirty="0" smtClean="0">
                    <a:latin typeface="Arial" pitchFamily="34" charset="0"/>
                    <a:cs typeface="Arial" pitchFamily="34" charset="0"/>
                  </a:rPr>
                  <a:t>    общее 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16184" y="5301208"/>
                <a:ext cx="1951559" cy="590931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b="1" dirty="0" smtClean="0">
                    <a:latin typeface="Arial" pitchFamily="34" charset="0"/>
                    <a:cs typeface="Arial" pitchFamily="34" charset="0"/>
                  </a:rPr>
                  <a:t>4) Среднее </a:t>
                </a:r>
                <a:br>
                  <a:rPr lang="ru-RU" b="1" dirty="0" smtClean="0">
                    <a:latin typeface="Arial" pitchFamily="34" charset="0"/>
                    <a:cs typeface="Arial" pitchFamily="34" charset="0"/>
                  </a:rPr>
                </a:br>
                <a:r>
                  <a:rPr lang="ru-RU" b="1" dirty="0" smtClean="0">
                    <a:latin typeface="Arial" pitchFamily="34" charset="0"/>
                    <a:cs typeface="Arial" pitchFamily="34" charset="0"/>
                  </a:rPr>
                  <a:t>     общее</a:t>
                </a:r>
              </a:p>
            </p:txBody>
          </p:sp>
          <p:cxnSp>
            <p:nvCxnSpPr>
              <p:cNvPr id="19" name="Прямая со стрелкой 18"/>
              <p:cNvCxnSpPr/>
              <p:nvPr/>
            </p:nvCxnSpPr>
            <p:spPr>
              <a:xfrm>
                <a:off x="2123728" y="3356992"/>
                <a:ext cx="0" cy="57606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 стрелкой 19"/>
              <p:cNvCxnSpPr/>
              <p:nvPr/>
            </p:nvCxnSpPr>
            <p:spPr>
              <a:xfrm>
                <a:off x="2123728" y="4221088"/>
                <a:ext cx="0" cy="57606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 стрелкой 20"/>
              <p:cNvCxnSpPr/>
              <p:nvPr/>
            </p:nvCxnSpPr>
            <p:spPr>
              <a:xfrm>
                <a:off x="2123728" y="5013176"/>
                <a:ext cx="0" cy="57606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6" name="Группа 21"/>
            <p:cNvGrpSpPr/>
            <p:nvPr/>
          </p:nvGrpSpPr>
          <p:grpSpPr>
            <a:xfrm>
              <a:off x="2479251" y="2924944"/>
              <a:ext cx="1948734" cy="3600400"/>
              <a:chOff x="2479251" y="2924944"/>
              <a:chExt cx="1948734" cy="3600400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2479251" y="2924944"/>
                <a:ext cx="1948733" cy="84023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 anchor="ctr">
                <a:normAutofit/>
              </a:bodyPr>
              <a:lstStyle/>
              <a:p>
                <a:pPr>
                  <a:lnSpc>
                    <a:spcPct val="90000"/>
                  </a:lnSpc>
                  <a:buAutoNum type="arabicParenR"/>
                </a:pPr>
                <a:r>
                  <a:rPr lang="ru-RU" b="1" dirty="0" smtClean="0">
                    <a:latin typeface="Arial" pitchFamily="34" charset="0"/>
                    <a:cs typeface="Arial" pitchFamily="34" charset="0"/>
                  </a:rPr>
                  <a:t> Среднее про-</a:t>
                </a:r>
              </a:p>
              <a:p>
                <a:pPr>
                  <a:lnSpc>
                    <a:spcPct val="90000"/>
                  </a:lnSpc>
                </a:pPr>
                <a:r>
                  <a:rPr lang="ru-RU" b="1" dirty="0" smtClean="0">
                    <a:latin typeface="Arial" pitchFamily="34" charset="0"/>
                    <a:cs typeface="Arial" pitchFamily="34" charset="0"/>
                  </a:rPr>
                  <a:t>     </a:t>
                </a:r>
                <a:r>
                  <a:rPr lang="ru-RU" b="1" dirty="0" err="1" smtClean="0">
                    <a:latin typeface="Arial" pitchFamily="34" charset="0"/>
                    <a:cs typeface="Arial" pitchFamily="34" charset="0"/>
                  </a:rPr>
                  <a:t>фессиональ</a:t>
                </a:r>
                <a:r>
                  <a:rPr lang="ru-RU" b="1" dirty="0" smtClean="0">
                    <a:latin typeface="Arial" pitchFamily="34" charset="0"/>
                    <a:cs typeface="Arial" pitchFamily="34" charset="0"/>
                  </a:rPr>
                  <a:t>-</a:t>
                </a:r>
                <a:br>
                  <a:rPr lang="ru-RU" b="1" dirty="0" smtClean="0">
                    <a:latin typeface="Arial" pitchFamily="34" charset="0"/>
                    <a:cs typeface="Arial" pitchFamily="34" charset="0"/>
                  </a:rPr>
                </a:br>
                <a:r>
                  <a:rPr lang="ru-RU" b="1" dirty="0" smtClean="0">
                    <a:latin typeface="Arial" pitchFamily="34" charset="0"/>
                    <a:cs typeface="Arial" pitchFamily="34" charset="0"/>
                  </a:rPr>
                  <a:t>     </a:t>
                </a:r>
                <a:r>
                  <a:rPr lang="ru-RU" b="1" dirty="0" err="1" smtClean="0">
                    <a:latin typeface="Arial" pitchFamily="34" charset="0"/>
                    <a:cs typeface="Arial" pitchFamily="34" charset="0"/>
                  </a:rPr>
                  <a:t>ное</a:t>
                </a:r>
                <a:r>
                  <a:rPr lang="ru-RU" b="1" dirty="0" smtClean="0"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483768" y="3893026"/>
                <a:ext cx="1944216" cy="59093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b="1" dirty="0" smtClean="0">
                    <a:latin typeface="Arial" pitchFamily="34" charset="0"/>
                    <a:cs typeface="Arial" pitchFamily="34" charset="0"/>
                  </a:rPr>
                  <a:t>2) Высшее</a:t>
                </a:r>
                <a:br>
                  <a:rPr lang="ru-RU" b="1" dirty="0" smtClean="0">
                    <a:latin typeface="Arial" pitchFamily="34" charset="0"/>
                    <a:cs typeface="Arial" pitchFamily="34" charset="0"/>
                  </a:rPr>
                </a:br>
                <a:r>
                  <a:rPr lang="ru-RU" b="1" dirty="0" smtClean="0">
                    <a:latin typeface="Arial" pitchFamily="34" charset="0"/>
                    <a:cs typeface="Arial" pitchFamily="34" charset="0"/>
                  </a:rPr>
                  <a:t>    </a:t>
                </a:r>
                <a:r>
                  <a:rPr lang="ru-RU" sz="1600" dirty="0" smtClean="0">
                    <a:latin typeface="Arial" pitchFamily="34" charset="0"/>
                    <a:cs typeface="Arial" pitchFamily="34" charset="0"/>
                  </a:rPr>
                  <a:t>(</a:t>
                </a:r>
                <a:r>
                  <a:rPr lang="ru-RU" sz="1600" dirty="0" err="1" smtClean="0">
                    <a:latin typeface="Arial" pitchFamily="34" charset="0"/>
                    <a:cs typeface="Arial" pitchFamily="34" charset="0"/>
                  </a:rPr>
                  <a:t>бакалавриат</a:t>
                </a:r>
                <a:r>
                  <a:rPr lang="ru-RU" sz="1600" dirty="0" smtClean="0">
                    <a:latin typeface="Arial" pitchFamily="34" charset="0"/>
                    <a:cs typeface="Arial" pitchFamily="34" charset="0"/>
                  </a:rPr>
                  <a:t>)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483769" y="4588386"/>
                <a:ext cx="1944216" cy="78483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b="1" dirty="0" smtClean="0">
                    <a:latin typeface="Arial" pitchFamily="34" charset="0"/>
                    <a:cs typeface="Arial" pitchFamily="34" charset="0"/>
                  </a:rPr>
                  <a:t>3) Высшее</a:t>
                </a:r>
                <a:br>
                  <a:rPr lang="ru-RU" b="1" dirty="0" smtClean="0">
                    <a:latin typeface="Arial" pitchFamily="34" charset="0"/>
                    <a:cs typeface="Arial" pitchFamily="34" charset="0"/>
                  </a:rPr>
                </a:br>
                <a:r>
                  <a:rPr lang="ru-RU" sz="1600" b="1" dirty="0" smtClean="0">
                    <a:latin typeface="Arial" pitchFamily="34" charset="0"/>
                    <a:cs typeface="Arial" pitchFamily="34" charset="0"/>
                  </a:rPr>
                  <a:t>   </a:t>
                </a:r>
                <a:r>
                  <a:rPr lang="ru-RU" sz="1600" dirty="0" smtClean="0">
                    <a:latin typeface="Arial" pitchFamily="34" charset="0"/>
                    <a:cs typeface="Arial" pitchFamily="34" charset="0"/>
                  </a:rPr>
                  <a:t>(</a:t>
                </a:r>
                <a:r>
                  <a:rPr lang="ru-RU" sz="1600" dirty="0" err="1" smtClean="0">
                    <a:latin typeface="Arial" pitchFamily="34" charset="0"/>
                    <a:cs typeface="Arial" pitchFamily="34" charset="0"/>
                  </a:rPr>
                  <a:t>специалитет</a:t>
                </a:r>
                <a:r>
                  <a:rPr lang="ru-RU" sz="1600" dirty="0" smtClean="0">
                    <a:latin typeface="Arial" pitchFamily="34" charset="0"/>
                    <a:cs typeface="Arial" pitchFamily="34" charset="0"/>
                  </a:rPr>
                  <a:t>,</a:t>
                </a:r>
              </a:p>
              <a:p>
                <a:pPr>
                  <a:lnSpc>
                    <a:spcPct val="90000"/>
                  </a:lnSpc>
                </a:pPr>
                <a:r>
                  <a:rPr lang="ru-RU" sz="1600" dirty="0" smtClean="0">
                    <a:latin typeface="Arial" pitchFamily="34" charset="0"/>
                    <a:cs typeface="Arial" pitchFamily="34" charset="0"/>
                  </a:rPr>
                  <a:t>    магистратура)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483769" y="5518915"/>
                <a:ext cx="1944215" cy="100642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4) Высшее</a:t>
                </a:r>
                <a:br>
                  <a:rPr lang="ru-RU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ru-RU" sz="16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   </a:t>
                </a:r>
                <a:r>
                  <a:rPr lang="ru-RU" sz="16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(подготовка</a:t>
                </a:r>
              </a:p>
              <a:p>
                <a:pPr>
                  <a:lnSpc>
                    <a:spcPct val="90000"/>
                  </a:lnSpc>
                </a:pPr>
                <a:r>
                  <a:rPr lang="ru-RU" sz="16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    кадров высшей</a:t>
                </a:r>
              </a:p>
              <a:p>
                <a:pPr>
                  <a:lnSpc>
                    <a:spcPct val="90000"/>
                  </a:lnSpc>
                </a:pPr>
                <a:r>
                  <a:rPr lang="ru-RU" sz="16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    квалификации)</a:t>
                </a:r>
              </a:p>
            </p:txBody>
          </p:sp>
          <p:cxnSp>
            <p:nvCxnSpPr>
              <p:cNvPr id="27" name="Прямая со стрелкой 26"/>
              <p:cNvCxnSpPr/>
              <p:nvPr/>
            </p:nvCxnSpPr>
            <p:spPr>
              <a:xfrm>
                <a:off x="4283968" y="3501008"/>
                <a:ext cx="0" cy="57606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 стрелкой 27"/>
              <p:cNvCxnSpPr/>
              <p:nvPr/>
            </p:nvCxnSpPr>
            <p:spPr>
              <a:xfrm>
                <a:off x="4283968" y="4365104"/>
                <a:ext cx="0" cy="57606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 стрелкой 28"/>
              <p:cNvCxnSpPr/>
              <p:nvPr/>
            </p:nvCxnSpPr>
            <p:spPr>
              <a:xfrm>
                <a:off x="4283968" y="5229200"/>
                <a:ext cx="0" cy="57606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/>
          <p:cNvSpPr txBox="1"/>
          <p:nvPr/>
        </p:nvSpPr>
        <p:spPr>
          <a:xfrm flipH="1">
            <a:off x="6804248" y="5445224"/>
            <a:ext cx="2016225" cy="1123712"/>
          </a:xfrm>
          <a:prstGeom prst="wedgeRoundRectCallout">
            <a:avLst>
              <a:gd name="adj1" fmla="val 40186"/>
              <a:gd name="adj2" fmla="val -72682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Структура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системы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образования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Содержание образовательных областей</a:t>
            </a:r>
            <a:endParaRPr lang="ru-RU" sz="3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30</a:t>
            </a:fld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</p:nvPr>
        </p:nvGraphicFramePr>
        <p:xfrm>
          <a:off x="457200" y="1335310"/>
          <a:ext cx="8229600" cy="4685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421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Образовательные области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2996952"/>
            <a:ext cx="2304256" cy="646986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alibri" pitchFamily="34" charset="0"/>
              </a:rPr>
              <a:t>Младенческий возраст (2 мес. – 1 год)</a:t>
            </a:r>
            <a:endParaRPr 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5856" y="2996952"/>
            <a:ext cx="2592288" cy="374571"/>
          </a:xfrm>
          <a:prstGeom prst="round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alibri" pitchFamily="34" charset="0"/>
              </a:rPr>
              <a:t>Ранний возраст (1-3 года)</a:t>
            </a:r>
            <a:endParaRPr 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4168" y="2996952"/>
            <a:ext cx="2304256" cy="646986"/>
          </a:xfrm>
          <a:prstGeom prst="round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alibri" pitchFamily="34" charset="0"/>
              </a:rPr>
              <a:t>Дошкольный возраст (3года – 8 лет)</a:t>
            </a:r>
            <a:endParaRPr 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92375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детской деятельности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57200" y="1628800"/>
          <a:ext cx="4038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9" name="Содержимое 8" descr="Рисунок1.jpg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066165" y="1639888"/>
            <a:ext cx="3202670" cy="452596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детской деятельности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57200" y="1628800"/>
          <a:ext cx="4038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9" name="Содержимое 8" descr="1202977857_love_11.jpg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857115" y="1639888"/>
            <a:ext cx="3620770" cy="452596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детской деятельности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57200" y="1711350"/>
          <a:ext cx="4038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Содержимое 7" descr="20c7520ce7dc.jpg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857115" y="1639888"/>
            <a:ext cx="3620770" cy="4525962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детской деятельности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34</a:t>
            </a:fld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4294967295"/>
          </p:nvPr>
        </p:nvGraphicFramePr>
        <p:xfrm>
          <a:off x="539552" y="1628775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Содержимое 11" descr="30888933_Frederick_Warren_Freer_ak.jpg"/>
          <p:cNvPicPr>
            <a:picLocks noGrp="1" noChangeAspect="1"/>
          </p:cNvPicPr>
          <p:nvPr>
            <p:ph sz="half" idx="4294967295"/>
          </p:nvPr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3174"/>
          <a:stretch>
            <a:fillRect/>
          </a:stretch>
        </p:blipFill>
        <p:spPr>
          <a:xfrm flipH="1">
            <a:off x="5076055" y="1649006"/>
            <a:ext cx="3384377" cy="4588306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детской деятельности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57200" y="1628800"/>
          <a:ext cx="4038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10" name="Содержимое 9" descr="Рисунок3.jpg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lum contrast="10000"/>
          </a:blip>
          <a:stretch>
            <a:fillRect/>
          </a:stretch>
        </p:blipFill>
        <p:spPr>
          <a:xfrm>
            <a:off x="4660421" y="1639888"/>
            <a:ext cx="4014157" cy="452596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детской деятельности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57200" y="1700808"/>
          <a:ext cx="4038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Содержимое 8" descr="Рисунок4.jpg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676076" y="1639888"/>
            <a:ext cx="3982847" cy="4525962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детской деятельности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57200" y="1628800"/>
          <a:ext cx="4038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37</a:t>
            </a:fld>
            <a:endParaRPr lang="ru-RU"/>
          </a:p>
        </p:txBody>
      </p:sp>
      <p:pic>
        <p:nvPicPr>
          <p:cNvPr id="12" name="Содержимое 11" descr="Рисунок5.jp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>
            <a:off x="4806051" y="1639888"/>
            <a:ext cx="3722898" cy="452596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детской деятельности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57200" y="1628800"/>
          <a:ext cx="4038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Содержимое 7" descr="03.jpg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069711" y="1639888"/>
            <a:ext cx="3195577" cy="4525962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детской деятельности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57200" y="1556792"/>
          <a:ext cx="4038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Содержимое 6" descr="Рисунок1.jpg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692954" y="1556792"/>
            <a:ext cx="3949091" cy="4525962"/>
          </a:xfr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accent4"/>
                </a:solidFill>
              </a:rPr>
              <a:t>ФЕДЕРАЛЬНЫЙ ЗАКОН</a:t>
            </a:r>
            <a:r>
              <a:rPr lang="ru-RU" dirty="0" smtClean="0">
                <a:solidFill>
                  <a:schemeClr val="accent4"/>
                </a:solidFill>
              </a:rPr>
              <a:t/>
            </a:r>
            <a:br>
              <a:rPr lang="ru-RU" dirty="0" smtClean="0">
                <a:solidFill>
                  <a:schemeClr val="accent4"/>
                </a:solidFill>
              </a:rPr>
            </a:br>
            <a:r>
              <a:rPr lang="ru-RU" sz="3200" dirty="0" smtClean="0">
                <a:solidFill>
                  <a:schemeClr val="accent4"/>
                </a:solidFill>
              </a:rPr>
              <a:t>«Об образовании в Российской Федерации»</a:t>
            </a:r>
            <a:endParaRPr lang="ru-RU" sz="3200" dirty="0">
              <a:solidFill>
                <a:schemeClr val="accent4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ru-RU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образования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/>
              <a:t>- завершённый цикл образования, характеризующийся определённой </a:t>
            </a:r>
            <a:r>
              <a:rPr lang="ru-RU" b="1" dirty="0" smtClean="0"/>
              <a:t>единой</a:t>
            </a:r>
            <a:r>
              <a:rPr lang="ru-RU" dirty="0" smtClean="0"/>
              <a:t> совокупностью требований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Части Программы</a:t>
            </a:r>
            <a:endParaRPr lang="ru-RU" dirty="0"/>
          </a:p>
        </p:txBody>
      </p:sp>
      <p:sp>
        <p:nvSpPr>
          <p:cNvPr id="6" name="Полилиния 5"/>
          <p:cNvSpPr/>
          <p:nvPr/>
        </p:nvSpPr>
        <p:spPr>
          <a:xfrm>
            <a:off x="1259632" y="1412776"/>
            <a:ext cx="7490070" cy="587464"/>
          </a:xfrm>
          <a:custGeom>
            <a:avLst/>
            <a:gdLst>
              <a:gd name="connsiteX0" fmla="*/ 0 w 6504384"/>
              <a:gd name="connsiteY0" fmla="*/ 0 h 1036915"/>
              <a:gd name="connsiteX1" fmla="*/ 6504384 w 6504384"/>
              <a:gd name="connsiteY1" fmla="*/ 0 h 1036915"/>
              <a:gd name="connsiteX2" fmla="*/ 6504384 w 6504384"/>
              <a:gd name="connsiteY2" fmla="*/ 1036915 h 1036915"/>
              <a:gd name="connsiteX3" fmla="*/ 0 w 6504384"/>
              <a:gd name="connsiteY3" fmla="*/ 1036915 h 1036915"/>
              <a:gd name="connsiteX4" fmla="*/ 0 w 6504384"/>
              <a:gd name="connsiteY4" fmla="*/ 0 h 103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4384" h="1036915">
                <a:moveTo>
                  <a:pt x="0" y="0"/>
                </a:moveTo>
                <a:lnTo>
                  <a:pt x="6504384" y="0"/>
                </a:lnTo>
                <a:lnTo>
                  <a:pt x="6504384" y="1036915"/>
                </a:lnTo>
                <a:lnTo>
                  <a:pt x="0" y="10369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  <a:bevelB w="88900" h="121750" prst="angle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2870" tIns="102870" rIns="102870" bIns="102870" numCol="1" spcCol="1270" anchor="ctr" anchorCtr="0">
            <a:no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kern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 О П   Д О</a:t>
            </a:r>
            <a:endParaRPr lang="ru-RU" sz="2400" b="1" kern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2143116"/>
            <a:ext cx="7488832" cy="208424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9" name="Полилиния 8"/>
          <p:cNvSpPr/>
          <p:nvPr/>
        </p:nvSpPr>
        <p:spPr>
          <a:xfrm>
            <a:off x="1357290" y="2285992"/>
            <a:ext cx="4536504" cy="1465086"/>
          </a:xfrm>
          <a:custGeom>
            <a:avLst/>
            <a:gdLst>
              <a:gd name="connsiteX0" fmla="*/ 0 w 5147497"/>
              <a:gd name="connsiteY0" fmla="*/ 0 h 2177521"/>
              <a:gd name="connsiteX1" fmla="*/ 5147497 w 5147497"/>
              <a:gd name="connsiteY1" fmla="*/ 0 h 2177521"/>
              <a:gd name="connsiteX2" fmla="*/ 5147497 w 5147497"/>
              <a:gd name="connsiteY2" fmla="*/ 2177521 h 2177521"/>
              <a:gd name="connsiteX3" fmla="*/ 0 w 5147497"/>
              <a:gd name="connsiteY3" fmla="*/ 2177521 h 2177521"/>
              <a:gd name="connsiteX4" fmla="*/ 0 w 5147497"/>
              <a:gd name="connsiteY4" fmla="*/ 0 h 2177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7497" h="2177521">
                <a:moveTo>
                  <a:pt x="0" y="0"/>
                </a:moveTo>
                <a:lnTo>
                  <a:pt x="5147497" y="0"/>
                </a:lnTo>
                <a:lnTo>
                  <a:pt x="5147497" y="2177521"/>
                </a:lnTo>
                <a:lnTo>
                  <a:pt x="0" y="2177521"/>
                </a:lnTo>
                <a:lnTo>
                  <a:pt x="0" y="0"/>
                </a:lnTo>
                <a:close/>
              </a:path>
            </a:pathLst>
          </a:custGeom>
          <a:solidFill>
            <a:srgbClr val="FB376F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400" tIns="152400" rIns="152400" bIns="1524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400" b="1" i="1" kern="1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i="1" kern="1200" dirty="0" smtClean="0">
                <a:latin typeface="Arial" pitchFamily="34" charset="0"/>
                <a:cs typeface="Arial" pitchFamily="34" charset="0"/>
              </a:rPr>
              <a:t>не менее</a:t>
            </a:r>
            <a:r>
              <a:rPr lang="en-US" sz="2400" b="1" i="1" kern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kern="1200" dirty="0" smtClean="0">
                <a:latin typeface="Arial" pitchFamily="34" charset="0"/>
                <a:cs typeface="Arial" pitchFamily="34" charset="0"/>
              </a:rPr>
              <a:t>60%)</a:t>
            </a:r>
            <a:endParaRPr lang="ru-RU" sz="2400" b="1" i="1" kern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олилиния 14"/>
          <p:cNvSpPr/>
          <p:nvPr/>
        </p:nvSpPr>
        <p:spPr>
          <a:xfrm>
            <a:off x="6000760" y="2285992"/>
            <a:ext cx="2736304" cy="1465086"/>
          </a:xfrm>
          <a:custGeom>
            <a:avLst/>
            <a:gdLst>
              <a:gd name="connsiteX0" fmla="*/ 0 w 1356107"/>
              <a:gd name="connsiteY0" fmla="*/ 0 h 2177521"/>
              <a:gd name="connsiteX1" fmla="*/ 1356107 w 1356107"/>
              <a:gd name="connsiteY1" fmla="*/ 0 h 2177521"/>
              <a:gd name="connsiteX2" fmla="*/ 1356107 w 1356107"/>
              <a:gd name="connsiteY2" fmla="*/ 2177521 h 2177521"/>
              <a:gd name="connsiteX3" fmla="*/ 0 w 1356107"/>
              <a:gd name="connsiteY3" fmla="*/ 2177521 h 2177521"/>
              <a:gd name="connsiteX4" fmla="*/ 0 w 1356107"/>
              <a:gd name="connsiteY4" fmla="*/ 0 h 2177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6107" h="2177521">
                <a:moveTo>
                  <a:pt x="0" y="0"/>
                </a:moveTo>
                <a:lnTo>
                  <a:pt x="1356107" y="0"/>
                </a:lnTo>
                <a:lnTo>
                  <a:pt x="1356107" y="2177521"/>
                </a:lnTo>
                <a:lnTo>
                  <a:pt x="0" y="21775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400" tIns="152400" rIns="152400" bIns="1524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i="1" kern="1200" dirty="0" smtClean="0">
                <a:latin typeface="Arial" pitchFamily="34" charset="0"/>
                <a:cs typeface="Arial" pitchFamily="34" charset="0"/>
              </a:rPr>
              <a:t>(не более 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400" b="1" i="1" kern="1200" dirty="0" smtClean="0">
                <a:latin typeface="Arial" pitchFamily="34" charset="0"/>
                <a:cs typeface="Arial" pitchFamily="34" charset="0"/>
              </a:rPr>
              <a:t>0%)</a:t>
            </a:r>
            <a:endParaRPr lang="ru-RU" sz="2400" b="1" i="1" kern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536" y="2348880"/>
            <a:ext cx="1512168" cy="504056"/>
          </a:xfrm>
          <a:prstGeom prst="homePlate">
            <a:avLst/>
          </a:prstGeom>
          <a:solidFill>
            <a:srgbClr val="F2F2F2">
              <a:alpha val="50196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ФГОС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691680" y="5445224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7780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Обязательная часть</a:t>
            </a:r>
            <a:endParaRPr lang="en-US" sz="2000" b="1" dirty="0" smtClean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580112" y="5373216"/>
            <a:ext cx="266429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Часть, формируемая</a:t>
            </a:r>
          </a:p>
          <a:p>
            <a:pPr algn="r">
              <a:lnSpc>
                <a:spcPct val="90000"/>
              </a:lnSpc>
            </a:pPr>
            <a:r>
              <a:rPr lang="ru-RU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участниками</a:t>
            </a:r>
            <a:endParaRPr lang="en-US" b="1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90000"/>
              </a:lnSpc>
            </a:pPr>
            <a:r>
              <a:rPr lang="ru-RU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образовательного</a:t>
            </a:r>
          </a:p>
          <a:p>
            <a:pPr algn="r">
              <a:lnSpc>
                <a:spcPct val="90000"/>
              </a:lnSpc>
            </a:pPr>
            <a:r>
              <a:rPr lang="en-US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процесса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1259632" y="5445224"/>
            <a:ext cx="432048" cy="384966"/>
          </a:xfrm>
          <a:custGeom>
            <a:avLst/>
            <a:gdLst>
              <a:gd name="connsiteX0" fmla="*/ 0 w 5147497"/>
              <a:gd name="connsiteY0" fmla="*/ 0 h 2177521"/>
              <a:gd name="connsiteX1" fmla="*/ 5147497 w 5147497"/>
              <a:gd name="connsiteY1" fmla="*/ 0 h 2177521"/>
              <a:gd name="connsiteX2" fmla="*/ 5147497 w 5147497"/>
              <a:gd name="connsiteY2" fmla="*/ 2177521 h 2177521"/>
              <a:gd name="connsiteX3" fmla="*/ 0 w 5147497"/>
              <a:gd name="connsiteY3" fmla="*/ 2177521 h 2177521"/>
              <a:gd name="connsiteX4" fmla="*/ 0 w 5147497"/>
              <a:gd name="connsiteY4" fmla="*/ 0 h 2177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7497" h="2177521">
                <a:moveTo>
                  <a:pt x="0" y="0"/>
                </a:moveTo>
                <a:lnTo>
                  <a:pt x="5147497" y="0"/>
                </a:lnTo>
                <a:lnTo>
                  <a:pt x="5147497" y="2177521"/>
                </a:lnTo>
                <a:lnTo>
                  <a:pt x="0" y="2177521"/>
                </a:lnTo>
                <a:lnTo>
                  <a:pt x="0" y="0"/>
                </a:lnTo>
                <a:close/>
              </a:path>
            </a:pathLst>
          </a:custGeom>
          <a:solidFill>
            <a:srgbClr val="FB376F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400" tIns="152400" rIns="152400" bIns="1524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endParaRPr lang="ru-RU" sz="2400" b="1" i="1" kern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Полилиния 14"/>
          <p:cNvSpPr/>
          <p:nvPr/>
        </p:nvSpPr>
        <p:spPr>
          <a:xfrm>
            <a:off x="8316416" y="5445224"/>
            <a:ext cx="440432" cy="431973"/>
          </a:xfrm>
          <a:custGeom>
            <a:avLst/>
            <a:gdLst>
              <a:gd name="connsiteX0" fmla="*/ 0 w 1356107"/>
              <a:gd name="connsiteY0" fmla="*/ 0 h 2177521"/>
              <a:gd name="connsiteX1" fmla="*/ 1356107 w 1356107"/>
              <a:gd name="connsiteY1" fmla="*/ 0 h 2177521"/>
              <a:gd name="connsiteX2" fmla="*/ 1356107 w 1356107"/>
              <a:gd name="connsiteY2" fmla="*/ 2177521 h 2177521"/>
              <a:gd name="connsiteX3" fmla="*/ 0 w 1356107"/>
              <a:gd name="connsiteY3" fmla="*/ 2177521 h 2177521"/>
              <a:gd name="connsiteX4" fmla="*/ 0 w 1356107"/>
              <a:gd name="connsiteY4" fmla="*/ 0 h 2177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6107" h="2177521">
                <a:moveTo>
                  <a:pt x="0" y="0"/>
                </a:moveTo>
                <a:lnTo>
                  <a:pt x="1356107" y="0"/>
                </a:lnTo>
                <a:lnTo>
                  <a:pt x="1356107" y="2177521"/>
                </a:lnTo>
                <a:lnTo>
                  <a:pt x="0" y="21775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400" tIns="152400" rIns="152400" bIns="1524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b="1" i="1" kern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 anchor="b">
            <a:normAutofit/>
          </a:bodyPr>
          <a:lstStyle/>
          <a:p>
            <a:r>
              <a:rPr lang="en-US" dirty="0" smtClean="0"/>
              <a:t>III</a:t>
            </a:r>
            <a:r>
              <a:rPr lang="ru-RU" dirty="0" smtClean="0"/>
              <a:t>. ТРЕБОВАНИЯ К УСЛОВИЯМ</a:t>
            </a:r>
            <a:br>
              <a:rPr lang="ru-RU" dirty="0" smtClean="0"/>
            </a:br>
            <a:r>
              <a:rPr lang="ru-RU" dirty="0" smtClean="0"/>
              <a:t>     РЕАЛИЗАЦИИ ООП ДО</a:t>
            </a:r>
            <a:endParaRPr lang="ru-RU" dirty="0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874713" y="2133600"/>
            <a:ext cx="7772400" cy="1362075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 smtClean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ФЕДЕРАЛЬНЫЙ ГОСУДАРСТВЕННЫЙ ОБРАЗОВАТЕЛЬНЫЙ СТАНДАРТ</a:t>
            </a:r>
            <a:br>
              <a:rPr kumimoji="0" lang="ru-RU" sz="3200" b="1" i="0" u="none" strike="noStrike" kern="1200" cap="none" spc="0" normalizeH="0" baseline="0" noProof="0" dirty="0" smtClean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 smtClean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ДОШКОЛЬНОГО ОБРАЗОВАНИЯ </a:t>
            </a:r>
            <a:endParaRPr kumimoji="0" lang="ru-RU" sz="3200" b="1" i="0" u="none" strike="noStrike" kern="1200" cap="none" spc="0" normalizeH="0" baseline="0" noProof="0" dirty="0">
              <a:ln w="12700">
                <a:solidFill>
                  <a:schemeClr val="accent2">
                    <a:shade val="90000"/>
                    <a:satMod val="150000"/>
                  </a:schemeClr>
                </a:solidFill>
              </a:ln>
              <a:solidFill>
                <a:srgbClr val="FFFFFF"/>
              </a:solidFill>
              <a:effectLst>
                <a:outerShdw blurRad="38100" dist="381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3348828" y="4028083"/>
            <a:ext cx="2205262" cy="2205262"/>
          </a:xfrm>
          <a:custGeom>
            <a:avLst/>
            <a:gdLst>
              <a:gd name="connsiteX0" fmla="*/ 0 w 2205262"/>
              <a:gd name="connsiteY0" fmla="*/ 1102631 h 2205262"/>
              <a:gd name="connsiteX1" fmla="*/ 322954 w 2205262"/>
              <a:gd name="connsiteY1" fmla="*/ 322953 h 2205262"/>
              <a:gd name="connsiteX2" fmla="*/ 1102633 w 2205262"/>
              <a:gd name="connsiteY2" fmla="*/ 1 h 2205262"/>
              <a:gd name="connsiteX3" fmla="*/ 1882311 w 2205262"/>
              <a:gd name="connsiteY3" fmla="*/ 322955 h 2205262"/>
              <a:gd name="connsiteX4" fmla="*/ 2205263 w 2205262"/>
              <a:gd name="connsiteY4" fmla="*/ 1102634 h 2205262"/>
              <a:gd name="connsiteX5" fmla="*/ 1882310 w 2205262"/>
              <a:gd name="connsiteY5" fmla="*/ 1882312 h 2205262"/>
              <a:gd name="connsiteX6" fmla="*/ 1102632 w 2205262"/>
              <a:gd name="connsiteY6" fmla="*/ 2205265 h 2205262"/>
              <a:gd name="connsiteX7" fmla="*/ 322954 w 2205262"/>
              <a:gd name="connsiteY7" fmla="*/ 1882311 h 2205262"/>
              <a:gd name="connsiteX8" fmla="*/ 2 w 2205262"/>
              <a:gd name="connsiteY8" fmla="*/ 1102633 h 2205262"/>
              <a:gd name="connsiteX9" fmla="*/ 0 w 2205262"/>
              <a:gd name="connsiteY9" fmla="*/ 1102631 h 220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5262" h="2205262">
                <a:moveTo>
                  <a:pt x="0" y="1102631"/>
                </a:moveTo>
                <a:cubicBezTo>
                  <a:pt x="0" y="810195"/>
                  <a:pt x="116170" y="529736"/>
                  <a:pt x="322954" y="322953"/>
                </a:cubicBezTo>
                <a:cubicBezTo>
                  <a:pt x="529738" y="116170"/>
                  <a:pt x="810197" y="0"/>
                  <a:pt x="1102633" y="1"/>
                </a:cubicBezTo>
                <a:cubicBezTo>
                  <a:pt x="1395069" y="1"/>
                  <a:pt x="1675528" y="116171"/>
                  <a:pt x="1882311" y="322955"/>
                </a:cubicBezTo>
                <a:cubicBezTo>
                  <a:pt x="2089094" y="529739"/>
                  <a:pt x="2205264" y="810198"/>
                  <a:pt x="2205263" y="1102634"/>
                </a:cubicBezTo>
                <a:cubicBezTo>
                  <a:pt x="2205263" y="1395070"/>
                  <a:pt x="2089093" y="1675529"/>
                  <a:pt x="1882310" y="1882312"/>
                </a:cubicBezTo>
                <a:cubicBezTo>
                  <a:pt x="1675526" y="2089095"/>
                  <a:pt x="1395068" y="2205265"/>
                  <a:pt x="1102632" y="2205265"/>
                </a:cubicBezTo>
                <a:cubicBezTo>
                  <a:pt x="810196" y="2205265"/>
                  <a:pt x="529737" y="2089095"/>
                  <a:pt x="322954" y="1882311"/>
                </a:cubicBezTo>
                <a:cubicBezTo>
                  <a:pt x="116171" y="1675527"/>
                  <a:pt x="1" y="1395069"/>
                  <a:pt x="2" y="1102633"/>
                </a:cubicBezTo>
                <a:lnTo>
                  <a:pt x="0" y="110263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5653" tIns="335653" rIns="335653" bIns="335653" numCol="1" spcCol="1270" anchor="ctr" anchorCtr="0">
            <a:noAutofit/>
          </a:bodyPr>
          <a:lstStyle/>
          <a:p>
            <a:pPr lvl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 smtClean="0">
                <a:latin typeface="Arial" pitchFamily="34" charset="0"/>
                <a:cs typeface="Arial" pitchFamily="34" charset="0"/>
              </a:rPr>
              <a:t>Условия реализации Программы </a:t>
            </a:r>
            <a:endParaRPr lang="ru-RU" sz="2000" b="1" kern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660061" y="3789040"/>
            <a:ext cx="3232219" cy="2179673"/>
            <a:chOff x="5660061" y="3789040"/>
            <a:chExt cx="3232219" cy="2179673"/>
          </a:xfrm>
        </p:grpSpPr>
        <p:sp>
          <p:nvSpPr>
            <p:cNvPr id="19" name="Стрелка влево 18"/>
            <p:cNvSpPr/>
            <p:nvPr/>
          </p:nvSpPr>
          <p:spPr>
            <a:xfrm>
              <a:off x="5660061" y="4816464"/>
              <a:ext cx="1820768" cy="628499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bg1">
                <a:lumMod val="6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Полилиния 19"/>
            <p:cNvSpPr/>
            <p:nvPr/>
          </p:nvSpPr>
          <p:spPr>
            <a:xfrm>
              <a:off x="6192248" y="4292714"/>
              <a:ext cx="2577163" cy="1675999"/>
            </a:xfrm>
            <a:custGeom>
              <a:avLst/>
              <a:gdLst>
                <a:gd name="connsiteX0" fmla="*/ 0 w 2577163"/>
                <a:gd name="connsiteY0" fmla="*/ 167600 h 1675999"/>
                <a:gd name="connsiteX1" fmla="*/ 49089 w 2577163"/>
                <a:gd name="connsiteY1" fmla="*/ 49089 h 1675999"/>
                <a:gd name="connsiteX2" fmla="*/ 167600 w 2577163"/>
                <a:gd name="connsiteY2" fmla="*/ 0 h 1675999"/>
                <a:gd name="connsiteX3" fmla="*/ 2409563 w 2577163"/>
                <a:gd name="connsiteY3" fmla="*/ 0 h 1675999"/>
                <a:gd name="connsiteX4" fmla="*/ 2528074 w 2577163"/>
                <a:gd name="connsiteY4" fmla="*/ 49089 h 1675999"/>
                <a:gd name="connsiteX5" fmla="*/ 2577163 w 2577163"/>
                <a:gd name="connsiteY5" fmla="*/ 167600 h 1675999"/>
                <a:gd name="connsiteX6" fmla="*/ 2577163 w 2577163"/>
                <a:gd name="connsiteY6" fmla="*/ 1508399 h 1675999"/>
                <a:gd name="connsiteX7" fmla="*/ 2528074 w 2577163"/>
                <a:gd name="connsiteY7" fmla="*/ 1626910 h 1675999"/>
                <a:gd name="connsiteX8" fmla="*/ 2409563 w 2577163"/>
                <a:gd name="connsiteY8" fmla="*/ 1675999 h 1675999"/>
                <a:gd name="connsiteX9" fmla="*/ 167600 w 2577163"/>
                <a:gd name="connsiteY9" fmla="*/ 1675999 h 1675999"/>
                <a:gd name="connsiteX10" fmla="*/ 49089 w 2577163"/>
                <a:gd name="connsiteY10" fmla="*/ 1626910 h 1675999"/>
                <a:gd name="connsiteX11" fmla="*/ 0 w 2577163"/>
                <a:gd name="connsiteY11" fmla="*/ 1508399 h 1675999"/>
                <a:gd name="connsiteX12" fmla="*/ 0 w 2577163"/>
                <a:gd name="connsiteY12" fmla="*/ 167600 h 1675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77163" h="1675999">
                  <a:moveTo>
                    <a:pt x="0" y="167600"/>
                  </a:moveTo>
                  <a:cubicBezTo>
                    <a:pt x="0" y="123150"/>
                    <a:pt x="17658" y="80520"/>
                    <a:pt x="49089" y="49089"/>
                  </a:cubicBezTo>
                  <a:cubicBezTo>
                    <a:pt x="80520" y="17658"/>
                    <a:pt x="123150" y="0"/>
                    <a:pt x="167600" y="0"/>
                  </a:cubicBezTo>
                  <a:lnTo>
                    <a:pt x="2409563" y="0"/>
                  </a:lnTo>
                  <a:cubicBezTo>
                    <a:pt x="2454013" y="0"/>
                    <a:pt x="2496643" y="17658"/>
                    <a:pt x="2528074" y="49089"/>
                  </a:cubicBezTo>
                  <a:cubicBezTo>
                    <a:pt x="2559505" y="80520"/>
                    <a:pt x="2577163" y="123150"/>
                    <a:pt x="2577163" y="167600"/>
                  </a:cubicBezTo>
                  <a:lnTo>
                    <a:pt x="2577163" y="1508399"/>
                  </a:lnTo>
                  <a:cubicBezTo>
                    <a:pt x="2577163" y="1552849"/>
                    <a:pt x="2559505" y="1595479"/>
                    <a:pt x="2528074" y="1626910"/>
                  </a:cubicBezTo>
                  <a:cubicBezTo>
                    <a:pt x="2496643" y="1658341"/>
                    <a:pt x="2454013" y="1675999"/>
                    <a:pt x="2409563" y="1675999"/>
                  </a:cubicBezTo>
                  <a:lnTo>
                    <a:pt x="167600" y="1675999"/>
                  </a:lnTo>
                  <a:cubicBezTo>
                    <a:pt x="123150" y="1675999"/>
                    <a:pt x="80520" y="1658341"/>
                    <a:pt x="49089" y="1626910"/>
                  </a:cubicBezTo>
                  <a:cubicBezTo>
                    <a:pt x="17658" y="1595479"/>
                    <a:pt x="0" y="1552849"/>
                    <a:pt x="0" y="1508399"/>
                  </a:cubicBezTo>
                  <a:lnTo>
                    <a:pt x="0" y="1676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568" tIns="79568" rIns="79568" bIns="79568" numCol="1" spcCol="1270" anchor="b" anchorCtr="0">
              <a:noAutofit/>
            </a:bodyPr>
            <a:lstStyle/>
            <a:p>
              <a:pPr lvl="0" algn="l" defTabSz="711200" rtl="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600" b="1" kern="1200" dirty="0" smtClean="0">
                  <a:latin typeface="Arial" pitchFamily="34" charset="0"/>
                  <a:cs typeface="Arial" pitchFamily="34" charset="0"/>
                </a:rPr>
                <a:t>развивающая </a:t>
              </a:r>
              <a:r>
                <a:rPr lang="ru-RU" sz="1600" b="1" kern="1200" dirty="0" err="1" smtClean="0">
                  <a:latin typeface="Arial" pitchFamily="34" charset="0"/>
                  <a:cs typeface="Arial" pitchFamily="34" charset="0"/>
                </a:rPr>
                <a:t>предметно-простран-ственная</a:t>
              </a:r>
              <a:r>
                <a:rPr lang="ru-RU" sz="1600" b="1" kern="1200" dirty="0" smtClean="0">
                  <a:latin typeface="Arial" pitchFamily="34" charset="0"/>
                  <a:cs typeface="Arial" pitchFamily="34" charset="0"/>
                </a:rPr>
                <a:t> среда</a:t>
              </a:r>
              <a:endParaRPr lang="ru-RU" sz="1600" b="1" kern="12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26" name="Picture 2" descr="D:\ПРОСВЕЩЕНИЕ\Картинки разные\Детские_помещения\0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92280" y="3789040"/>
              <a:ext cx="1800000" cy="1355960"/>
            </a:xfrm>
            <a:prstGeom prst="round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grpSp>
        <p:nvGrpSpPr>
          <p:cNvPr id="24" name="Группа 23"/>
          <p:cNvGrpSpPr/>
          <p:nvPr/>
        </p:nvGrpSpPr>
        <p:grpSpPr>
          <a:xfrm>
            <a:off x="5018814" y="1628800"/>
            <a:ext cx="2937362" cy="2240552"/>
            <a:chOff x="5018814" y="1628800"/>
            <a:chExt cx="2937362" cy="2240552"/>
          </a:xfrm>
        </p:grpSpPr>
        <p:sp>
          <p:nvSpPr>
            <p:cNvPr id="17" name="Стрелка влево 16"/>
            <p:cNvSpPr/>
            <p:nvPr/>
          </p:nvSpPr>
          <p:spPr>
            <a:xfrm rot="18900000">
              <a:off x="5018814" y="3240853"/>
              <a:ext cx="2016512" cy="628499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bg1">
                <a:lumMod val="6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олилиния 17"/>
            <p:cNvSpPr/>
            <p:nvPr/>
          </p:nvSpPr>
          <p:spPr>
            <a:xfrm>
              <a:off x="5692515" y="2004158"/>
              <a:ext cx="2094999" cy="1675999"/>
            </a:xfrm>
            <a:custGeom>
              <a:avLst/>
              <a:gdLst>
                <a:gd name="connsiteX0" fmla="*/ 0 w 2094999"/>
                <a:gd name="connsiteY0" fmla="*/ 167600 h 1675999"/>
                <a:gd name="connsiteX1" fmla="*/ 49089 w 2094999"/>
                <a:gd name="connsiteY1" fmla="*/ 49089 h 1675999"/>
                <a:gd name="connsiteX2" fmla="*/ 167600 w 2094999"/>
                <a:gd name="connsiteY2" fmla="*/ 0 h 1675999"/>
                <a:gd name="connsiteX3" fmla="*/ 1927399 w 2094999"/>
                <a:gd name="connsiteY3" fmla="*/ 0 h 1675999"/>
                <a:gd name="connsiteX4" fmla="*/ 2045910 w 2094999"/>
                <a:gd name="connsiteY4" fmla="*/ 49089 h 1675999"/>
                <a:gd name="connsiteX5" fmla="*/ 2094999 w 2094999"/>
                <a:gd name="connsiteY5" fmla="*/ 167600 h 1675999"/>
                <a:gd name="connsiteX6" fmla="*/ 2094999 w 2094999"/>
                <a:gd name="connsiteY6" fmla="*/ 1508399 h 1675999"/>
                <a:gd name="connsiteX7" fmla="*/ 2045910 w 2094999"/>
                <a:gd name="connsiteY7" fmla="*/ 1626910 h 1675999"/>
                <a:gd name="connsiteX8" fmla="*/ 1927399 w 2094999"/>
                <a:gd name="connsiteY8" fmla="*/ 1675999 h 1675999"/>
                <a:gd name="connsiteX9" fmla="*/ 167600 w 2094999"/>
                <a:gd name="connsiteY9" fmla="*/ 1675999 h 1675999"/>
                <a:gd name="connsiteX10" fmla="*/ 49089 w 2094999"/>
                <a:gd name="connsiteY10" fmla="*/ 1626910 h 1675999"/>
                <a:gd name="connsiteX11" fmla="*/ 0 w 2094999"/>
                <a:gd name="connsiteY11" fmla="*/ 1508399 h 1675999"/>
                <a:gd name="connsiteX12" fmla="*/ 0 w 2094999"/>
                <a:gd name="connsiteY12" fmla="*/ 167600 h 1675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94999" h="1675999">
                  <a:moveTo>
                    <a:pt x="0" y="167600"/>
                  </a:moveTo>
                  <a:cubicBezTo>
                    <a:pt x="0" y="123150"/>
                    <a:pt x="17658" y="80520"/>
                    <a:pt x="49089" y="49089"/>
                  </a:cubicBezTo>
                  <a:cubicBezTo>
                    <a:pt x="80520" y="17658"/>
                    <a:pt x="123150" y="0"/>
                    <a:pt x="167600" y="0"/>
                  </a:cubicBezTo>
                  <a:lnTo>
                    <a:pt x="1927399" y="0"/>
                  </a:lnTo>
                  <a:cubicBezTo>
                    <a:pt x="1971849" y="0"/>
                    <a:pt x="2014479" y="17658"/>
                    <a:pt x="2045910" y="49089"/>
                  </a:cubicBezTo>
                  <a:cubicBezTo>
                    <a:pt x="2077341" y="80520"/>
                    <a:pt x="2094999" y="123150"/>
                    <a:pt x="2094999" y="167600"/>
                  </a:cubicBezTo>
                  <a:lnTo>
                    <a:pt x="2094999" y="1508399"/>
                  </a:lnTo>
                  <a:cubicBezTo>
                    <a:pt x="2094999" y="1552849"/>
                    <a:pt x="2077341" y="1595479"/>
                    <a:pt x="2045910" y="1626910"/>
                  </a:cubicBezTo>
                  <a:cubicBezTo>
                    <a:pt x="2014479" y="1658341"/>
                    <a:pt x="1971849" y="1675999"/>
                    <a:pt x="1927399" y="1675999"/>
                  </a:cubicBezTo>
                  <a:lnTo>
                    <a:pt x="167600" y="1675999"/>
                  </a:lnTo>
                  <a:cubicBezTo>
                    <a:pt x="123150" y="1675999"/>
                    <a:pt x="80520" y="1658341"/>
                    <a:pt x="49089" y="1626910"/>
                  </a:cubicBezTo>
                  <a:cubicBezTo>
                    <a:pt x="17658" y="1595479"/>
                    <a:pt x="0" y="1552849"/>
                    <a:pt x="0" y="1508399"/>
                  </a:cubicBezTo>
                  <a:lnTo>
                    <a:pt x="0" y="1676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378" tIns="83378" rIns="83378" bIns="83378" numCol="1" spcCol="1270" anchor="b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Arial" pitchFamily="34" charset="0"/>
                  <a:cs typeface="Arial" pitchFamily="34" charset="0"/>
                </a:rPr>
                <a:t>финансовые</a:t>
              </a:r>
              <a:endParaRPr lang="ru-RU" sz="1800" b="1" kern="12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28" name="Picture 4" descr="http://www.bolshoyvopros.ru/files/users/images/63/7f/637fdf6934b8d6902d9d87626df981f5.jpg"/>
            <p:cNvPicPr>
              <a:picLocks noChangeAspect="1" noChangeArrowheads="1"/>
            </p:cNvPicPr>
            <p:nvPr/>
          </p:nvPicPr>
          <p:blipFill>
            <a:blip r:embed="rId4" cstate="print"/>
            <a:srcRect l="2144" t="-150" r="4688" b="5731"/>
            <a:stretch>
              <a:fillRect/>
            </a:stretch>
          </p:blipFill>
          <p:spPr bwMode="auto">
            <a:xfrm>
              <a:off x="6156176" y="1628800"/>
              <a:ext cx="1800000" cy="1368152"/>
            </a:xfrm>
            <a:prstGeom prst="round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grpSp>
        <p:nvGrpSpPr>
          <p:cNvPr id="23" name="Группа 22"/>
          <p:cNvGrpSpPr/>
          <p:nvPr/>
        </p:nvGrpSpPr>
        <p:grpSpPr>
          <a:xfrm>
            <a:off x="3403959" y="980728"/>
            <a:ext cx="2094999" cy="2948497"/>
            <a:chOff x="3403959" y="980728"/>
            <a:chExt cx="2094999" cy="2948497"/>
          </a:xfrm>
        </p:grpSpPr>
        <p:sp>
          <p:nvSpPr>
            <p:cNvPr id="15" name="Стрелка влево 14"/>
            <p:cNvSpPr/>
            <p:nvPr/>
          </p:nvSpPr>
          <p:spPr>
            <a:xfrm rot="16200000">
              <a:off x="3602183" y="2765700"/>
              <a:ext cx="1698551" cy="628499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bg1">
                <a:lumMod val="6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олилиния 15"/>
            <p:cNvSpPr/>
            <p:nvPr/>
          </p:nvSpPr>
          <p:spPr>
            <a:xfrm>
              <a:off x="3403959" y="1392674"/>
              <a:ext cx="2094999" cy="1675999"/>
            </a:xfrm>
            <a:custGeom>
              <a:avLst/>
              <a:gdLst>
                <a:gd name="connsiteX0" fmla="*/ 0 w 2094999"/>
                <a:gd name="connsiteY0" fmla="*/ 167600 h 1675999"/>
                <a:gd name="connsiteX1" fmla="*/ 49089 w 2094999"/>
                <a:gd name="connsiteY1" fmla="*/ 49089 h 1675999"/>
                <a:gd name="connsiteX2" fmla="*/ 167600 w 2094999"/>
                <a:gd name="connsiteY2" fmla="*/ 0 h 1675999"/>
                <a:gd name="connsiteX3" fmla="*/ 1927399 w 2094999"/>
                <a:gd name="connsiteY3" fmla="*/ 0 h 1675999"/>
                <a:gd name="connsiteX4" fmla="*/ 2045910 w 2094999"/>
                <a:gd name="connsiteY4" fmla="*/ 49089 h 1675999"/>
                <a:gd name="connsiteX5" fmla="*/ 2094999 w 2094999"/>
                <a:gd name="connsiteY5" fmla="*/ 167600 h 1675999"/>
                <a:gd name="connsiteX6" fmla="*/ 2094999 w 2094999"/>
                <a:gd name="connsiteY6" fmla="*/ 1508399 h 1675999"/>
                <a:gd name="connsiteX7" fmla="*/ 2045910 w 2094999"/>
                <a:gd name="connsiteY7" fmla="*/ 1626910 h 1675999"/>
                <a:gd name="connsiteX8" fmla="*/ 1927399 w 2094999"/>
                <a:gd name="connsiteY8" fmla="*/ 1675999 h 1675999"/>
                <a:gd name="connsiteX9" fmla="*/ 167600 w 2094999"/>
                <a:gd name="connsiteY9" fmla="*/ 1675999 h 1675999"/>
                <a:gd name="connsiteX10" fmla="*/ 49089 w 2094999"/>
                <a:gd name="connsiteY10" fmla="*/ 1626910 h 1675999"/>
                <a:gd name="connsiteX11" fmla="*/ 0 w 2094999"/>
                <a:gd name="connsiteY11" fmla="*/ 1508399 h 1675999"/>
                <a:gd name="connsiteX12" fmla="*/ 0 w 2094999"/>
                <a:gd name="connsiteY12" fmla="*/ 167600 h 1675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94999" h="1675999">
                  <a:moveTo>
                    <a:pt x="0" y="167600"/>
                  </a:moveTo>
                  <a:cubicBezTo>
                    <a:pt x="0" y="123150"/>
                    <a:pt x="17658" y="80520"/>
                    <a:pt x="49089" y="49089"/>
                  </a:cubicBezTo>
                  <a:cubicBezTo>
                    <a:pt x="80520" y="17658"/>
                    <a:pt x="123150" y="0"/>
                    <a:pt x="167600" y="0"/>
                  </a:cubicBezTo>
                  <a:lnTo>
                    <a:pt x="1927399" y="0"/>
                  </a:lnTo>
                  <a:cubicBezTo>
                    <a:pt x="1971849" y="0"/>
                    <a:pt x="2014479" y="17658"/>
                    <a:pt x="2045910" y="49089"/>
                  </a:cubicBezTo>
                  <a:cubicBezTo>
                    <a:pt x="2077341" y="80520"/>
                    <a:pt x="2094999" y="123150"/>
                    <a:pt x="2094999" y="167600"/>
                  </a:cubicBezTo>
                  <a:lnTo>
                    <a:pt x="2094999" y="1508399"/>
                  </a:lnTo>
                  <a:cubicBezTo>
                    <a:pt x="2094999" y="1552849"/>
                    <a:pt x="2077341" y="1595479"/>
                    <a:pt x="2045910" y="1626910"/>
                  </a:cubicBezTo>
                  <a:cubicBezTo>
                    <a:pt x="2014479" y="1658341"/>
                    <a:pt x="1971849" y="1675999"/>
                    <a:pt x="1927399" y="1675999"/>
                  </a:cubicBezTo>
                  <a:lnTo>
                    <a:pt x="167600" y="1675999"/>
                  </a:lnTo>
                  <a:cubicBezTo>
                    <a:pt x="123150" y="1675999"/>
                    <a:pt x="80520" y="1658341"/>
                    <a:pt x="49089" y="1626910"/>
                  </a:cubicBezTo>
                  <a:cubicBezTo>
                    <a:pt x="17658" y="1595479"/>
                    <a:pt x="0" y="1552849"/>
                    <a:pt x="0" y="1508399"/>
                  </a:cubicBezTo>
                  <a:lnTo>
                    <a:pt x="0" y="1676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378" tIns="83378" rIns="83378" bIns="83378" numCol="1" spcCol="1270" anchor="b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Arial" pitchFamily="34" charset="0"/>
                  <a:cs typeface="Arial" pitchFamily="34" charset="0"/>
                </a:rPr>
                <a:t>материально-технические</a:t>
              </a:r>
              <a:endParaRPr lang="ru-RU" sz="1800" b="1" kern="12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30" name="Picture 6" descr="http://img0.liveinternet.ru/images/attach/c/5/92/177/92177630_4565946_k_1_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3888" y="980728"/>
              <a:ext cx="1800000" cy="1350000"/>
            </a:xfrm>
            <a:prstGeom prst="round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grpSp>
        <p:nvGrpSpPr>
          <p:cNvPr id="21" name="Группа 20"/>
          <p:cNvGrpSpPr/>
          <p:nvPr/>
        </p:nvGrpSpPr>
        <p:grpSpPr>
          <a:xfrm>
            <a:off x="827584" y="1700808"/>
            <a:ext cx="2382818" cy="2862551"/>
            <a:chOff x="827584" y="1700808"/>
            <a:chExt cx="2382818" cy="2862551"/>
          </a:xfrm>
        </p:grpSpPr>
        <p:sp>
          <p:nvSpPr>
            <p:cNvPr id="13" name="Стрелка влево 12"/>
            <p:cNvSpPr/>
            <p:nvPr/>
          </p:nvSpPr>
          <p:spPr>
            <a:xfrm rot="13500000">
              <a:off x="1867592" y="3240853"/>
              <a:ext cx="2016512" cy="628499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bg1">
                <a:lumMod val="6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Полилиния 13"/>
            <p:cNvSpPr/>
            <p:nvPr/>
          </p:nvSpPr>
          <p:spPr>
            <a:xfrm>
              <a:off x="1115403" y="2004158"/>
              <a:ext cx="2094999" cy="1675999"/>
            </a:xfrm>
            <a:custGeom>
              <a:avLst/>
              <a:gdLst>
                <a:gd name="connsiteX0" fmla="*/ 0 w 2094999"/>
                <a:gd name="connsiteY0" fmla="*/ 167600 h 1675999"/>
                <a:gd name="connsiteX1" fmla="*/ 49089 w 2094999"/>
                <a:gd name="connsiteY1" fmla="*/ 49089 h 1675999"/>
                <a:gd name="connsiteX2" fmla="*/ 167600 w 2094999"/>
                <a:gd name="connsiteY2" fmla="*/ 0 h 1675999"/>
                <a:gd name="connsiteX3" fmla="*/ 1927399 w 2094999"/>
                <a:gd name="connsiteY3" fmla="*/ 0 h 1675999"/>
                <a:gd name="connsiteX4" fmla="*/ 2045910 w 2094999"/>
                <a:gd name="connsiteY4" fmla="*/ 49089 h 1675999"/>
                <a:gd name="connsiteX5" fmla="*/ 2094999 w 2094999"/>
                <a:gd name="connsiteY5" fmla="*/ 167600 h 1675999"/>
                <a:gd name="connsiteX6" fmla="*/ 2094999 w 2094999"/>
                <a:gd name="connsiteY6" fmla="*/ 1508399 h 1675999"/>
                <a:gd name="connsiteX7" fmla="*/ 2045910 w 2094999"/>
                <a:gd name="connsiteY7" fmla="*/ 1626910 h 1675999"/>
                <a:gd name="connsiteX8" fmla="*/ 1927399 w 2094999"/>
                <a:gd name="connsiteY8" fmla="*/ 1675999 h 1675999"/>
                <a:gd name="connsiteX9" fmla="*/ 167600 w 2094999"/>
                <a:gd name="connsiteY9" fmla="*/ 1675999 h 1675999"/>
                <a:gd name="connsiteX10" fmla="*/ 49089 w 2094999"/>
                <a:gd name="connsiteY10" fmla="*/ 1626910 h 1675999"/>
                <a:gd name="connsiteX11" fmla="*/ 0 w 2094999"/>
                <a:gd name="connsiteY11" fmla="*/ 1508399 h 1675999"/>
                <a:gd name="connsiteX12" fmla="*/ 0 w 2094999"/>
                <a:gd name="connsiteY12" fmla="*/ 167600 h 1675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94999" h="1675999">
                  <a:moveTo>
                    <a:pt x="0" y="167600"/>
                  </a:moveTo>
                  <a:cubicBezTo>
                    <a:pt x="0" y="123150"/>
                    <a:pt x="17658" y="80520"/>
                    <a:pt x="49089" y="49089"/>
                  </a:cubicBezTo>
                  <a:cubicBezTo>
                    <a:pt x="80520" y="17658"/>
                    <a:pt x="123150" y="0"/>
                    <a:pt x="167600" y="0"/>
                  </a:cubicBezTo>
                  <a:lnTo>
                    <a:pt x="1927399" y="0"/>
                  </a:lnTo>
                  <a:cubicBezTo>
                    <a:pt x="1971849" y="0"/>
                    <a:pt x="2014479" y="17658"/>
                    <a:pt x="2045910" y="49089"/>
                  </a:cubicBezTo>
                  <a:cubicBezTo>
                    <a:pt x="2077341" y="80520"/>
                    <a:pt x="2094999" y="123150"/>
                    <a:pt x="2094999" y="167600"/>
                  </a:cubicBezTo>
                  <a:lnTo>
                    <a:pt x="2094999" y="1508399"/>
                  </a:lnTo>
                  <a:cubicBezTo>
                    <a:pt x="2094999" y="1552849"/>
                    <a:pt x="2077341" y="1595479"/>
                    <a:pt x="2045910" y="1626910"/>
                  </a:cubicBezTo>
                  <a:cubicBezTo>
                    <a:pt x="2014479" y="1658341"/>
                    <a:pt x="1971849" y="1675999"/>
                    <a:pt x="1927399" y="1675999"/>
                  </a:cubicBezTo>
                  <a:lnTo>
                    <a:pt x="167600" y="1675999"/>
                  </a:lnTo>
                  <a:cubicBezTo>
                    <a:pt x="123150" y="1675999"/>
                    <a:pt x="80520" y="1658341"/>
                    <a:pt x="49089" y="1626910"/>
                  </a:cubicBezTo>
                  <a:cubicBezTo>
                    <a:pt x="17658" y="1595479"/>
                    <a:pt x="0" y="1552849"/>
                    <a:pt x="0" y="1508399"/>
                  </a:cubicBezTo>
                  <a:lnTo>
                    <a:pt x="0" y="1676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378" tIns="83378" rIns="83378" bIns="83378" numCol="1" spcCol="1270" anchor="b" anchorCtr="0">
              <a:noAutofit/>
            </a:bodyPr>
            <a:lstStyle/>
            <a:p>
              <a:pPr lvl="0" algn="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Arial" pitchFamily="34" charset="0"/>
                  <a:cs typeface="Arial" pitchFamily="34" charset="0"/>
                </a:rPr>
                <a:t>кадровые</a:t>
              </a:r>
            </a:p>
          </p:txBody>
        </p:sp>
        <p:pic>
          <p:nvPicPr>
            <p:cNvPr id="1032" name="Picture 8" descr="http://www.proza.ru/pics/2011/01/28/114.jpg"/>
            <p:cNvPicPr>
              <a:picLocks noChangeAspect="1" noChangeArrowheads="1"/>
            </p:cNvPicPr>
            <p:nvPr/>
          </p:nvPicPr>
          <p:blipFill>
            <a:blip r:embed="rId6" cstate="print"/>
            <a:srcRect l="3704" t="4167" r="26852" b="16658"/>
            <a:stretch>
              <a:fillRect/>
            </a:stretch>
          </p:blipFill>
          <p:spPr bwMode="auto">
            <a:xfrm>
              <a:off x="827584" y="1700808"/>
              <a:ext cx="1800000" cy="1368152"/>
            </a:xfrm>
            <a:prstGeom prst="round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grpSp>
        <p:nvGrpSpPr>
          <p:cNvPr id="22" name="Группа 21"/>
          <p:cNvGrpSpPr/>
          <p:nvPr/>
        </p:nvGrpSpPr>
        <p:grpSpPr>
          <a:xfrm>
            <a:off x="251520" y="3789040"/>
            <a:ext cx="3005974" cy="2179673"/>
            <a:chOff x="251520" y="3789040"/>
            <a:chExt cx="3005974" cy="2179673"/>
          </a:xfrm>
        </p:grpSpPr>
        <p:sp>
          <p:nvSpPr>
            <p:cNvPr id="11" name="Стрелка влево 10"/>
            <p:cNvSpPr/>
            <p:nvPr/>
          </p:nvSpPr>
          <p:spPr>
            <a:xfrm rot="10800000">
              <a:off x="1688226" y="4816464"/>
              <a:ext cx="1569268" cy="628499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bg1">
                <a:lumMod val="6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640727" y="4292714"/>
              <a:ext cx="2094999" cy="1675999"/>
            </a:xfrm>
            <a:custGeom>
              <a:avLst/>
              <a:gdLst>
                <a:gd name="connsiteX0" fmla="*/ 0 w 2094999"/>
                <a:gd name="connsiteY0" fmla="*/ 167600 h 1675999"/>
                <a:gd name="connsiteX1" fmla="*/ 49089 w 2094999"/>
                <a:gd name="connsiteY1" fmla="*/ 49089 h 1675999"/>
                <a:gd name="connsiteX2" fmla="*/ 167600 w 2094999"/>
                <a:gd name="connsiteY2" fmla="*/ 0 h 1675999"/>
                <a:gd name="connsiteX3" fmla="*/ 1927399 w 2094999"/>
                <a:gd name="connsiteY3" fmla="*/ 0 h 1675999"/>
                <a:gd name="connsiteX4" fmla="*/ 2045910 w 2094999"/>
                <a:gd name="connsiteY4" fmla="*/ 49089 h 1675999"/>
                <a:gd name="connsiteX5" fmla="*/ 2094999 w 2094999"/>
                <a:gd name="connsiteY5" fmla="*/ 167600 h 1675999"/>
                <a:gd name="connsiteX6" fmla="*/ 2094999 w 2094999"/>
                <a:gd name="connsiteY6" fmla="*/ 1508399 h 1675999"/>
                <a:gd name="connsiteX7" fmla="*/ 2045910 w 2094999"/>
                <a:gd name="connsiteY7" fmla="*/ 1626910 h 1675999"/>
                <a:gd name="connsiteX8" fmla="*/ 1927399 w 2094999"/>
                <a:gd name="connsiteY8" fmla="*/ 1675999 h 1675999"/>
                <a:gd name="connsiteX9" fmla="*/ 167600 w 2094999"/>
                <a:gd name="connsiteY9" fmla="*/ 1675999 h 1675999"/>
                <a:gd name="connsiteX10" fmla="*/ 49089 w 2094999"/>
                <a:gd name="connsiteY10" fmla="*/ 1626910 h 1675999"/>
                <a:gd name="connsiteX11" fmla="*/ 0 w 2094999"/>
                <a:gd name="connsiteY11" fmla="*/ 1508399 h 1675999"/>
                <a:gd name="connsiteX12" fmla="*/ 0 w 2094999"/>
                <a:gd name="connsiteY12" fmla="*/ 167600 h 1675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94999" h="1675999">
                  <a:moveTo>
                    <a:pt x="0" y="167600"/>
                  </a:moveTo>
                  <a:cubicBezTo>
                    <a:pt x="0" y="123150"/>
                    <a:pt x="17658" y="80520"/>
                    <a:pt x="49089" y="49089"/>
                  </a:cubicBezTo>
                  <a:cubicBezTo>
                    <a:pt x="80520" y="17658"/>
                    <a:pt x="123150" y="0"/>
                    <a:pt x="167600" y="0"/>
                  </a:cubicBezTo>
                  <a:lnTo>
                    <a:pt x="1927399" y="0"/>
                  </a:lnTo>
                  <a:cubicBezTo>
                    <a:pt x="1971849" y="0"/>
                    <a:pt x="2014479" y="17658"/>
                    <a:pt x="2045910" y="49089"/>
                  </a:cubicBezTo>
                  <a:cubicBezTo>
                    <a:pt x="2077341" y="80520"/>
                    <a:pt x="2094999" y="123150"/>
                    <a:pt x="2094999" y="167600"/>
                  </a:cubicBezTo>
                  <a:lnTo>
                    <a:pt x="2094999" y="1508399"/>
                  </a:lnTo>
                  <a:cubicBezTo>
                    <a:pt x="2094999" y="1552849"/>
                    <a:pt x="2077341" y="1595479"/>
                    <a:pt x="2045910" y="1626910"/>
                  </a:cubicBezTo>
                  <a:cubicBezTo>
                    <a:pt x="2014479" y="1658341"/>
                    <a:pt x="1971849" y="1675999"/>
                    <a:pt x="1927399" y="1675999"/>
                  </a:cubicBezTo>
                  <a:lnTo>
                    <a:pt x="167600" y="1675999"/>
                  </a:lnTo>
                  <a:cubicBezTo>
                    <a:pt x="123150" y="1675999"/>
                    <a:pt x="80520" y="1658341"/>
                    <a:pt x="49089" y="1626910"/>
                  </a:cubicBezTo>
                  <a:cubicBezTo>
                    <a:pt x="17658" y="1595479"/>
                    <a:pt x="0" y="1552849"/>
                    <a:pt x="0" y="1508399"/>
                  </a:cubicBezTo>
                  <a:lnTo>
                    <a:pt x="0" y="1676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378" tIns="83378" rIns="83378" bIns="83378" numCol="1" spcCol="1270" anchor="b" anchorCtr="0">
              <a:noAutofit/>
            </a:bodyPr>
            <a:lstStyle/>
            <a:p>
              <a:pPr lvl="0" algn="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Arial" pitchFamily="34" charset="0"/>
                  <a:cs typeface="Arial" pitchFamily="34" charset="0"/>
                </a:rPr>
                <a:t>психолого-педагогические</a:t>
              </a:r>
              <a:endParaRPr lang="ru-RU" sz="1800" b="1" kern="12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33" name="Picture 9" descr="D:\ПРОСВЕЩЕНИЕ\Картинки разные\Эмоции\050.jpg"/>
            <p:cNvPicPr>
              <a:picLocks noChangeAspect="1" noChangeArrowheads="1"/>
            </p:cNvPicPr>
            <p:nvPr/>
          </p:nvPicPr>
          <p:blipFill>
            <a:blip r:embed="rId7" cstate="print"/>
            <a:srcRect l="8001" t="5041" r="7990"/>
            <a:stretch>
              <a:fillRect/>
            </a:stretch>
          </p:blipFill>
          <p:spPr bwMode="auto">
            <a:xfrm>
              <a:off x="251520" y="3789040"/>
              <a:ext cx="1800000" cy="1356405"/>
            </a:xfrm>
            <a:prstGeom prst="round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43</a:t>
            </a:fld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359429" y="1988840"/>
            <a:ext cx="8425043" cy="3924504"/>
            <a:chOff x="323424" y="1232688"/>
            <a:chExt cx="8425043" cy="3924504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934422" y="2492896"/>
              <a:ext cx="7814045" cy="2664296"/>
              <a:chOff x="402460" y="3384213"/>
              <a:chExt cx="2144638" cy="1675926"/>
            </a:xfrm>
          </p:grpSpPr>
          <p:sp>
            <p:nvSpPr>
              <p:cNvPr id="5" name="Скругленный прямоугольник 4"/>
              <p:cNvSpPr/>
              <p:nvPr/>
            </p:nvSpPr>
            <p:spPr>
              <a:xfrm>
                <a:off x="580652" y="3384213"/>
                <a:ext cx="1966446" cy="167592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" name="Скругленный прямоугольник 4"/>
              <p:cNvSpPr/>
              <p:nvPr/>
            </p:nvSpPr>
            <p:spPr>
              <a:xfrm>
                <a:off x="402460" y="3433299"/>
                <a:ext cx="2105111" cy="157775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4290" tIns="34290" rIns="34290" bIns="34290" numCol="1" spcCol="1270" anchor="b" anchorCtr="0">
                <a:noAutofit/>
              </a:bodyPr>
              <a:lstStyle/>
              <a:p>
                <a:pPr lvl="0" algn="r" defTabSz="800100">
                  <a:spcBef>
                    <a:spcPct val="0"/>
                  </a:spcBef>
                </a:pPr>
                <a:r>
                  <a:rPr lang="ru-RU" sz="2800" b="1" dirty="0" smtClean="0">
                    <a:latin typeface="Arial" pitchFamily="34" charset="0"/>
                    <a:cs typeface="Arial" pitchFamily="34" charset="0"/>
                  </a:rPr>
                  <a:t>Требования </a:t>
                </a:r>
              </a:p>
              <a:p>
                <a:pPr lvl="0" algn="r" defTabSz="800100">
                  <a:spcBef>
                    <a:spcPct val="0"/>
                  </a:spcBef>
                </a:pPr>
                <a:r>
                  <a:rPr lang="ru-RU" sz="2800" b="1" dirty="0" smtClean="0">
                    <a:latin typeface="Arial" pitchFamily="34" charset="0"/>
                    <a:cs typeface="Arial" pitchFamily="34" charset="0"/>
                  </a:rPr>
                  <a:t>к психолого-педагогическим условиям реализации ООП ДО</a:t>
                </a:r>
                <a:endParaRPr lang="ru-RU" sz="2800" b="1" kern="12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7" name="Picture 9" descr="D:\ПРОСВЕЩЕНИЕ\Картинки разные\Эмоции\050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323424" y="1232688"/>
              <a:ext cx="4212571" cy="2808380"/>
            </a:xfrm>
            <a:prstGeom prst="round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Психолого-педагогические условия реализации Программы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44</a:t>
            </a:fld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4294967295"/>
          </p:nvPr>
        </p:nvGraphicFramePr>
        <p:xfrm>
          <a:off x="457200" y="1340768"/>
          <a:ext cx="82296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45</a:t>
            </a:fld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4294967295"/>
          </p:nvPr>
        </p:nvGraphicFramePr>
        <p:xfrm>
          <a:off x="457200" y="1340768"/>
          <a:ext cx="82296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Психолого-педагогические условия реализации Программы </a:t>
            </a:r>
            <a:r>
              <a:rPr lang="ru-RU" sz="3100" dirty="0" smtClean="0"/>
              <a:t>(продолжение)</a:t>
            </a:r>
            <a:endParaRPr lang="ru-RU" sz="31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46</a:t>
            </a:fld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4294967295"/>
          </p:nvPr>
        </p:nvGraphicFramePr>
        <p:xfrm>
          <a:off x="457200" y="1340768"/>
          <a:ext cx="82296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Психолого-педагогические условия реализации Программы </a:t>
            </a:r>
            <a:r>
              <a:rPr lang="ru-RU" sz="3100" dirty="0" smtClean="0"/>
              <a:t>(продолжение)</a:t>
            </a:r>
            <a:endParaRPr lang="ru-RU" sz="31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47</a:t>
            </a:fld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4294967295"/>
          </p:nvPr>
        </p:nvGraphicFramePr>
        <p:xfrm>
          <a:off x="457200" y="1340768"/>
          <a:ext cx="82296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Психолого-педагогические условия реализации Программы </a:t>
            </a:r>
            <a:r>
              <a:rPr lang="ru-RU" sz="3100" dirty="0" smtClean="0"/>
              <a:t>(продолжение)</a:t>
            </a:r>
            <a:endParaRPr lang="ru-RU" sz="31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ru-RU" sz="3200" dirty="0" smtClean="0"/>
              <a:t>Оценка индивидуального развития детей</a:t>
            </a:r>
            <a:endParaRPr lang="ru-RU" sz="3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48</a:t>
            </a:fld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4294967295"/>
          </p:nvPr>
        </p:nvGraphicFramePr>
        <p:xfrm>
          <a:off x="467544" y="1246259"/>
          <a:ext cx="8229600" cy="4606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560"/>
                <a:gridCol w="3096344"/>
                <a:gridCol w="3178696"/>
              </a:tblGrid>
              <a:tr h="38419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ru-RU" dirty="0">
                        <a:latin typeface="Calibri" pitchFamily="34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Педагогическая диагностика</a:t>
                      </a:r>
                      <a:endParaRPr lang="ru-RU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Психологическая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диагностика</a:t>
                      </a:r>
                      <a:endParaRPr lang="ru-RU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6"/>
                    </a:solidFill>
                  </a:tcPr>
                </a:tc>
              </a:tr>
              <a:tr h="1629388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Назначение</a:t>
                      </a:r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dirty="0" smtClean="0">
                          <a:latin typeface="Calibri" pitchFamily="34" charset="0"/>
                        </a:rPr>
                        <a:t>Оценка индивидуального развития детей, связанная</a:t>
                      </a:r>
                      <a:br>
                        <a:rPr lang="ru-RU" dirty="0" smtClean="0">
                          <a:latin typeface="Calibri" pitchFamily="34" charset="0"/>
                        </a:rPr>
                      </a:br>
                      <a:r>
                        <a:rPr lang="ru-RU" dirty="0" smtClean="0">
                          <a:latin typeface="Calibri" pitchFamily="34" charset="0"/>
                        </a:rPr>
                        <a:t>с оценкой эффективности педагогических действий</a:t>
                      </a:r>
                      <a:br>
                        <a:rPr lang="ru-RU" dirty="0" smtClean="0">
                          <a:latin typeface="Calibri" pitchFamily="34" charset="0"/>
                        </a:rPr>
                      </a:br>
                      <a:r>
                        <a:rPr lang="ru-RU" dirty="0" smtClean="0">
                          <a:latin typeface="Calibri" pitchFamily="34" charset="0"/>
                        </a:rPr>
                        <a:t>и лежащая в основе их дальнейшего планирования</a:t>
                      </a:r>
                      <a:endParaRPr lang="ru-RU" dirty="0">
                        <a:latin typeface="Calibri" pitchFamily="34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dirty="0" smtClean="0">
                          <a:latin typeface="Calibri" pitchFamily="34" charset="0"/>
                        </a:rPr>
                        <a:t>Выявление и изучение индивидуально ‑ </a:t>
                      </a:r>
                      <a:r>
                        <a:rPr lang="ru-RU" dirty="0" err="1" smtClean="0">
                          <a:latin typeface="Calibri" pitchFamily="34" charset="0"/>
                        </a:rPr>
                        <a:t>психологи-ческих</a:t>
                      </a:r>
                      <a:r>
                        <a:rPr lang="ru-RU" dirty="0" smtClean="0">
                          <a:latin typeface="Calibri" pitchFamily="34" charset="0"/>
                        </a:rPr>
                        <a:t> особенностей детей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dirty="0" smtClean="0">
                          <a:latin typeface="Calibri" pitchFamily="34" charset="0"/>
                        </a:rPr>
                        <a:t>(используется при необходимости)</a:t>
                      </a:r>
                      <a:endParaRPr lang="ru-RU" dirty="0">
                        <a:latin typeface="Calibri" pitchFamily="34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06284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Кто проводит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dirty="0" smtClean="0">
                          <a:latin typeface="Calibri" pitchFamily="34" charset="0"/>
                        </a:rPr>
                        <a:t>Педагогический работник</a:t>
                      </a:r>
                      <a:endParaRPr lang="ru-RU" dirty="0">
                        <a:latin typeface="Calibri" pitchFamily="34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dirty="0" smtClean="0">
                          <a:latin typeface="Calibri" pitchFamily="34" charset="0"/>
                        </a:rPr>
                        <a:t>Квалифицированный специалист</a:t>
                      </a:r>
                      <a:endParaRPr lang="ru-RU" dirty="0">
                        <a:latin typeface="Calibri" pitchFamily="34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373612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Использование полученных</a:t>
                      </a:r>
                      <a:r>
                        <a:rPr lang="ru-RU" sz="1800" b="0" i="0" u="none" strike="noStrike" kern="1200" baseline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результатов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dirty="0" smtClean="0">
                          <a:latin typeface="Calibri" pitchFamily="34" charset="0"/>
                        </a:rPr>
                        <a:t>Исключительно для решения образовательных задач: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dirty="0" smtClean="0">
                          <a:latin typeface="Calibri" pitchFamily="34" charset="0"/>
                        </a:rPr>
                        <a:t>индивидуализации образования и оптимизации работы с группой детей</a:t>
                      </a:r>
                      <a:endParaRPr lang="ru-RU" dirty="0">
                        <a:latin typeface="Calibri" pitchFamily="34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dirty="0" smtClean="0">
                          <a:latin typeface="Calibri" pitchFamily="34" charset="0"/>
                        </a:rPr>
                        <a:t>Для решения задач психологического сопровождения и проведения квалифицированной коррекции развития детей</a:t>
                      </a:r>
                      <a:endParaRPr lang="ru-RU" dirty="0">
                        <a:latin typeface="Calibri" pitchFamily="34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13389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Участие ребёнка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i="0" dirty="0" smtClean="0">
                          <a:latin typeface="Calibri" pitchFamily="34" charset="0"/>
                        </a:rPr>
                        <a:t>Свободное</a:t>
                      </a:r>
                      <a:endParaRPr lang="ru-RU" i="0" dirty="0">
                        <a:latin typeface="Calibri" pitchFamily="34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dirty="0" smtClean="0">
                          <a:latin typeface="Calibri" pitchFamily="34" charset="0"/>
                        </a:rPr>
                        <a:t>Допускается только 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dirty="0" smtClean="0">
                          <a:latin typeface="Calibri" pitchFamily="34" charset="0"/>
                        </a:rPr>
                        <a:t>с согласия родителей</a:t>
                      </a:r>
                      <a:endParaRPr lang="ru-RU" dirty="0">
                        <a:latin typeface="Calibri" pitchFamily="34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5496" y="0"/>
            <a:ext cx="554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alibri" pitchFamily="34" charset="0"/>
              </a:rPr>
              <a:t>Психолого-педагогические условия реализации Программы</a:t>
            </a:r>
            <a:endParaRPr 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Максимально допустимый объём образовательной нагрузки </a:t>
            </a:r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ru-RU" sz="2600" dirty="0" smtClean="0"/>
              <a:t>должен соответствовать санитарно - эпидемиологическим правилам и нормативам</a:t>
            </a:r>
            <a:br>
              <a:rPr lang="ru-RU" sz="2600" dirty="0" smtClean="0"/>
            </a:br>
            <a:r>
              <a:rPr lang="ru-RU" b="1" dirty="0" err="1" smtClean="0"/>
              <a:t>СанПиН</a:t>
            </a:r>
            <a:r>
              <a:rPr lang="ru-RU" b="1" dirty="0" smtClean="0"/>
              <a:t>  2.4.1.3049-13  "Санитарно-эпидемиологические требования</a:t>
            </a:r>
            <a:br>
              <a:rPr lang="ru-RU" b="1" dirty="0" smtClean="0"/>
            </a:br>
            <a:r>
              <a:rPr lang="ru-RU" b="1" dirty="0" smtClean="0"/>
              <a:t>к устройству, содержанию и организации режима работы дошкольных образовательных организаций"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sz="2600" dirty="0" smtClean="0"/>
              <a:t>утвержденным постановлением Главного государственного санитарного врача Российской Федерации от 15 мая 2013 г. № 26  (зарегистрировано Министерством юстиции Российской Федерации 29 мая 2013 г., регистрационный  № 28564)</a:t>
            </a:r>
            <a:endParaRPr lang="ru-RU" sz="2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49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496" y="0"/>
            <a:ext cx="554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alibri" pitchFamily="34" charset="0"/>
              </a:rPr>
              <a:t>Психолого-педагогические условия реализации Программы</a:t>
            </a:r>
            <a:endParaRPr 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accent4"/>
                </a:solidFill>
              </a:rPr>
              <a:t>ФЕДЕРАЛЬНЫЙ ЗАКОН</a:t>
            </a:r>
            <a:r>
              <a:rPr lang="ru-RU" dirty="0" smtClean="0">
                <a:solidFill>
                  <a:schemeClr val="accent4"/>
                </a:solidFill>
              </a:rPr>
              <a:t/>
            </a:r>
            <a:br>
              <a:rPr lang="ru-RU" dirty="0" smtClean="0">
                <a:solidFill>
                  <a:schemeClr val="accent4"/>
                </a:solidFill>
              </a:rPr>
            </a:br>
            <a:r>
              <a:rPr lang="ru-RU" sz="3200" dirty="0" smtClean="0">
                <a:solidFill>
                  <a:schemeClr val="accent4"/>
                </a:solidFill>
              </a:rPr>
              <a:t>«Об образовании в Российской Федерации»</a:t>
            </a:r>
            <a:endParaRPr lang="ru-RU" sz="3200" dirty="0">
              <a:solidFill>
                <a:schemeClr val="accent4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ru-RU" dirty="0" smtClean="0"/>
              <a:t>Совокупность обязательных требований</a:t>
            </a:r>
            <a:br>
              <a:rPr lang="ru-RU" dirty="0" smtClean="0"/>
            </a:br>
            <a:r>
              <a:rPr lang="ru-RU" dirty="0" smtClean="0"/>
              <a:t>к образованию определённого уровня, утверждённых федеральным органом исполнительной власти - </a:t>
            </a:r>
            <a:r>
              <a:rPr lang="ru-RU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государственный образовательный стандарт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50</a:t>
            </a:fld>
            <a:endParaRPr lang="ru-RU"/>
          </a:p>
        </p:txBody>
      </p:sp>
      <p:sp>
        <p:nvSpPr>
          <p:cNvPr id="6" name="Скругленный прямоугольник 4"/>
          <p:cNvSpPr/>
          <p:nvPr/>
        </p:nvSpPr>
        <p:spPr>
          <a:xfrm>
            <a:off x="1691680" y="3177389"/>
            <a:ext cx="7128792" cy="266429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0" vert="horz" wrap="square" lIns="34290" tIns="34290" rIns="34290" bIns="34290" numCol="1" spcCol="1270" anchor="b" anchorCtr="0">
            <a:noAutofit/>
          </a:bodyPr>
          <a:lstStyle/>
          <a:p>
            <a:pPr lvl="0" algn="r" defTabSz="800100">
              <a:spcBef>
                <a:spcPct val="0"/>
              </a:spcBef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Требования</a:t>
            </a:r>
          </a:p>
          <a:p>
            <a:pPr lvl="0" algn="r" defTabSz="800100">
              <a:spcBef>
                <a:spcPct val="0"/>
              </a:spcBef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 развивающей</a:t>
            </a:r>
          </a:p>
          <a:p>
            <a:pPr lvl="0" algn="r" defTabSz="800100">
              <a:spcBef>
                <a:spcPct val="0"/>
              </a:spcBef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предметно-пространственной среде</a:t>
            </a:r>
            <a:endParaRPr lang="ru-RU" sz="2800" b="1" kern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D:\ПРОСВЕЩЕНИЕ\Картинки разные\Детские_помещения\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1700808"/>
            <a:ext cx="4248472" cy="3198621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/>
              <a:t>Развивающая предметно-пространственная среда</a:t>
            </a:r>
            <a:r>
              <a:rPr lang="en-US" sz="2800" dirty="0" smtClean="0"/>
              <a:t> </a:t>
            </a:r>
            <a:r>
              <a:rPr lang="ru-RU" sz="2800" dirty="0" smtClean="0"/>
              <a:t>должна </a:t>
            </a:r>
            <a:r>
              <a:rPr lang="ru-RU" sz="2800" b="1" dirty="0" smtClean="0"/>
              <a:t>обеспечивать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96176"/>
          <a:ext cx="8229600" cy="432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51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496" y="0"/>
            <a:ext cx="5904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</a:rPr>
              <a:t>Требования к развивающей предметно-пространственной среде</a:t>
            </a:r>
            <a:endParaRPr lang="ru-RU" sz="16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/>
              <a:t>Развивающая предметно-пространственная среда</a:t>
            </a:r>
            <a:r>
              <a:rPr lang="en-US" sz="2800" dirty="0" smtClean="0"/>
              <a:t> </a:t>
            </a:r>
            <a:r>
              <a:rPr lang="ru-RU" sz="2800" dirty="0" smtClean="0"/>
              <a:t>должна </a:t>
            </a:r>
            <a:r>
              <a:rPr lang="ru-RU" sz="2800" b="1" dirty="0" smtClean="0"/>
              <a:t>обеспечивать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96176"/>
          <a:ext cx="8229600" cy="432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52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496" y="0"/>
            <a:ext cx="5904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</a:rPr>
              <a:t>Требования к развивающей предметно-пространственной среде</a:t>
            </a:r>
            <a:endParaRPr lang="ru-RU" sz="16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/>
              <a:t>Развивающая предметно-пространственная среда должна </a:t>
            </a:r>
            <a:r>
              <a:rPr lang="ru-RU" sz="2800" b="1" dirty="0" smtClean="0"/>
              <a:t>обеспечивать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96176"/>
          <a:ext cx="8229600" cy="432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53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496" y="0"/>
            <a:ext cx="62646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alibri" pitchFamily="34" charset="0"/>
              </a:rPr>
              <a:t>Требования к развивающей предметно-пространственной среде</a:t>
            </a:r>
            <a:endParaRPr 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/>
              <a:t>Развивающая предметно-пространственная среда</a:t>
            </a:r>
            <a:r>
              <a:rPr lang="en-US" sz="2800" dirty="0" smtClean="0"/>
              <a:t> </a:t>
            </a:r>
            <a:r>
              <a:rPr lang="ru-RU" sz="2800" dirty="0" smtClean="0"/>
              <a:t>должна </a:t>
            </a:r>
            <a:r>
              <a:rPr lang="ru-RU" sz="2800" b="1" dirty="0" smtClean="0"/>
              <a:t>быть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54</a:t>
            </a:fld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2678" indent="-742950">
              <a:buClr>
                <a:schemeClr val="accent1"/>
              </a:buClr>
              <a:buFont typeface="+mj-lt"/>
              <a:buAutoNum type="arabicParenR"/>
            </a:pPr>
            <a:r>
              <a:rPr lang="ru-RU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содержательно насыщенной</a:t>
            </a:r>
          </a:p>
          <a:p>
            <a:pPr marL="852678" indent="-742950">
              <a:buClr>
                <a:schemeClr val="accent2"/>
              </a:buClr>
              <a:buFont typeface="+mj-lt"/>
              <a:buAutoNum type="arabicParenR"/>
            </a:pPr>
            <a:r>
              <a:rPr lang="ru-RU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трансформируемой</a:t>
            </a:r>
          </a:p>
          <a:p>
            <a:pPr marL="852678" indent="-742950">
              <a:buFont typeface="+mj-lt"/>
              <a:buAutoNum type="arabicParenR"/>
            </a:pPr>
            <a:r>
              <a:rPr lang="ru-RU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полифункциональной</a:t>
            </a:r>
          </a:p>
          <a:p>
            <a:pPr marL="852678" indent="-742950">
              <a:buClr>
                <a:schemeClr val="accent4"/>
              </a:buClr>
              <a:buFont typeface="+mj-lt"/>
              <a:buAutoNum type="arabicParenR"/>
            </a:pPr>
            <a:r>
              <a:rPr lang="ru-RU" sz="36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вариативной</a:t>
            </a:r>
          </a:p>
          <a:p>
            <a:pPr marL="852678" indent="-742950">
              <a:buClr>
                <a:schemeClr val="accent5"/>
              </a:buClr>
              <a:buFont typeface="+mj-lt"/>
              <a:buAutoNum type="arabicParenR"/>
            </a:pPr>
            <a:r>
              <a:rPr lang="ru-RU" sz="36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доступной</a:t>
            </a:r>
          </a:p>
          <a:p>
            <a:pPr marL="852678" indent="-742950">
              <a:buClr>
                <a:schemeClr val="accent6"/>
              </a:buClr>
              <a:buFont typeface="+mj-lt"/>
              <a:buAutoNum type="arabicParenR"/>
            </a:pPr>
            <a:r>
              <a:rPr lang="ru-RU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безопасной</a:t>
            </a:r>
            <a:endParaRPr lang="ru-RU" sz="3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496" y="0"/>
            <a:ext cx="66967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alibri" pitchFamily="34" charset="0"/>
              </a:rPr>
              <a:t>Требования к развивающей предметно-пространственной среде</a:t>
            </a:r>
            <a:endParaRPr 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r">
              <a:lnSpc>
                <a:spcPct val="90000"/>
              </a:lnSpc>
            </a:pPr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Насыщенность среды</a:t>
            </a:r>
            <a:endParaRPr lang="ru-RU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55</a:t>
            </a:fld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</p:nvPr>
        </p:nvGraphicFramePr>
        <p:xfrm>
          <a:off x="457200" y="1556792"/>
          <a:ext cx="8229600" cy="5162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5496" y="0"/>
            <a:ext cx="64807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alibri" pitchFamily="34" charset="0"/>
              </a:rPr>
              <a:t>Требования к развивающей предметно-пространственной среде</a:t>
            </a:r>
            <a:endParaRPr 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Насыщенность среды</a:t>
            </a:r>
            <a:b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(продолжение)</a:t>
            </a:r>
            <a:endParaRPr lang="ru-RU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56</a:t>
            </a:fld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</p:nvPr>
        </p:nvGraphicFramePr>
        <p:xfrm>
          <a:off x="457200" y="1628775"/>
          <a:ext cx="8229600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5496" y="0"/>
            <a:ext cx="65527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alibri" pitchFamily="34" charset="0"/>
              </a:rPr>
              <a:t>Требования к развивающей предметно-пространственной среде</a:t>
            </a:r>
            <a:endParaRPr 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Трансформируемость среды</a:t>
            </a:r>
            <a:endParaRPr lang="ru-RU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57</a:t>
            </a:fld>
            <a:endParaRPr lang="ru-RU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4294967295"/>
          </p:nvPr>
        </p:nvGraphicFramePr>
        <p:xfrm>
          <a:off x="457200" y="1878013"/>
          <a:ext cx="8229600" cy="3101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5496" y="0"/>
            <a:ext cx="67687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alibri" pitchFamily="34" charset="0"/>
              </a:rPr>
              <a:t>Требования к развивающей предметно-пространственной среде</a:t>
            </a:r>
            <a:endParaRPr 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ru-RU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Полифункциональность</a:t>
            </a:r>
            <a:r>
              <a:rPr lang="ru-RU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среды</a:t>
            </a:r>
            <a:endParaRPr lang="ru-RU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696176"/>
          <a:ext cx="8229600" cy="4613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58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496" y="0"/>
            <a:ext cx="69127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alibri" pitchFamily="34" charset="0"/>
              </a:rPr>
              <a:t>Требования к развивающей предметно-пространственной среде</a:t>
            </a:r>
            <a:endParaRPr 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ru-RU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Вариативность среды</a:t>
            </a:r>
            <a:endParaRPr lang="ru-RU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59</a:t>
            </a:fld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</p:nvPr>
        </p:nvGraphicFramePr>
        <p:xfrm>
          <a:off x="251520" y="1695450"/>
          <a:ext cx="8394104" cy="4613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5496" y="0"/>
            <a:ext cx="6984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alibri" pitchFamily="34" charset="0"/>
              </a:rPr>
              <a:t>Требования к развивающей предметно-пространственной среде</a:t>
            </a:r>
            <a:endParaRPr 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4"/>
                </a:solidFill>
              </a:rPr>
              <a:t>Стандартизация системы дошкольного образования</a:t>
            </a:r>
            <a:endParaRPr lang="ru-RU" sz="3200" dirty="0">
              <a:solidFill>
                <a:schemeClr val="accent4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1497329" y="1268760"/>
            <a:ext cx="6606540" cy="5256584"/>
          </a:xfrm>
          <a:prstGeom prst="rightArrow">
            <a:avLst>
              <a:gd name="adj1" fmla="val 49481"/>
              <a:gd name="adj2" fmla="val 45646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 prstMaterial="plastic"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Полилиния 8"/>
          <p:cNvSpPr/>
          <p:nvPr/>
        </p:nvSpPr>
        <p:spPr>
          <a:xfrm>
            <a:off x="915403" y="3000399"/>
            <a:ext cx="3728268" cy="1828800"/>
          </a:xfrm>
          <a:custGeom>
            <a:avLst/>
            <a:gdLst>
              <a:gd name="connsiteX0" fmla="*/ 0 w 3728268"/>
              <a:gd name="connsiteY0" fmla="*/ 304806 h 1828800"/>
              <a:gd name="connsiteX1" fmla="*/ 89276 w 3728268"/>
              <a:gd name="connsiteY1" fmla="*/ 89276 h 1828800"/>
              <a:gd name="connsiteX2" fmla="*/ 304807 w 3728268"/>
              <a:gd name="connsiteY2" fmla="*/ 1 h 1828800"/>
              <a:gd name="connsiteX3" fmla="*/ 3423462 w 3728268"/>
              <a:gd name="connsiteY3" fmla="*/ 0 h 1828800"/>
              <a:gd name="connsiteX4" fmla="*/ 3638992 w 3728268"/>
              <a:gd name="connsiteY4" fmla="*/ 89276 h 1828800"/>
              <a:gd name="connsiteX5" fmla="*/ 3728267 w 3728268"/>
              <a:gd name="connsiteY5" fmla="*/ 304807 h 1828800"/>
              <a:gd name="connsiteX6" fmla="*/ 3728268 w 3728268"/>
              <a:gd name="connsiteY6" fmla="*/ 1523994 h 1828800"/>
              <a:gd name="connsiteX7" fmla="*/ 3638992 w 3728268"/>
              <a:gd name="connsiteY7" fmla="*/ 1739524 h 1828800"/>
              <a:gd name="connsiteX8" fmla="*/ 3423461 w 3728268"/>
              <a:gd name="connsiteY8" fmla="*/ 1828800 h 1828800"/>
              <a:gd name="connsiteX9" fmla="*/ 304806 w 3728268"/>
              <a:gd name="connsiteY9" fmla="*/ 1828800 h 1828800"/>
              <a:gd name="connsiteX10" fmla="*/ 89276 w 3728268"/>
              <a:gd name="connsiteY10" fmla="*/ 1739524 h 1828800"/>
              <a:gd name="connsiteX11" fmla="*/ 1 w 3728268"/>
              <a:gd name="connsiteY11" fmla="*/ 1523993 h 1828800"/>
              <a:gd name="connsiteX12" fmla="*/ 0 w 3728268"/>
              <a:gd name="connsiteY12" fmla="*/ 304806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28268" h="1828800">
                <a:moveTo>
                  <a:pt x="0" y="304806"/>
                </a:moveTo>
                <a:cubicBezTo>
                  <a:pt x="0" y="223966"/>
                  <a:pt x="32114" y="146438"/>
                  <a:pt x="89276" y="89276"/>
                </a:cubicBezTo>
                <a:cubicBezTo>
                  <a:pt x="146438" y="32114"/>
                  <a:pt x="223967" y="1"/>
                  <a:pt x="304807" y="1"/>
                </a:cubicBezTo>
                <a:lnTo>
                  <a:pt x="3423462" y="0"/>
                </a:lnTo>
                <a:cubicBezTo>
                  <a:pt x="3504302" y="0"/>
                  <a:pt x="3581830" y="32114"/>
                  <a:pt x="3638992" y="89276"/>
                </a:cubicBezTo>
                <a:cubicBezTo>
                  <a:pt x="3696154" y="146438"/>
                  <a:pt x="3728267" y="223967"/>
                  <a:pt x="3728267" y="304807"/>
                </a:cubicBezTo>
                <a:cubicBezTo>
                  <a:pt x="3728267" y="711203"/>
                  <a:pt x="3728268" y="1117598"/>
                  <a:pt x="3728268" y="1523994"/>
                </a:cubicBezTo>
                <a:cubicBezTo>
                  <a:pt x="3728268" y="1604834"/>
                  <a:pt x="3696155" y="1682362"/>
                  <a:pt x="3638992" y="1739524"/>
                </a:cubicBezTo>
                <a:cubicBezTo>
                  <a:pt x="3581830" y="1796686"/>
                  <a:pt x="3504301" y="1828800"/>
                  <a:pt x="3423461" y="1828800"/>
                </a:cubicBezTo>
                <a:lnTo>
                  <a:pt x="304806" y="1828800"/>
                </a:lnTo>
                <a:cubicBezTo>
                  <a:pt x="223966" y="1828800"/>
                  <a:pt x="146438" y="1796686"/>
                  <a:pt x="89276" y="1739524"/>
                </a:cubicBezTo>
                <a:cubicBezTo>
                  <a:pt x="32114" y="1682362"/>
                  <a:pt x="0" y="1604833"/>
                  <a:pt x="1" y="1523993"/>
                </a:cubicBezTo>
                <a:cubicBezTo>
                  <a:pt x="1" y="1117597"/>
                  <a:pt x="0" y="711202"/>
                  <a:pt x="0" y="304806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7395" tIns="287395" rIns="287395" bIns="287395" numCol="1" spcCol="1270" anchor="ctr" anchorCtr="0">
            <a:noAutofit/>
          </a:bodyPr>
          <a:lstStyle/>
          <a:p>
            <a:pPr lvl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5200" kern="1200" dirty="0" smtClean="0">
                <a:latin typeface="Arial" pitchFamily="34" charset="0"/>
                <a:cs typeface="Arial" pitchFamily="34" charset="0"/>
              </a:rPr>
              <a:t>ФГТ  ДО</a:t>
            </a:r>
            <a:endParaRPr lang="ru-RU" sz="5200" kern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957528" y="3000399"/>
            <a:ext cx="3728268" cy="1828800"/>
          </a:xfrm>
          <a:custGeom>
            <a:avLst/>
            <a:gdLst>
              <a:gd name="connsiteX0" fmla="*/ 0 w 3728268"/>
              <a:gd name="connsiteY0" fmla="*/ 304806 h 1828800"/>
              <a:gd name="connsiteX1" fmla="*/ 89276 w 3728268"/>
              <a:gd name="connsiteY1" fmla="*/ 89276 h 1828800"/>
              <a:gd name="connsiteX2" fmla="*/ 304807 w 3728268"/>
              <a:gd name="connsiteY2" fmla="*/ 1 h 1828800"/>
              <a:gd name="connsiteX3" fmla="*/ 3423462 w 3728268"/>
              <a:gd name="connsiteY3" fmla="*/ 0 h 1828800"/>
              <a:gd name="connsiteX4" fmla="*/ 3638992 w 3728268"/>
              <a:gd name="connsiteY4" fmla="*/ 89276 h 1828800"/>
              <a:gd name="connsiteX5" fmla="*/ 3728267 w 3728268"/>
              <a:gd name="connsiteY5" fmla="*/ 304807 h 1828800"/>
              <a:gd name="connsiteX6" fmla="*/ 3728268 w 3728268"/>
              <a:gd name="connsiteY6" fmla="*/ 1523994 h 1828800"/>
              <a:gd name="connsiteX7" fmla="*/ 3638992 w 3728268"/>
              <a:gd name="connsiteY7" fmla="*/ 1739524 h 1828800"/>
              <a:gd name="connsiteX8" fmla="*/ 3423461 w 3728268"/>
              <a:gd name="connsiteY8" fmla="*/ 1828800 h 1828800"/>
              <a:gd name="connsiteX9" fmla="*/ 304806 w 3728268"/>
              <a:gd name="connsiteY9" fmla="*/ 1828800 h 1828800"/>
              <a:gd name="connsiteX10" fmla="*/ 89276 w 3728268"/>
              <a:gd name="connsiteY10" fmla="*/ 1739524 h 1828800"/>
              <a:gd name="connsiteX11" fmla="*/ 1 w 3728268"/>
              <a:gd name="connsiteY11" fmla="*/ 1523993 h 1828800"/>
              <a:gd name="connsiteX12" fmla="*/ 0 w 3728268"/>
              <a:gd name="connsiteY12" fmla="*/ 304806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28268" h="1828800">
                <a:moveTo>
                  <a:pt x="0" y="304806"/>
                </a:moveTo>
                <a:cubicBezTo>
                  <a:pt x="0" y="223966"/>
                  <a:pt x="32114" y="146438"/>
                  <a:pt x="89276" y="89276"/>
                </a:cubicBezTo>
                <a:cubicBezTo>
                  <a:pt x="146438" y="32114"/>
                  <a:pt x="223967" y="1"/>
                  <a:pt x="304807" y="1"/>
                </a:cubicBezTo>
                <a:lnTo>
                  <a:pt x="3423462" y="0"/>
                </a:lnTo>
                <a:cubicBezTo>
                  <a:pt x="3504302" y="0"/>
                  <a:pt x="3581830" y="32114"/>
                  <a:pt x="3638992" y="89276"/>
                </a:cubicBezTo>
                <a:cubicBezTo>
                  <a:pt x="3696154" y="146438"/>
                  <a:pt x="3728267" y="223967"/>
                  <a:pt x="3728267" y="304807"/>
                </a:cubicBezTo>
                <a:cubicBezTo>
                  <a:pt x="3728267" y="711203"/>
                  <a:pt x="3728268" y="1117598"/>
                  <a:pt x="3728268" y="1523994"/>
                </a:cubicBezTo>
                <a:cubicBezTo>
                  <a:pt x="3728268" y="1604834"/>
                  <a:pt x="3696155" y="1682362"/>
                  <a:pt x="3638992" y="1739524"/>
                </a:cubicBezTo>
                <a:cubicBezTo>
                  <a:pt x="3581830" y="1796686"/>
                  <a:pt x="3504301" y="1828800"/>
                  <a:pt x="3423461" y="1828800"/>
                </a:cubicBezTo>
                <a:lnTo>
                  <a:pt x="304806" y="1828800"/>
                </a:lnTo>
                <a:cubicBezTo>
                  <a:pt x="223966" y="1828800"/>
                  <a:pt x="146438" y="1796686"/>
                  <a:pt x="89276" y="1739524"/>
                </a:cubicBezTo>
                <a:cubicBezTo>
                  <a:pt x="32114" y="1682362"/>
                  <a:pt x="0" y="1604833"/>
                  <a:pt x="1" y="1523993"/>
                </a:cubicBezTo>
                <a:cubicBezTo>
                  <a:pt x="1" y="1117597"/>
                  <a:pt x="0" y="711202"/>
                  <a:pt x="0" y="304806"/>
                </a:cubicBezTo>
                <a:close/>
              </a:path>
            </a:pathLst>
          </a:custGeom>
          <a:solidFill>
            <a:schemeClr val="accent2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7395" tIns="287395" rIns="287395" bIns="287395" numCol="1" spcCol="1270" anchor="ctr" anchorCtr="0">
            <a:noAutofit/>
          </a:bodyPr>
          <a:lstStyle/>
          <a:p>
            <a:pPr lvl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5200" kern="1200" dirty="0" smtClean="0">
                <a:latin typeface="Arial" pitchFamily="34" charset="0"/>
                <a:cs typeface="Arial" pitchFamily="34" charset="0"/>
              </a:rPr>
              <a:t>ФГОС  ДО</a:t>
            </a:r>
            <a:endParaRPr lang="ru-RU" sz="5200" kern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2492896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libri" pitchFamily="34" charset="0"/>
                <a:cs typeface="Arial" pitchFamily="34" charset="0"/>
              </a:rPr>
              <a:t>март 2010                              январь 201</a:t>
            </a:r>
            <a:r>
              <a:rPr lang="en-US" sz="2400" b="1" dirty="0" smtClean="0">
                <a:latin typeface="Calibri" pitchFamily="34" charset="0"/>
                <a:cs typeface="Arial" pitchFamily="34" charset="0"/>
              </a:rPr>
              <a:t>4</a:t>
            </a:r>
            <a:r>
              <a:rPr lang="ru-RU" sz="2400" b="1" dirty="0" smtClean="0">
                <a:latin typeface="Calibri" pitchFamily="34" charset="0"/>
                <a:cs typeface="Arial" pitchFamily="34" charset="0"/>
              </a:rPr>
              <a:t> </a:t>
            </a:r>
            <a:endParaRPr lang="ru-RU" sz="2400" b="1" dirty="0"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3131840" y="2780928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ru-RU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 среды</a:t>
            </a:r>
            <a:endParaRPr lang="ru-RU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96176"/>
          <a:ext cx="8229600" cy="432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60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496" y="0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alibri" pitchFamily="34" charset="0"/>
              </a:rPr>
              <a:t>Требования к развивающей предметно-пространственной среде</a:t>
            </a:r>
            <a:endParaRPr 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ru-RU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Безопасность среды</a:t>
            </a:r>
            <a:endParaRPr lang="ru-RU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61</a:t>
            </a:fld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</p:nvPr>
        </p:nvGraphicFramePr>
        <p:xfrm>
          <a:off x="971600" y="2492896"/>
          <a:ext cx="7324128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5496" y="0"/>
            <a:ext cx="67687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alibri" pitchFamily="34" charset="0"/>
              </a:rPr>
              <a:t>Требования к развивающей предметно-пространственной среде</a:t>
            </a:r>
            <a:endParaRPr 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Компетенция ДОО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62</a:t>
            </a:fld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909936" y="1916832"/>
            <a:ext cx="7550496" cy="3744416"/>
            <a:chOff x="0" y="0"/>
            <a:chExt cx="7324128" cy="2736304"/>
          </a:xfrm>
          <a:solidFill>
            <a:schemeClr val="accent2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7324128" cy="273630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205680" y="164179"/>
              <a:ext cx="6912768" cy="2407948"/>
            </a:xfrm>
            <a:prstGeom prst="rect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Организация самостоятельно определяет средства обучения, в том числе технические, соответствующие материалы (в том числе расходные), игровое, спортивное, оздоровительное оборудование, инвентарь, </a:t>
              </a:r>
              <a:br>
                <a:rPr lang="ru-RU" sz="28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28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необходимые для реализации Программы</a:t>
              </a:r>
              <a:endParaRPr lang="ru-RU" sz="2800" kern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35496" y="0"/>
            <a:ext cx="66967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alibri" pitchFamily="34" charset="0"/>
              </a:rPr>
              <a:t>Требования к развивающей предметно-пространственной среде</a:t>
            </a:r>
            <a:endParaRPr 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691680" y="3284984"/>
            <a:ext cx="7128792" cy="2664295"/>
            <a:chOff x="828029" y="1095757"/>
            <a:chExt cx="2094907" cy="1675926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828029" y="1095757"/>
              <a:ext cx="2094907" cy="167592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877115" y="1144843"/>
              <a:ext cx="1996735" cy="15777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b" anchorCtr="0">
              <a:noAutofit/>
            </a:bodyPr>
            <a:lstStyle/>
            <a:p>
              <a:pPr lvl="0" algn="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atin typeface="Arial" pitchFamily="34" charset="0"/>
                  <a:cs typeface="Arial" pitchFamily="34" charset="0"/>
                </a:rPr>
                <a:t>Требования</a:t>
              </a:r>
              <a:br>
                <a:rPr lang="ru-RU" sz="2800" b="1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2800" b="1" dirty="0" smtClean="0">
                  <a:latin typeface="Arial" pitchFamily="34" charset="0"/>
                  <a:cs typeface="Arial" pitchFamily="34" charset="0"/>
                </a:rPr>
                <a:t>к кадровым условиям реализации ООП ДО</a:t>
              </a:r>
              <a:endParaRPr lang="ru-RU" sz="2800" b="1" kern="12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1" name="Picture 8" descr="http://www.proza.ru/pics/2011/01/28/11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5536" y="1988840"/>
            <a:ext cx="4176712" cy="278665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ru-RU" sz="2800" dirty="0" smtClean="0"/>
              <a:t>Реализация Программы обеспечивается кадрами:</a:t>
            </a:r>
            <a:endParaRPr lang="ru-RU" sz="28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96176"/>
          <a:ext cx="8229600" cy="432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64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5496" y="0"/>
            <a:ext cx="67687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alibri" pitchFamily="34" charset="0"/>
              </a:rPr>
              <a:t>Требования к кадровым условиям реализации Программы</a:t>
            </a:r>
            <a:endParaRPr 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/>
              <a:t>Документы, устанавливающие квалификационные характеристики педагогических и учебно-вспомогательных работников: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b="1" dirty="0" smtClean="0">
                <a:solidFill>
                  <a:schemeClr val="accent3"/>
                </a:solidFill>
              </a:rPr>
              <a:t>Единый квалификационный справочник должностей руководителей, специалистов</a:t>
            </a:r>
            <a:br>
              <a:rPr lang="ru-RU" b="1" dirty="0" smtClean="0">
                <a:solidFill>
                  <a:schemeClr val="accent3"/>
                </a:solidFill>
              </a:rPr>
            </a:br>
            <a:r>
              <a:rPr lang="ru-RU" b="1" dirty="0" smtClean="0">
                <a:solidFill>
                  <a:schemeClr val="accent3"/>
                </a:solidFill>
              </a:rPr>
              <a:t>и служащих</a:t>
            </a:r>
            <a:r>
              <a:rPr lang="ru-RU" dirty="0" smtClean="0"/>
              <a:t> </a:t>
            </a:r>
            <a:r>
              <a:rPr lang="ru-RU" sz="2400" dirty="0" smtClean="0"/>
              <a:t>(раздел «Квалификационные характеристики должностей работников образования»)</a:t>
            </a:r>
            <a:r>
              <a:rPr lang="ru-RU" dirty="0" smtClean="0"/>
              <a:t>, (зарегистрирован Министерством юстиции РФ</a:t>
            </a:r>
            <a:br>
              <a:rPr lang="ru-RU" dirty="0" smtClean="0"/>
            </a:br>
            <a:r>
              <a:rPr lang="ru-RU" dirty="0" smtClean="0"/>
              <a:t>6 октября 2010 г., регистрационный № 18638)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b="1" dirty="0" smtClean="0">
                <a:solidFill>
                  <a:schemeClr val="accent3"/>
                </a:solidFill>
              </a:rPr>
              <a:t>Изменения, внесённые приказом </a:t>
            </a:r>
            <a:r>
              <a:rPr lang="ru-RU" b="1" dirty="0" err="1" smtClean="0">
                <a:solidFill>
                  <a:schemeClr val="accent3"/>
                </a:solidFill>
              </a:rPr>
              <a:t>Минздравсоцразвития</a:t>
            </a:r>
            <a:r>
              <a:rPr lang="ru-RU" b="1" dirty="0" smtClean="0">
                <a:solidFill>
                  <a:schemeClr val="accent3"/>
                </a:solidFill>
              </a:rPr>
              <a:t> РФ</a:t>
            </a:r>
            <a:r>
              <a:rPr lang="ru-RU" dirty="0" smtClean="0"/>
              <a:t> от 31 мая 2011 г.</a:t>
            </a:r>
            <a:br>
              <a:rPr lang="ru-RU" dirty="0" smtClean="0"/>
            </a:br>
            <a:r>
              <a:rPr lang="ru-RU" dirty="0" smtClean="0"/>
              <a:t>№ 448н (зарегистрирован Министерством юстиции РФ 1 июля 2011 г., регистрационный</a:t>
            </a:r>
            <a:br>
              <a:rPr lang="ru-RU" dirty="0" smtClean="0"/>
            </a:br>
            <a:r>
              <a:rPr lang="ru-RU" dirty="0" smtClean="0"/>
              <a:t>№ 21240)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65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496" y="0"/>
            <a:ext cx="59766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alibri" pitchFamily="34" charset="0"/>
              </a:rPr>
              <a:t>Требования к кадровым условиям реализации Программы</a:t>
            </a:r>
            <a:endParaRPr 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Кадровый состав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66</a:t>
            </a:fld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683568" y="2420888"/>
            <a:ext cx="7776864" cy="2664296"/>
            <a:chOff x="0" y="0"/>
            <a:chExt cx="7324128" cy="273630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0"/>
              <a:ext cx="7324128" cy="2736304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80144" y="80144"/>
              <a:ext cx="7163840" cy="25760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dirty="0" smtClean="0">
                  <a:latin typeface="Arial" pitchFamily="34" charset="0"/>
                  <a:cs typeface="Arial" pitchFamily="34" charset="0"/>
                </a:rPr>
                <a:t>Должностной состав и количество работников, необходимых для реализации Программы определяются её целями</a:t>
              </a:r>
              <a:br>
                <a:rPr lang="ru-RU" sz="28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2800" dirty="0" smtClean="0">
                  <a:latin typeface="Arial" pitchFamily="34" charset="0"/>
                  <a:cs typeface="Arial" pitchFamily="34" charset="0"/>
                </a:rPr>
                <a:t>и задачами, а также особенностями развития детей</a:t>
              </a:r>
              <a:endParaRPr lang="ru-RU" sz="2800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35496" y="0"/>
            <a:ext cx="59766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Calibri" pitchFamily="34" charset="0"/>
              </a:rPr>
              <a:t>Требования к кадровым условиям реализации Программы</a:t>
            </a:r>
            <a:endParaRPr 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1691680" y="3284984"/>
            <a:ext cx="7128792" cy="2664295"/>
            <a:chOff x="828029" y="1095757"/>
            <a:chExt cx="2094907" cy="1675926"/>
          </a:xfrm>
          <a:solidFill>
            <a:schemeClr val="accent4"/>
          </a:solidFill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828029" y="1095757"/>
              <a:ext cx="2094907" cy="167592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877115" y="1144843"/>
              <a:ext cx="1996735" cy="157775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b" anchorCtr="0">
              <a:noAutofit/>
            </a:bodyPr>
            <a:lstStyle/>
            <a:p>
              <a:pPr lvl="0" algn="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atin typeface="Arial" pitchFamily="34" charset="0"/>
                  <a:cs typeface="Arial" pitchFamily="34" charset="0"/>
                </a:rPr>
                <a:t>Требования</a:t>
              </a:r>
              <a:br>
                <a:rPr lang="ru-RU" sz="2800" b="1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2800" b="1" dirty="0" smtClean="0">
                  <a:latin typeface="Arial" pitchFamily="34" charset="0"/>
                  <a:cs typeface="Arial" pitchFamily="34" charset="0"/>
                </a:rPr>
                <a:t> к материально-техническим условиям реализации ООП ДО</a:t>
              </a:r>
              <a:endParaRPr lang="ru-RU" sz="2800" b="1" kern="12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67</a:t>
            </a:fld>
            <a:endParaRPr lang="ru-RU"/>
          </a:p>
        </p:txBody>
      </p:sp>
      <p:pic>
        <p:nvPicPr>
          <p:cNvPr id="8" name="Picture 6" descr="http://img0.liveinternet.ru/images/attach/c/5/92/177/92177630_4565946_k_1_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9552" y="1988840"/>
            <a:ext cx="3816424" cy="286452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Требования к материально-техническим условиям </a:t>
            </a:r>
            <a:r>
              <a:rPr lang="ru-RU" sz="3200" b="1" dirty="0" smtClean="0"/>
              <a:t>включают</a:t>
            </a:r>
            <a:r>
              <a:rPr lang="ru-RU" sz="3200" dirty="0" smtClean="0"/>
              <a:t>:</a:t>
            </a:r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ru-RU" dirty="0" smtClean="0"/>
              <a:t>Требования, определяемые в соответствии</a:t>
            </a:r>
            <a:br>
              <a:rPr lang="ru-RU" dirty="0" smtClean="0"/>
            </a:br>
            <a:r>
              <a:rPr lang="ru-RU" dirty="0" smtClean="0"/>
              <a:t> с </a:t>
            </a:r>
            <a:r>
              <a:rPr lang="ru-RU" b="1" dirty="0" err="1" smtClean="0">
                <a:solidFill>
                  <a:schemeClr val="accent3"/>
                </a:solidFill>
              </a:rPr>
              <a:t>СанПиН</a:t>
            </a:r>
            <a:endParaRPr lang="ru-RU" b="1" dirty="0" smtClean="0">
              <a:solidFill>
                <a:schemeClr val="accent3"/>
              </a:solidFill>
            </a:endParaRPr>
          </a:p>
          <a:p>
            <a:pPr marL="624078" indent="-514350">
              <a:buFont typeface="+mj-lt"/>
              <a:buAutoNum type="arabicPeriod"/>
            </a:pPr>
            <a:r>
              <a:rPr lang="ru-RU" dirty="0" smtClean="0"/>
              <a:t>Требования, определяемые в соответствии</a:t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b="1" dirty="0" smtClean="0">
                <a:solidFill>
                  <a:schemeClr val="accent3"/>
                </a:solidFill>
              </a:rPr>
              <a:t>правилами пожарной безопасности</a:t>
            </a:r>
          </a:p>
          <a:p>
            <a:pPr marL="624078" indent="-514350">
              <a:buFont typeface="+mj-lt"/>
              <a:buAutoNum type="arabicPeriod"/>
            </a:pPr>
            <a:r>
              <a:rPr lang="ru-RU" dirty="0" smtClean="0"/>
              <a:t>Требования к </a:t>
            </a:r>
            <a:r>
              <a:rPr lang="ru-RU" b="1" dirty="0" smtClean="0">
                <a:solidFill>
                  <a:schemeClr val="accent3"/>
                </a:solidFill>
              </a:rPr>
              <a:t>средствам обучения и воспитания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соответствии с возрастом и индивидуальными особенностями развития детей</a:t>
            </a:r>
          </a:p>
          <a:p>
            <a:pPr marL="624078" indent="-514350">
              <a:buFont typeface="+mj-lt"/>
              <a:buAutoNum type="arabicPeriod"/>
            </a:pPr>
            <a:r>
              <a:rPr lang="ru-RU" dirty="0" smtClean="0"/>
              <a:t>Требования к </a:t>
            </a:r>
            <a:r>
              <a:rPr lang="ru-RU" b="1" dirty="0" smtClean="0">
                <a:solidFill>
                  <a:schemeClr val="accent3"/>
                </a:solidFill>
              </a:rPr>
              <a:t>оснащенности помещений </a:t>
            </a:r>
            <a:r>
              <a:rPr lang="ru-RU" dirty="0" smtClean="0"/>
              <a:t>развивающей предметно-пространственной средой</a:t>
            </a:r>
          </a:p>
          <a:p>
            <a:pPr marL="624078" indent="-514350">
              <a:buFont typeface="+mj-lt"/>
              <a:buAutoNum type="arabicPeriod"/>
            </a:pPr>
            <a:r>
              <a:rPr lang="ru-RU" dirty="0" smtClean="0"/>
              <a:t>Требования к </a:t>
            </a:r>
            <a:r>
              <a:rPr lang="ru-RU" b="1" dirty="0" smtClean="0">
                <a:solidFill>
                  <a:schemeClr val="accent3"/>
                </a:solidFill>
              </a:rPr>
              <a:t>материально-техническому обеспечению программы </a:t>
            </a:r>
            <a:r>
              <a:rPr lang="ru-RU" dirty="0" smtClean="0"/>
              <a:t>(учебно-методический комплект, оборудование, оснащение)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1691680" y="3284984"/>
            <a:ext cx="7128792" cy="2664295"/>
            <a:chOff x="828029" y="1095757"/>
            <a:chExt cx="2094907" cy="1675926"/>
          </a:xfrm>
          <a:solidFill>
            <a:schemeClr val="accent5">
              <a:lumMod val="75000"/>
            </a:schemeClr>
          </a:solidFill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828029" y="1095757"/>
              <a:ext cx="2094907" cy="167592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849190" y="1144843"/>
              <a:ext cx="2024660" cy="157775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b" anchorCtr="0">
              <a:noAutofit/>
            </a:bodyPr>
            <a:lstStyle/>
            <a:p>
              <a:pPr lvl="0" algn="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atin typeface="Arial" pitchFamily="34" charset="0"/>
                  <a:cs typeface="Arial" pitchFamily="34" charset="0"/>
                </a:rPr>
                <a:t>Требования</a:t>
              </a:r>
              <a:br>
                <a:rPr lang="ru-RU" sz="2800" b="1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2800" b="1" dirty="0" smtClean="0">
                  <a:latin typeface="Arial" pitchFamily="34" charset="0"/>
                  <a:cs typeface="Arial" pitchFamily="34" charset="0"/>
                </a:rPr>
                <a:t>к финансовым условиям реализации ООП ДО</a:t>
              </a:r>
              <a:endParaRPr lang="ru-RU" sz="2800" b="1" kern="12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" name="Picture 4" descr="http://www.bolshoyvopros.ru/files/users/images/63/7f/637fdf6934b8d6902d9d87626df981f5.jpg"/>
          <p:cNvPicPr>
            <a:picLocks noChangeAspect="1" noChangeArrowheads="1"/>
          </p:cNvPicPr>
          <p:nvPr/>
        </p:nvPicPr>
        <p:blipFill>
          <a:blip r:embed="rId2" cstate="print"/>
          <a:srcRect t="2877" r="4498" b="9893"/>
          <a:stretch>
            <a:fillRect/>
          </a:stretch>
        </p:blipFill>
        <p:spPr bwMode="auto">
          <a:xfrm>
            <a:off x="539552" y="1988840"/>
            <a:ext cx="4206784" cy="288032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69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3861048"/>
            <a:ext cx="28803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TLobanova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293" y="1556792"/>
            <a:ext cx="7859414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Финансовые условия реализации Программы должны: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70</a:t>
            </a:fld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4294967295"/>
          </p:nvPr>
        </p:nvGraphicFramePr>
        <p:xfrm>
          <a:off x="457200" y="1695450"/>
          <a:ext cx="8229600" cy="4325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Финансирование реализации ООП ДО 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spcAft>
                <a:spcPts val="1800"/>
              </a:spcAft>
            </a:pPr>
            <a:r>
              <a:rPr lang="ru-RU" dirty="0" smtClean="0"/>
              <a:t>Осуществляется в объёме </a:t>
            </a:r>
            <a:r>
              <a:rPr lang="ru-RU" b="1" dirty="0" smtClean="0">
                <a:solidFill>
                  <a:srgbClr val="FF6600"/>
                </a:solidFill>
              </a:rPr>
              <a:t>нормативов обеспечения государственных гарантий реализации прав на получение общедоступного и бесплатного дошкольного образования</a:t>
            </a:r>
            <a:r>
              <a:rPr lang="ru-RU" dirty="0" smtClean="0"/>
              <a:t>, определяемых органами государственной власти субъектов РФ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Указанные нормативы определяются в соответствии</a:t>
            </a:r>
            <a:br>
              <a:rPr lang="ru-RU" dirty="0" smtClean="0"/>
            </a:br>
            <a:r>
              <a:rPr lang="ru-RU" dirty="0" smtClean="0"/>
              <a:t>со Стандартом, с учётом:</a:t>
            </a:r>
          </a:p>
          <a:p>
            <a:pPr lvl="1"/>
            <a:r>
              <a:rPr lang="ru-RU" dirty="0" smtClean="0"/>
              <a:t>типа Организации</a:t>
            </a:r>
          </a:p>
          <a:p>
            <a:pPr lvl="1"/>
            <a:r>
              <a:rPr lang="ru-RU" dirty="0" smtClean="0"/>
              <a:t>специальных условий получения образования детьми с ОВЗ</a:t>
            </a:r>
          </a:p>
          <a:p>
            <a:pPr lvl="1"/>
            <a:r>
              <a:rPr lang="ru-RU" dirty="0" smtClean="0"/>
              <a:t>обеспечения дополнительного профессионального образования педагогических работников</a:t>
            </a:r>
          </a:p>
          <a:p>
            <a:pPr lvl="1"/>
            <a:r>
              <a:rPr lang="ru-RU" dirty="0" smtClean="0"/>
              <a:t>обеспечения безопасных условий обучения и воспитания, охраны здоровья детей</a:t>
            </a:r>
          </a:p>
          <a:p>
            <a:pPr lvl="1"/>
            <a:r>
              <a:rPr lang="ru-RU" dirty="0" smtClean="0"/>
              <a:t>направленности Программы, категории детей, форм обучения</a:t>
            </a:r>
            <a:br>
              <a:rPr lang="ru-RU" dirty="0" smtClean="0"/>
            </a:br>
            <a:r>
              <a:rPr lang="ru-RU" dirty="0" smtClean="0"/>
              <a:t>и иных особенностей образовательной деятельности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71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0"/>
            <a:ext cx="5688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</a:rPr>
              <a:t>Требования к финансовым условиям реализации Программы</a:t>
            </a:r>
            <a:endParaRPr lang="ru-RU" sz="16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ru-RU" sz="3200" dirty="0" smtClean="0"/>
              <a:t>Объём финансового обеспечения</a:t>
            </a:r>
            <a:endParaRPr lang="ru-RU" sz="32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 </a:t>
            </a:r>
            <a:r>
              <a:rPr lang="ru-RU" b="1" dirty="0" smtClean="0"/>
              <a:t>Должен быть </a:t>
            </a:r>
            <a:r>
              <a:rPr lang="ru-RU" dirty="0" smtClean="0"/>
              <a:t>достаточным и необходимым для осуществления Организацией расходов:</a:t>
            </a:r>
          </a:p>
          <a:p>
            <a:pPr lvl="1"/>
            <a:r>
              <a:rPr lang="ru-RU" dirty="0" smtClean="0"/>
              <a:t>на оплату труда работников</a:t>
            </a:r>
          </a:p>
          <a:p>
            <a:pPr lvl="1"/>
            <a:r>
              <a:rPr lang="ru-RU" dirty="0" smtClean="0"/>
              <a:t>на средства обучения и воспитания, соответствующие материалы</a:t>
            </a:r>
          </a:p>
          <a:p>
            <a:pPr lvl="1"/>
            <a:r>
              <a:rPr lang="ru-RU" dirty="0" smtClean="0"/>
              <a:t>на дополнительное профессиональное образование руководящих и педагогических работников по профилю их деятельности</a:t>
            </a:r>
          </a:p>
          <a:p>
            <a:pPr lvl="1"/>
            <a:r>
              <a:rPr lang="ru-RU" dirty="0" smtClean="0"/>
              <a:t>иных, связанных с обеспечением реализации Программы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72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5496" y="0"/>
            <a:ext cx="5688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</a:rPr>
              <a:t>Требования к финансовым условиям реализации Программы</a:t>
            </a:r>
            <a:endParaRPr lang="ru-RU" sz="16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ru-RU" sz="2800" dirty="0" smtClean="0"/>
              <a:t>Расходы на средства обучения и воспитания:</a:t>
            </a:r>
            <a:endParaRPr lang="ru-RU" sz="28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приобретение учебных изданий в бумажном и электронном виде</a:t>
            </a:r>
          </a:p>
          <a:p>
            <a:r>
              <a:rPr lang="ru-RU" dirty="0" smtClean="0"/>
              <a:t>приобретение дидактических материалов</a:t>
            </a:r>
          </a:p>
          <a:p>
            <a:r>
              <a:rPr lang="ru-RU" dirty="0" smtClean="0"/>
              <a:t>приобретение аудио- и видео- материалов</a:t>
            </a:r>
          </a:p>
          <a:p>
            <a:r>
              <a:rPr lang="ru-RU" dirty="0" smtClean="0"/>
              <a:t>приобретение оборудования</a:t>
            </a:r>
          </a:p>
          <a:p>
            <a:r>
              <a:rPr lang="ru-RU" dirty="0" smtClean="0"/>
              <a:t>приобретение спецодежды</a:t>
            </a:r>
          </a:p>
          <a:p>
            <a:r>
              <a:rPr lang="ru-RU" dirty="0" smtClean="0"/>
              <a:t>приобретение игр и игрушек</a:t>
            </a:r>
          </a:p>
          <a:p>
            <a:r>
              <a:rPr lang="ru-RU" dirty="0" smtClean="0"/>
              <a:t>приобретение электронных образовательных ресурсов</a:t>
            </a:r>
          </a:p>
          <a:p>
            <a:r>
              <a:rPr lang="ru-RU" dirty="0" smtClean="0"/>
              <a:t>создание развивающей предметно-пространственной среды,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 том числе для детей с ОВЗ</a:t>
            </a:r>
          </a:p>
          <a:p>
            <a:r>
              <a:rPr lang="ru-RU" dirty="0" smtClean="0"/>
              <a:t>приобретение обновляемых образовательных ресурсов, в том числе расходных материалов, подписки на актуализацию электронных ресурсов, подписки на техническое сопровождение деятельности средств обучения</a:t>
            </a:r>
          </a:p>
          <a:p>
            <a:r>
              <a:rPr lang="ru-RU" dirty="0" smtClean="0"/>
              <a:t>приобретение спортивного, оздоровительного оборудования, инвентаря</a:t>
            </a:r>
          </a:p>
          <a:p>
            <a:r>
              <a:rPr lang="ru-RU" dirty="0" smtClean="0"/>
              <a:t>оплату услуг связи, в том числе расходов, связанных с подключением</a:t>
            </a:r>
            <a:br>
              <a:rPr lang="ru-RU" dirty="0" smtClean="0"/>
            </a:br>
            <a:r>
              <a:rPr lang="ru-RU" dirty="0" smtClean="0"/>
              <a:t>к сети Интернет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73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496" y="0"/>
            <a:ext cx="5688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Calibri" pitchFamily="34" charset="0"/>
              </a:rPr>
              <a:t>Требования к финансовым условиям реализации Программы</a:t>
            </a:r>
            <a:endParaRPr lang="ru-RU" sz="16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 anchor="b">
            <a:normAutofit fontScale="92500"/>
          </a:bodyPr>
          <a:lstStyle/>
          <a:p>
            <a:r>
              <a:rPr lang="en-US" dirty="0" smtClean="0"/>
              <a:t>IV</a:t>
            </a:r>
            <a:r>
              <a:rPr lang="ru-RU" dirty="0" smtClean="0"/>
              <a:t>. ТРЕБОВАНИЯ К РЕЗУЛЬТАТАМ</a:t>
            </a:r>
            <a:br>
              <a:rPr lang="ru-RU" dirty="0" smtClean="0"/>
            </a:br>
            <a:r>
              <a:rPr lang="ru-RU" dirty="0" smtClean="0"/>
              <a:t>     ОСВОЕНИЯ ООП ДО</a:t>
            </a:r>
            <a:endParaRPr lang="ru-RU" dirty="0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874713" y="2133600"/>
            <a:ext cx="7772400" cy="1362075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smtClean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smtClean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smtClean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ФЕДЕРАЛЬНЫЙ ГОСУДАРСТВЕННЫЙ ОБРАЗОВАТЕЛЬНЫЙ СТАНДАРТ</a:t>
            </a:r>
            <a:br>
              <a:rPr kumimoji="0" lang="ru-RU" sz="3200" b="1" i="0" u="none" strike="noStrike" kern="1200" cap="none" spc="0" normalizeH="0" baseline="0" noProof="0" smtClean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smtClean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ДОШКОЛЬНОГО ОБРАЗОВАНИЯ </a:t>
            </a:r>
            <a:endParaRPr kumimoji="0" lang="ru-RU" sz="3200" b="1" i="0" u="none" strike="noStrike" kern="1200" cap="none" spc="0" normalizeH="0" baseline="0" noProof="0" dirty="0">
              <a:ln w="12700">
                <a:solidFill>
                  <a:schemeClr val="accent2">
                    <a:shade val="90000"/>
                    <a:satMod val="150000"/>
                  </a:schemeClr>
                </a:solidFill>
              </a:ln>
              <a:solidFill>
                <a:srgbClr val="FFFFFF"/>
              </a:solidFill>
              <a:effectLst>
                <a:outerShdw blurRad="38100" dist="381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74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Специфика дошкольного детства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75</a:t>
            </a:fld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457200" y="1730501"/>
            <a:ext cx="8229600" cy="608400"/>
          </a:xfrm>
          <a:custGeom>
            <a:avLst/>
            <a:gdLst>
              <a:gd name="connsiteX0" fmla="*/ 0 w 8229600"/>
              <a:gd name="connsiteY0" fmla="*/ 101402 h 608400"/>
              <a:gd name="connsiteX1" fmla="*/ 29700 w 8229600"/>
              <a:gd name="connsiteY1" fmla="*/ 29700 h 608400"/>
              <a:gd name="connsiteX2" fmla="*/ 101402 w 8229600"/>
              <a:gd name="connsiteY2" fmla="*/ 0 h 608400"/>
              <a:gd name="connsiteX3" fmla="*/ 8128198 w 8229600"/>
              <a:gd name="connsiteY3" fmla="*/ 0 h 608400"/>
              <a:gd name="connsiteX4" fmla="*/ 8199900 w 8229600"/>
              <a:gd name="connsiteY4" fmla="*/ 29700 h 608400"/>
              <a:gd name="connsiteX5" fmla="*/ 8229600 w 8229600"/>
              <a:gd name="connsiteY5" fmla="*/ 101402 h 608400"/>
              <a:gd name="connsiteX6" fmla="*/ 8229600 w 8229600"/>
              <a:gd name="connsiteY6" fmla="*/ 506998 h 608400"/>
              <a:gd name="connsiteX7" fmla="*/ 8199900 w 8229600"/>
              <a:gd name="connsiteY7" fmla="*/ 578700 h 608400"/>
              <a:gd name="connsiteX8" fmla="*/ 8128198 w 8229600"/>
              <a:gd name="connsiteY8" fmla="*/ 608400 h 608400"/>
              <a:gd name="connsiteX9" fmla="*/ 101402 w 8229600"/>
              <a:gd name="connsiteY9" fmla="*/ 608400 h 608400"/>
              <a:gd name="connsiteX10" fmla="*/ 29700 w 8229600"/>
              <a:gd name="connsiteY10" fmla="*/ 578700 h 608400"/>
              <a:gd name="connsiteX11" fmla="*/ 0 w 8229600"/>
              <a:gd name="connsiteY11" fmla="*/ 506998 h 608400"/>
              <a:gd name="connsiteX12" fmla="*/ 0 w 8229600"/>
              <a:gd name="connsiteY12" fmla="*/ 101402 h 60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29600" h="608400">
                <a:moveTo>
                  <a:pt x="0" y="101402"/>
                </a:moveTo>
                <a:cubicBezTo>
                  <a:pt x="0" y="74509"/>
                  <a:pt x="10683" y="48717"/>
                  <a:pt x="29700" y="29700"/>
                </a:cubicBezTo>
                <a:cubicBezTo>
                  <a:pt x="48717" y="10683"/>
                  <a:pt x="74509" y="0"/>
                  <a:pt x="101402" y="0"/>
                </a:cubicBezTo>
                <a:lnTo>
                  <a:pt x="8128198" y="0"/>
                </a:lnTo>
                <a:cubicBezTo>
                  <a:pt x="8155091" y="0"/>
                  <a:pt x="8180883" y="10683"/>
                  <a:pt x="8199900" y="29700"/>
                </a:cubicBezTo>
                <a:cubicBezTo>
                  <a:pt x="8218917" y="48717"/>
                  <a:pt x="8229600" y="74509"/>
                  <a:pt x="8229600" y="101402"/>
                </a:cubicBezTo>
                <a:lnTo>
                  <a:pt x="8229600" y="506998"/>
                </a:lnTo>
                <a:cubicBezTo>
                  <a:pt x="8229600" y="533891"/>
                  <a:pt x="8218917" y="559683"/>
                  <a:pt x="8199900" y="578700"/>
                </a:cubicBezTo>
                <a:cubicBezTo>
                  <a:pt x="8180883" y="597717"/>
                  <a:pt x="8155091" y="608400"/>
                  <a:pt x="8128198" y="608400"/>
                </a:cubicBezTo>
                <a:lnTo>
                  <a:pt x="101402" y="608400"/>
                </a:lnTo>
                <a:cubicBezTo>
                  <a:pt x="74509" y="608400"/>
                  <a:pt x="48717" y="597717"/>
                  <a:pt x="29700" y="578700"/>
                </a:cubicBezTo>
                <a:cubicBezTo>
                  <a:pt x="10683" y="559683"/>
                  <a:pt x="0" y="533891"/>
                  <a:pt x="0" y="506998"/>
                </a:cubicBezTo>
                <a:lnTo>
                  <a:pt x="0" y="1014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760" tIns="128760" rIns="128760" bIns="128760" numCol="1" spcCol="1270" anchor="ctr" anchorCtr="0">
            <a:noAutofit/>
          </a:bodyPr>
          <a:lstStyle/>
          <a:p>
            <a:pPr lvl="0" algn="l" defTabSz="11557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600" kern="1200" dirty="0" smtClean="0">
                <a:latin typeface="Arial" pitchFamily="34" charset="0"/>
                <a:cs typeface="Arial" pitchFamily="34" charset="0"/>
              </a:rPr>
              <a:t>Гибкость и пластичность развития ребёнка</a:t>
            </a:r>
            <a:endParaRPr lang="ru-RU" sz="2600" kern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457200" y="2492896"/>
            <a:ext cx="8229600" cy="608400"/>
          </a:xfrm>
          <a:custGeom>
            <a:avLst/>
            <a:gdLst>
              <a:gd name="connsiteX0" fmla="*/ 0 w 8229600"/>
              <a:gd name="connsiteY0" fmla="*/ 101402 h 608400"/>
              <a:gd name="connsiteX1" fmla="*/ 29700 w 8229600"/>
              <a:gd name="connsiteY1" fmla="*/ 29700 h 608400"/>
              <a:gd name="connsiteX2" fmla="*/ 101402 w 8229600"/>
              <a:gd name="connsiteY2" fmla="*/ 0 h 608400"/>
              <a:gd name="connsiteX3" fmla="*/ 8128198 w 8229600"/>
              <a:gd name="connsiteY3" fmla="*/ 0 h 608400"/>
              <a:gd name="connsiteX4" fmla="*/ 8199900 w 8229600"/>
              <a:gd name="connsiteY4" fmla="*/ 29700 h 608400"/>
              <a:gd name="connsiteX5" fmla="*/ 8229600 w 8229600"/>
              <a:gd name="connsiteY5" fmla="*/ 101402 h 608400"/>
              <a:gd name="connsiteX6" fmla="*/ 8229600 w 8229600"/>
              <a:gd name="connsiteY6" fmla="*/ 506998 h 608400"/>
              <a:gd name="connsiteX7" fmla="*/ 8199900 w 8229600"/>
              <a:gd name="connsiteY7" fmla="*/ 578700 h 608400"/>
              <a:gd name="connsiteX8" fmla="*/ 8128198 w 8229600"/>
              <a:gd name="connsiteY8" fmla="*/ 608400 h 608400"/>
              <a:gd name="connsiteX9" fmla="*/ 101402 w 8229600"/>
              <a:gd name="connsiteY9" fmla="*/ 608400 h 608400"/>
              <a:gd name="connsiteX10" fmla="*/ 29700 w 8229600"/>
              <a:gd name="connsiteY10" fmla="*/ 578700 h 608400"/>
              <a:gd name="connsiteX11" fmla="*/ 0 w 8229600"/>
              <a:gd name="connsiteY11" fmla="*/ 506998 h 608400"/>
              <a:gd name="connsiteX12" fmla="*/ 0 w 8229600"/>
              <a:gd name="connsiteY12" fmla="*/ 101402 h 60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29600" h="608400">
                <a:moveTo>
                  <a:pt x="0" y="101402"/>
                </a:moveTo>
                <a:cubicBezTo>
                  <a:pt x="0" y="74509"/>
                  <a:pt x="10683" y="48717"/>
                  <a:pt x="29700" y="29700"/>
                </a:cubicBezTo>
                <a:cubicBezTo>
                  <a:pt x="48717" y="10683"/>
                  <a:pt x="74509" y="0"/>
                  <a:pt x="101402" y="0"/>
                </a:cubicBezTo>
                <a:lnTo>
                  <a:pt x="8128198" y="0"/>
                </a:lnTo>
                <a:cubicBezTo>
                  <a:pt x="8155091" y="0"/>
                  <a:pt x="8180883" y="10683"/>
                  <a:pt x="8199900" y="29700"/>
                </a:cubicBezTo>
                <a:cubicBezTo>
                  <a:pt x="8218917" y="48717"/>
                  <a:pt x="8229600" y="74509"/>
                  <a:pt x="8229600" y="101402"/>
                </a:cubicBezTo>
                <a:lnTo>
                  <a:pt x="8229600" y="506998"/>
                </a:lnTo>
                <a:cubicBezTo>
                  <a:pt x="8229600" y="533891"/>
                  <a:pt x="8218917" y="559683"/>
                  <a:pt x="8199900" y="578700"/>
                </a:cubicBezTo>
                <a:cubicBezTo>
                  <a:pt x="8180883" y="597717"/>
                  <a:pt x="8155091" y="608400"/>
                  <a:pt x="8128198" y="608400"/>
                </a:cubicBezTo>
                <a:lnTo>
                  <a:pt x="101402" y="608400"/>
                </a:lnTo>
                <a:cubicBezTo>
                  <a:pt x="74509" y="608400"/>
                  <a:pt x="48717" y="597717"/>
                  <a:pt x="29700" y="578700"/>
                </a:cubicBezTo>
                <a:cubicBezTo>
                  <a:pt x="10683" y="559683"/>
                  <a:pt x="0" y="533891"/>
                  <a:pt x="0" y="506998"/>
                </a:cubicBezTo>
                <a:lnTo>
                  <a:pt x="0" y="1014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760" tIns="128760" rIns="128760" bIns="128760" numCol="1" spcCol="1270" anchor="ctr" anchorCtr="0">
            <a:noAutofit/>
          </a:bodyPr>
          <a:lstStyle/>
          <a:p>
            <a:pPr lvl="0" algn="l" defTabSz="11557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600" kern="1200" dirty="0" smtClean="0">
                <a:latin typeface="Arial" pitchFamily="34" charset="0"/>
                <a:cs typeface="Arial" pitchFamily="34" charset="0"/>
              </a:rPr>
              <a:t>Высокий разброс вариантов развития</a:t>
            </a:r>
            <a:endParaRPr lang="ru-RU" sz="2600" kern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57200" y="3284984"/>
            <a:ext cx="8229600" cy="608400"/>
          </a:xfrm>
          <a:custGeom>
            <a:avLst/>
            <a:gdLst>
              <a:gd name="connsiteX0" fmla="*/ 0 w 8229600"/>
              <a:gd name="connsiteY0" fmla="*/ 101402 h 608400"/>
              <a:gd name="connsiteX1" fmla="*/ 29700 w 8229600"/>
              <a:gd name="connsiteY1" fmla="*/ 29700 h 608400"/>
              <a:gd name="connsiteX2" fmla="*/ 101402 w 8229600"/>
              <a:gd name="connsiteY2" fmla="*/ 0 h 608400"/>
              <a:gd name="connsiteX3" fmla="*/ 8128198 w 8229600"/>
              <a:gd name="connsiteY3" fmla="*/ 0 h 608400"/>
              <a:gd name="connsiteX4" fmla="*/ 8199900 w 8229600"/>
              <a:gd name="connsiteY4" fmla="*/ 29700 h 608400"/>
              <a:gd name="connsiteX5" fmla="*/ 8229600 w 8229600"/>
              <a:gd name="connsiteY5" fmla="*/ 101402 h 608400"/>
              <a:gd name="connsiteX6" fmla="*/ 8229600 w 8229600"/>
              <a:gd name="connsiteY6" fmla="*/ 506998 h 608400"/>
              <a:gd name="connsiteX7" fmla="*/ 8199900 w 8229600"/>
              <a:gd name="connsiteY7" fmla="*/ 578700 h 608400"/>
              <a:gd name="connsiteX8" fmla="*/ 8128198 w 8229600"/>
              <a:gd name="connsiteY8" fmla="*/ 608400 h 608400"/>
              <a:gd name="connsiteX9" fmla="*/ 101402 w 8229600"/>
              <a:gd name="connsiteY9" fmla="*/ 608400 h 608400"/>
              <a:gd name="connsiteX10" fmla="*/ 29700 w 8229600"/>
              <a:gd name="connsiteY10" fmla="*/ 578700 h 608400"/>
              <a:gd name="connsiteX11" fmla="*/ 0 w 8229600"/>
              <a:gd name="connsiteY11" fmla="*/ 506998 h 608400"/>
              <a:gd name="connsiteX12" fmla="*/ 0 w 8229600"/>
              <a:gd name="connsiteY12" fmla="*/ 101402 h 60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29600" h="608400">
                <a:moveTo>
                  <a:pt x="0" y="101402"/>
                </a:moveTo>
                <a:cubicBezTo>
                  <a:pt x="0" y="74509"/>
                  <a:pt x="10683" y="48717"/>
                  <a:pt x="29700" y="29700"/>
                </a:cubicBezTo>
                <a:cubicBezTo>
                  <a:pt x="48717" y="10683"/>
                  <a:pt x="74509" y="0"/>
                  <a:pt x="101402" y="0"/>
                </a:cubicBezTo>
                <a:lnTo>
                  <a:pt x="8128198" y="0"/>
                </a:lnTo>
                <a:cubicBezTo>
                  <a:pt x="8155091" y="0"/>
                  <a:pt x="8180883" y="10683"/>
                  <a:pt x="8199900" y="29700"/>
                </a:cubicBezTo>
                <a:cubicBezTo>
                  <a:pt x="8218917" y="48717"/>
                  <a:pt x="8229600" y="74509"/>
                  <a:pt x="8229600" y="101402"/>
                </a:cubicBezTo>
                <a:lnTo>
                  <a:pt x="8229600" y="506998"/>
                </a:lnTo>
                <a:cubicBezTo>
                  <a:pt x="8229600" y="533891"/>
                  <a:pt x="8218917" y="559683"/>
                  <a:pt x="8199900" y="578700"/>
                </a:cubicBezTo>
                <a:cubicBezTo>
                  <a:pt x="8180883" y="597717"/>
                  <a:pt x="8155091" y="608400"/>
                  <a:pt x="8128198" y="608400"/>
                </a:cubicBezTo>
                <a:lnTo>
                  <a:pt x="101402" y="608400"/>
                </a:lnTo>
                <a:cubicBezTo>
                  <a:pt x="74509" y="608400"/>
                  <a:pt x="48717" y="597717"/>
                  <a:pt x="29700" y="578700"/>
                </a:cubicBezTo>
                <a:cubicBezTo>
                  <a:pt x="10683" y="559683"/>
                  <a:pt x="0" y="533891"/>
                  <a:pt x="0" y="506998"/>
                </a:cubicBezTo>
                <a:lnTo>
                  <a:pt x="0" y="1014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760" tIns="128760" rIns="128760" bIns="128760" numCol="1" spcCol="1270" anchor="ctr" anchorCtr="0">
            <a:noAutofit/>
          </a:bodyPr>
          <a:lstStyle/>
          <a:p>
            <a:pPr lvl="0" algn="l" defTabSz="11557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600" kern="1200" dirty="0" smtClean="0">
                <a:latin typeface="Arial" pitchFamily="34" charset="0"/>
                <a:cs typeface="Arial" pitchFamily="34" charset="0"/>
              </a:rPr>
              <a:t>Непосредственность и непроизвольность</a:t>
            </a:r>
            <a:endParaRPr lang="ru-RU" sz="2600" kern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57200" y="4149080"/>
            <a:ext cx="8229600" cy="1523340"/>
            <a:chOff x="457200" y="4463622"/>
            <a:chExt cx="8229600" cy="1523340"/>
          </a:xfrm>
        </p:grpSpPr>
        <p:sp>
          <p:nvSpPr>
            <p:cNvPr id="11" name="Полилиния 10"/>
            <p:cNvSpPr/>
            <p:nvPr/>
          </p:nvSpPr>
          <p:spPr>
            <a:xfrm>
              <a:off x="457200" y="4463622"/>
              <a:ext cx="8229600" cy="608400"/>
            </a:xfrm>
            <a:custGeom>
              <a:avLst/>
              <a:gdLst>
                <a:gd name="connsiteX0" fmla="*/ 0 w 8229600"/>
                <a:gd name="connsiteY0" fmla="*/ 101402 h 608400"/>
                <a:gd name="connsiteX1" fmla="*/ 29700 w 8229600"/>
                <a:gd name="connsiteY1" fmla="*/ 29700 h 608400"/>
                <a:gd name="connsiteX2" fmla="*/ 101402 w 8229600"/>
                <a:gd name="connsiteY2" fmla="*/ 0 h 608400"/>
                <a:gd name="connsiteX3" fmla="*/ 8128198 w 8229600"/>
                <a:gd name="connsiteY3" fmla="*/ 0 h 608400"/>
                <a:gd name="connsiteX4" fmla="*/ 8199900 w 8229600"/>
                <a:gd name="connsiteY4" fmla="*/ 29700 h 608400"/>
                <a:gd name="connsiteX5" fmla="*/ 8229600 w 8229600"/>
                <a:gd name="connsiteY5" fmla="*/ 101402 h 608400"/>
                <a:gd name="connsiteX6" fmla="*/ 8229600 w 8229600"/>
                <a:gd name="connsiteY6" fmla="*/ 506998 h 608400"/>
                <a:gd name="connsiteX7" fmla="*/ 8199900 w 8229600"/>
                <a:gd name="connsiteY7" fmla="*/ 578700 h 608400"/>
                <a:gd name="connsiteX8" fmla="*/ 8128198 w 8229600"/>
                <a:gd name="connsiteY8" fmla="*/ 608400 h 608400"/>
                <a:gd name="connsiteX9" fmla="*/ 101402 w 8229600"/>
                <a:gd name="connsiteY9" fmla="*/ 608400 h 608400"/>
                <a:gd name="connsiteX10" fmla="*/ 29700 w 8229600"/>
                <a:gd name="connsiteY10" fmla="*/ 578700 h 608400"/>
                <a:gd name="connsiteX11" fmla="*/ 0 w 8229600"/>
                <a:gd name="connsiteY11" fmla="*/ 506998 h 608400"/>
                <a:gd name="connsiteX12" fmla="*/ 0 w 8229600"/>
                <a:gd name="connsiteY12" fmla="*/ 101402 h 6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29600" h="608400">
                  <a:moveTo>
                    <a:pt x="0" y="101402"/>
                  </a:moveTo>
                  <a:cubicBezTo>
                    <a:pt x="0" y="74509"/>
                    <a:pt x="10683" y="48717"/>
                    <a:pt x="29700" y="29700"/>
                  </a:cubicBezTo>
                  <a:cubicBezTo>
                    <a:pt x="48717" y="10683"/>
                    <a:pt x="74509" y="0"/>
                    <a:pt x="101402" y="0"/>
                  </a:cubicBezTo>
                  <a:lnTo>
                    <a:pt x="8128198" y="0"/>
                  </a:lnTo>
                  <a:cubicBezTo>
                    <a:pt x="8155091" y="0"/>
                    <a:pt x="8180883" y="10683"/>
                    <a:pt x="8199900" y="29700"/>
                  </a:cubicBezTo>
                  <a:cubicBezTo>
                    <a:pt x="8218917" y="48717"/>
                    <a:pt x="8229600" y="74509"/>
                    <a:pt x="8229600" y="101402"/>
                  </a:cubicBezTo>
                  <a:lnTo>
                    <a:pt x="8229600" y="506998"/>
                  </a:lnTo>
                  <a:cubicBezTo>
                    <a:pt x="8229600" y="533891"/>
                    <a:pt x="8218917" y="559683"/>
                    <a:pt x="8199900" y="578700"/>
                  </a:cubicBezTo>
                  <a:cubicBezTo>
                    <a:pt x="8180883" y="597717"/>
                    <a:pt x="8155091" y="608400"/>
                    <a:pt x="8128198" y="608400"/>
                  </a:cubicBezTo>
                  <a:lnTo>
                    <a:pt x="101402" y="608400"/>
                  </a:lnTo>
                  <a:cubicBezTo>
                    <a:pt x="74509" y="608400"/>
                    <a:pt x="48717" y="597717"/>
                    <a:pt x="29700" y="578700"/>
                  </a:cubicBezTo>
                  <a:cubicBezTo>
                    <a:pt x="10683" y="559683"/>
                    <a:pt x="0" y="533891"/>
                    <a:pt x="0" y="506998"/>
                  </a:cubicBezTo>
                  <a:lnTo>
                    <a:pt x="0" y="10140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760" tIns="128760" rIns="128760" bIns="128760" numCol="1" spcCol="1270" anchor="ctr" anchorCtr="0">
              <a:noAutofit/>
            </a:bodyPr>
            <a:lstStyle/>
            <a:p>
              <a:pPr lvl="0" algn="l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600" kern="1200" dirty="0" smtClean="0">
                  <a:latin typeface="Arial" pitchFamily="34" charset="0"/>
                  <a:cs typeface="Arial" pitchFamily="34" charset="0"/>
                </a:rPr>
                <a:t>Системные особенности ДО</a:t>
              </a:r>
              <a:endParaRPr lang="ru-RU" sz="2600" kern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457200" y="5072022"/>
              <a:ext cx="8229600" cy="914940"/>
            </a:xfrm>
            <a:custGeom>
              <a:avLst/>
              <a:gdLst>
                <a:gd name="connsiteX0" fmla="*/ 0 w 8229600"/>
                <a:gd name="connsiteY0" fmla="*/ 0 h 914940"/>
                <a:gd name="connsiteX1" fmla="*/ 8229600 w 8229600"/>
                <a:gd name="connsiteY1" fmla="*/ 0 h 914940"/>
                <a:gd name="connsiteX2" fmla="*/ 8229600 w 8229600"/>
                <a:gd name="connsiteY2" fmla="*/ 914940 h 914940"/>
                <a:gd name="connsiteX3" fmla="*/ 0 w 8229600"/>
                <a:gd name="connsiteY3" fmla="*/ 914940 h 914940"/>
                <a:gd name="connsiteX4" fmla="*/ 0 w 8229600"/>
                <a:gd name="connsiteY4" fmla="*/ 0 h 91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9600" h="914940">
                  <a:moveTo>
                    <a:pt x="0" y="0"/>
                  </a:moveTo>
                  <a:lnTo>
                    <a:pt x="8229600" y="0"/>
                  </a:lnTo>
                  <a:lnTo>
                    <a:pt x="8229600" y="914940"/>
                  </a:lnTo>
                  <a:lnTo>
                    <a:pt x="0" y="9149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1290" tIns="33020" rIns="184912" bIns="33020" numCol="1" spcCol="1270" anchor="t" anchorCtr="0">
              <a:noAutofit/>
            </a:bodyPr>
            <a:lstStyle/>
            <a:p>
              <a:pPr marL="228600" lvl="1" indent="-22860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•"/>
              </a:pPr>
              <a:r>
                <a:rPr lang="ru-RU" sz="2000" kern="1200" dirty="0" smtClean="0">
                  <a:latin typeface="Arial" pitchFamily="34" charset="0"/>
                  <a:cs typeface="Arial" pitchFamily="34" charset="0"/>
                </a:rPr>
                <a:t>необязательность уровня ДО в РФ</a:t>
              </a:r>
              <a:endParaRPr lang="ru-RU" sz="2000" kern="1200" dirty="0">
                <a:latin typeface="Arial" pitchFamily="34" charset="0"/>
                <a:cs typeface="Arial" pitchFamily="34" charset="0"/>
              </a:endParaRPr>
            </a:p>
            <a:p>
              <a:pPr marL="228600" lvl="1" indent="-22860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•"/>
              </a:pPr>
              <a:r>
                <a:rPr lang="ru-RU" sz="2000" kern="1200" dirty="0" smtClean="0">
                  <a:latin typeface="Arial" pitchFamily="34" charset="0"/>
                  <a:cs typeface="Arial" pitchFamily="34" charset="0"/>
                </a:rPr>
                <a:t>отсутствие возможности вменения ребёнку какой-либо ответственности за результат</a:t>
              </a:r>
              <a:endParaRPr lang="ru-RU" sz="2000" kern="12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Целевые ориентиры поставлены для: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76</a:t>
            </a:fld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</p:nvPr>
        </p:nvGraphicFramePr>
        <p:xfrm>
          <a:off x="467544" y="1412776"/>
          <a:ext cx="820891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3000" dirty="0" smtClean="0">
                <a:solidFill>
                  <a:srgbClr val="C00000"/>
                </a:solidFill>
              </a:rPr>
              <a:t>Федеральный закон РФ</a:t>
            </a:r>
            <a:br>
              <a:rPr lang="ru-RU" sz="3000" dirty="0" smtClean="0">
                <a:solidFill>
                  <a:srgbClr val="C00000"/>
                </a:solidFill>
              </a:rPr>
            </a:br>
            <a:r>
              <a:rPr lang="ru-RU" sz="3000" dirty="0" smtClean="0">
                <a:solidFill>
                  <a:srgbClr val="C00000"/>
                </a:solidFill>
              </a:rPr>
              <a:t> «Об образовании в Российской Федерации»</a:t>
            </a:r>
            <a:br>
              <a:rPr lang="ru-RU" sz="3000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Глава 7. Общее образование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2F99-9CAF-421C-99DF-AD536C7D6F26}" type="slidenum">
              <a:rPr lang="ru-RU" smtClean="0"/>
              <a:pPr/>
              <a:t>77</a:t>
            </a:fld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4294967295"/>
          </p:nvPr>
        </p:nvSpPr>
        <p:spPr>
          <a:xfrm>
            <a:off x="685800" y="2204864"/>
            <a:ext cx="7772400" cy="3456384"/>
          </a:xfr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Статья 64. Дошкольное образование</a:t>
            </a:r>
            <a:br>
              <a:rPr lang="ru-RU" b="1" dirty="0" smtClean="0"/>
            </a:br>
            <a:endParaRPr lang="ru-RU" b="1" dirty="0" smtClean="0"/>
          </a:p>
          <a:p>
            <a:r>
              <a:rPr lang="ru-RU" b="1" dirty="0" smtClean="0"/>
              <a:t>Статья 66. Начальное общее, основное общее и среднее общее образование</a:t>
            </a:r>
            <a:br>
              <a:rPr lang="ru-RU" b="1" dirty="0" smtClean="0"/>
            </a:br>
            <a:endParaRPr lang="ru-RU" b="1" dirty="0" smtClean="0"/>
          </a:p>
          <a:p>
            <a:endParaRPr lang="ru-RU" b="1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3000" dirty="0" smtClean="0">
                <a:solidFill>
                  <a:srgbClr val="C00000"/>
                </a:solidFill>
              </a:rPr>
              <a:t>Уровни и направления общего образования</a:t>
            </a:r>
            <a:endParaRPr lang="ru-RU" sz="3000" dirty="0">
              <a:solidFill>
                <a:srgbClr val="C0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2F99-9CAF-421C-99DF-AD536C7D6F26}" type="slidenum">
              <a:rPr lang="ru-RU" smtClean="0"/>
              <a:pPr/>
              <a:t>78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99574" y="1124744"/>
            <a:ext cx="1965923" cy="57606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latin typeface="Calibri" pitchFamily="34" charset="0"/>
              </a:rPr>
              <a:t>Дошкольное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3768" y="1124745"/>
            <a:ext cx="1965923" cy="59637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latin typeface="Calibri" pitchFamily="34" charset="0"/>
              </a:rPr>
              <a:t>Начальное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latin typeface="Calibri" pitchFamily="34" charset="0"/>
              </a:rPr>
              <a:t>общее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6" y="1124745"/>
            <a:ext cx="1965923" cy="596377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latin typeface="Calibri" pitchFamily="34" charset="0"/>
              </a:rPr>
              <a:t>Основное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latin typeface="Calibri" pitchFamily="34" charset="0"/>
              </a:rPr>
              <a:t>общее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8264" y="1124744"/>
            <a:ext cx="1915717" cy="59637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Среднее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общее</a:t>
            </a:r>
            <a:endParaRPr lang="ru-RU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2" name="Группа 33"/>
          <p:cNvGrpSpPr/>
          <p:nvPr/>
        </p:nvGrpSpPr>
        <p:grpSpPr>
          <a:xfrm>
            <a:off x="316184" y="1772816"/>
            <a:ext cx="1952842" cy="4285522"/>
            <a:chOff x="316184" y="1484784"/>
            <a:chExt cx="1952842" cy="4285522"/>
          </a:xfrm>
        </p:grpSpPr>
        <p:sp>
          <p:nvSpPr>
            <p:cNvPr id="15" name="TextBox 14"/>
            <p:cNvSpPr txBox="1"/>
            <p:nvPr/>
          </p:nvSpPr>
          <p:spPr>
            <a:xfrm>
              <a:off x="316185" y="1484784"/>
              <a:ext cx="1951559" cy="53553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dirty="0" smtClean="0">
                  <a:latin typeface="Calibri" pitchFamily="34" charset="0"/>
                </a:rPr>
                <a:t>формирование общей культуры</a:t>
              </a:r>
              <a:endPara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2245" y="2204864"/>
              <a:ext cx="1945499" cy="186512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dirty="0" smtClean="0">
                  <a:latin typeface="Calibri" pitchFamily="34" charset="0"/>
                </a:rPr>
                <a:t>развитие физических, </a:t>
              </a:r>
              <a:r>
                <a:rPr lang="ru-RU" dirty="0" err="1" smtClean="0">
                  <a:latin typeface="Calibri" pitchFamily="34" charset="0"/>
                </a:rPr>
                <a:t>интеллектуаль-ных</a:t>
              </a:r>
              <a:r>
                <a:rPr lang="ru-RU" dirty="0" smtClean="0">
                  <a:latin typeface="Calibri" pitchFamily="34" charset="0"/>
                </a:rPr>
                <a:t>, нравственных, эстетических</a:t>
              </a:r>
              <a:br>
                <a:rPr lang="ru-RU" dirty="0" smtClean="0">
                  <a:latin typeface="Calibri" pitchFamily="34" charset="0"/>
                </a:rPr>
              </a:br>
              <a:r>
                <a:rPr lang="ru-RU" dirty="0" smtClean="0">
                  <a:latin typeface="Calibri" pitchFamily="34" charset="0"/>
                </a:rPr>
                <a:t>и личностных качеств</a:t>
              </a:r>
              <a:endPara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3528" y="5013176"/>
              <a:ext cx="1945498" cy="7571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dirty="0" smtClean="0">
                  <a:latin typeface="Calibri" pitchFamily="34" charset="0"/>
                </a:rPr>
                <a:t>сохранение</a:t>
              </a:r>
              <a:br>
                <a:rPr lang="ru-RU" dirty="0" smtClean="0">
                  <a:latin typeface="Calibri" pitchFamily="34" charset="0"/>
                </a:rPr>
              </a:br>
              <a:r>
                <a:rPr lang="ru-RU" dirty="0" smtClean="0">
                  <a:latin typeface="Calibri" pitchFamily="34" charset="0"/>
                </a:rPr>
                <a:t>и укрепление здоровья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6184" y="4280243"/>
              <a:ext cx="1951559" cy="53553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dirty="0" smtClean="0">
                  <a:latin typeface="Calibri" pitchFamily="34" charset="0"/>
                </a:rPr>
                <a:t>формирование предпосылок УД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479251" y="1787683"/>
            <a:ext cx="6413229" cy="5025693"/>
            <a:chOff x="2479251" y="1787683"/>
            <a:chExt cx="6413229" cy="5025693"/>
          </a:xfrm>
        </p:grpSpPr>
        <p:sp>
          <p:nvSpPr>
            <p:cNvPr id="12" name="TextBox 11"/>
            <p:cNvSpPr txBox="1"/>
            <p:nvPr/>
          </p:nvSpPr>
          <p:spPr>
            <a:xfrm>
              <a:off x="4708673" y="1844824"/>
              <a:ext cx="2023567" cy="496855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 anchor="t">
              <a:normAutofit/>
            </a:bodyPr>
            <a:lstStyle/>
            <a:p>
              <a:pPr>
                <a:lnSpc>
                  <a:spcPct val="80000"/>
                </a:lnSpc>
              </a:pPr>
              <a:r>
                <a:rPr lang="ru-RU" dirty="0" smtClean="0">
                  <a:latin typeface="Calibri" pitchFamily="34" charset="0"/>
                </a:rPr>
                <a:t>становление и</a:t>
              </a:r>
            </a:p>
            <a:p>
              <a:pPr>
                <a:lnSpc>
                  <a:spcPct val="80000"/>
                </a:lnSpc>
              </a:pPr>
              <a:r>
                <a:rPr lang="ru-RU" dirty="0" smtClean="0">
                  <a:latin typeface="Calibri" pitchFamily="34" charset="0"/>
                </a:rPr>
                <a:t>формирование</a:t>
              </a:r>
            </a:p>
            <a:p>
              <a:pPr>
                <a:lnSpc>
                  <a:spcPct val="80000"/>
                </a:lnSpc>
              </a:pPr>
              <a:r>
                <a:rPr lang="ru-RU" dirty="0" smtClean="0">
                  <a:latin typeface="Calibri" pitchFamily="34" charset="0"/>
                </a:rPr>
                <a:t>личности </a:t>
              </a:r>
            </a:p>
            <a:p>
              <a:pPr>
                <a:lnSpc>
                  <a:spcPct val="80000"/>
                </a:lnSpc>
                <a:buFont typeface="Arial" pitchFamily="34" charset="0"/>
                <a:buChar char="•"/>
              </a:pPr>
              <a:r>
                <a:rPr lang="ru-RU" dirty="0" smtClean="0">
                  <a:latin typeface="Calibri" pitchFamily="34" charset="0"/>
                </a:rPr>
                <a:t> </a:t>
              </a:r>
              <a:r>
                <a:rPr lang="ru-RU" sz="1600" dirty="0" smtClean="0">
                  <a:latin typeface="Calibri" pitchFamily="34" charset="0"/>
                </a:rPr>
                <a:t>формирование</a:t>
              </a:r>
              <a:br>
                <a:rPr lang="ru-RU" sz="1600" dirty="0" smtClean="0">
                  <a:latin typeface="Calibri" pitchFamily="34" charset="0"/>
                </a:rPr>
              </a:br>
              <a:r>
                <a:rPr lang="ru-RU" sz="1600" dirty="0" smtClean="0">
                  <a:latin typeface="Calibri" pitchFamily="34" charset="0"/>
                </a:rPr>
                <a:t>нравственных </a:t>
              </a:r>
            </a:p>
            <a:p>
              <a:pPr>
                <a:lnSpc>
                  <a:spcPct val="80000"/>
                </a:lnSpc>
              </a:pPr>
              <a:r>
                <a:rPr lang="ru-RU" sz="1600" dirty="0" smtClean="0">
                  <a:latin typeface="Calibri" pitchFamily="34" charset="0"/>
                </a:rPr>
                <a:t>убеждений, </a:t>
              </a:r>
            </a:p>
            <a:p>
              <a:pPr>
                <a:lnSpc>
                  <a:spcPct val="80000"/>
                </a:lnSpc>
              </a:pPr>
              <a:r>
                <a:rPr lang="ru-RU" sz="1600" dirty="0" smtClean="0">
                  <a:latin typeface="Calibri" pitchFamily="34" charset="0"/>
                </a:rPr>
                <a:t>эстетического вкуса </a:t>
              </a:r>
            </a:p>
            <a:p>
              <a:pPr>
                <a:lnSpc>
                  <a:spcPct val="80000"/>
                </a:lnSpc>
              </a:pPr>
              <a:r>
                <a:rPr lang="ru-RU" sz="1600" dirty="0" smtClean="0">
                  <a:latin typeface="Calibri" pitchFamily="34" charset="0"/>
                </a:rPr>
                <a:t>и здорового образа</a:t>
              </a:r>
            </a:p>
            <a:p>
              <a:pPr>
                <a:lnSpc>
                  <a:spcPct val="80000"/>
                </a:lnSpc>
              </a:pPr>
              <a:r>
                <a:rPr lang="ru-RU" sz="1600" dirty="0" smtClean="0">
                  <a:latin typeface="Calibri" pitchFamily="34" charset="0"/>
                </a:rPr>
                <a:t>жизни, высокой</a:t>
              </a:r>
            </a:p>
            <a:p>
              <a:pPr>
                <a:lnSpc>
                  <a:spcPct val="80000"/>
                </a:lnSpc>
              </a:pPr>
              <a:r>
                <a:rPr lang="ru-RU" sz="1600" dirty="0" smtClean="0">
                  <a:latin typeface="Calibri" pitchFamily="34" charset="0"/>
                </a:rPr>
                <a:t>культуры</a:t>
              </a:r>
            </a:p>
            <a:p>
              <a:pPr>
                <a:lnSpc>
                  <a:spcPct val="80000"/>
                </a:lnSpc>
              </a:pPr>
              <a:r>
                <a:rPr lang="ru-RU" sz="1600" dirty="0" smtClean="0">
                  <a:latin typeface="Calibri" pitchFamily="34" charset="0"/>
                </a:rPr>
                <a:t>межличностного </a:t>
              </a:r>
            </a:p>
            <a:p>
              <a:pPr>
                <a:lnSpc>
                  <a:spcPct val="80000"/>
                </a:lnSpc>
              </a:pPr>
              <a:r>
                <a:rPr lang="ru-RU" sz="1600" dirty="0" smtClean="0">
                  <a:latin typeface="Calibri" pitchFamily="34" charset="0"/>
                </a:rPr>
                <a:t>и межэтнического </a:t>
              </a:r>
            </a:p>
            <a:p>
              <a:pPr>
                <a:lnSpc>
                  <a:spcPct val="80000"/>
                </a:lnSpc>
              </a:pPr>
              <a:r>
                <a:rPr lang="ru-RU" sz="1600" dirty="0" smtClean="0">
                  <a:latin typeface="Calibri" pitchFamily="34" charset="0"/>
                </a:rPr>
                <a:t>общения, овладение</a:t>
              </a:r>
              <a:br>
                <a:rPr lang="ru-RU" sz="1600" dirty="0" smtClean="0">
                  <a:latin typeface="Calibri" pitchFamily="34" charset="0"/>
                </a:rPr>
              </a:br>
              <a:r>
                <a:rPr lang="ru-RU" sz="1600" dirty="0" smtClean="0">
                  <a:latin typeface="Calibri" pitchFamily="34" charset="0"/>
                </a:rPr>
                <a:t>основами наук, </a:t>
              </a:r>
            </a:p>
            <a:p>
              <a:pPr>
                <a:lnSpc>
                  <a:spcPct val="80000"/>
                </a:lnSpc>
              </a:pPr>
              <a:r>
                <a:rPr lang="ru-RU" sz="1600" dirty="0" smtClean="0">
                  <a:latin typeface="Calibri" pitchFamily="34" charset="0"/>
                </a:rPr>
                <a:t>Государственным</a:t>
              </a:r>
            </a:p>
            <a:p>
              <a:pPr>
                <a:lnSpc>
                  <a:spcPct val="80000"/>
                </a:lnSpc>
              </a:pPr>
              <a:r>
                <a:rPr lang="ru-RU" sz="1600" dirty="0" smtClean="0">
                  <a:latin typeface="Calibri" pitchFamily="34" charset="0"/>
                </a:rPr>
                <a:t>языком РФ, </a:t>
              </a:r>
            </a:p>
            <a:p>
              <a:pPr>
                <a:lnSpc>
                  <a:spcPct val="80000"/>
                </a:lnSpc>
              </a:pPr>
              <a:r>
                <a:rPr lang="ru-RU" sz="1600" dirty="0" smtClean="0">
                  <a:latin typeface="Calibri" pitchFamily="34" charset="0"/>
                </a:rPr>
                <a:t>навыками умствен-</a:t>
              </a:r>
            </a:p>
            <a:p>
              <a:pPr>
                <a:lnSpc>
                  <a:spcPct val="80000"/>
                </a:lnSpc>
              </a:pPr>
              <a:r>
                <a:rPr lang="ru-RU" sz="1600" dirty="0" err="1" smtClean="0">
                  <a:latin typeface="Calibri" pitchFamily="34" charset="0"/>
                </a:rPr>
                <a:t>ного</a:t>
              </a:r>
              <a:r>
                <a:rPr lang="ru-RU" sz="1600" dirty="0" smtClean="0">
                  <a:latin typeface="Calibri" pitchFamily="34" charset="0"/>
                </a:rPr>
                <a:t> и физического </a:t>
              </a:r>
            </a:p>
            <a:p>
              <a:pPr>
                <a:lnSpc>
                  <a:spcPct val="80000"/>
                </a:lnSpc>
              </a:pPr>
              <a:r>
                <a:rPr lang="ru-RU" sz="1600" dirty="0" smtClean="0">
                  <a:latin typeface="Calibri" pitchFamily="34" charset="0"/>
                </a:rPr>
                <a:t>труда, развитие</a:t>
              </a:r>
            </a:p>
            <a:p>
              <a:pPr>
                <a:lnSpc>
                  <a:spcPct val="80000"/>
                </a:lnSpc>
              </a:pPr>
              <a:r>
                <a:rPr lang="ru-RU" sz="1600" dirty="0" smtClean="0">
                  <a:latin typeface="Calibri" pitchFamily="34" charset="0"/>
                </a:rPr>
                <a:t>склонностей, </a:t>
              </a:r>
            </a:p>
            <a:p>
              <a:pPr>
                <a:lnSpc>
                  <a:spcPct val="80000"/>
                </a:lnSpc>
              </a:pPr>
              <a:r>
                <a:rPr lang="ru-RU" sz="1600" dirty="0" smtClean="0">
                  <a:latin typeface="Calibri" pitchFamily="34" charset="0"/>
                </a:rPr>
                <a:t>интересов, </a:t>
              </a:r>
            </a:p>
            <a:p>
              <a:pPr>
                <a:lnSpc>
                  <a:spcPct val="80000"/>
                </a:lnSpc>
              </a:pPr>
              <a:r>
                <a:rPr lang="ru-RU" sz="1600" dirty="0" smtClean="0">
                  <a:latin typeface="Calibri" pitchFamily="34" charset="0"/>
                </a:rPr>
                <a:t>способности</a:t>
              </a:r>
            </a:p>
            <a:p>
              <a:pPr>
                <a:lnSpc>
                  <a:spcPct val="80000"/>
                </a:lnSpc>
              </a:pPr>
              <a:r>
                <a:rPr lang="ru-RU" sz="1600" dirty="0" smtClean="0">
                  <a:latin typeface="Calibri" pitchFamily="34" charset="0"/>
                </a:rPr>
                <a:t>к социальному</a:t>
              </a:r>
            </a:p>
            <a:p>
              <a:pPr>
                <a:lnSpc>
                  <a:spcPct val="80000"/>
                </a:lnSpc>
              </a:pPr>
              <a:r>
                <a:rPr lang="ru-RU" sz="1600" dirty="0" smtClean="0">
                  <a:latin typeface="Calibri" pitchFamily="34" charset="0"/>
                </a:rPr>
                <a:t>самоопределению</a:t>
              </a:r>
            </a:p>
          </p:txBody>
        </p:sp>
        <p:grpSp>
          <p:nvGrpSpPr>
            <p:cNvPr id="4" name="Группа 34"/>
            <p:cNvGrpSpPr/>
            <p:nvPr/>
          </p:nvGrpSpPr>
          <p:grpSpPr>
            <a:xfrm>
              <a:off x="2479251" y="1787683"/>
              <a:ext cx="1948734" cy="4884697"/>
              <a:chOff x="2479251" y="1499651"/>
              <a:chExt cx="1948734" cy="4884697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2479251" y="1499651"/>
                <a:ext cx="1948733" cy="57606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 anchor="ctr">
                <a:normAutofit lnSpcReduction="10000"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dirty="0" smtClean="0">
                    <a:latin typeface="Calibri" pitchFamily="34" charset="0"/>
                  </a:rPr>
                  <a:t>формирование</a:t>
                </a:r>
              </a:p>
              <a:p>
                <a:pPr>
                  <a:lnSpc>
                    <a:spcPct val="90000"/>
                  </a:lnSpc>
                </a:pPr>
                <a:r>
                  <a:rPr lang="ru-RU" dirty="0" smtClean="0">
                    <a:latin typeface="Calibri" pitchFamily="34" charset="0"/>
                  </a:rPr>
                  <a:t>личности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483768" y="2147723"/>
                <a:ext cx="1944216" cy="75713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dirty="0" smtClean="0">
                    <a:latin typeface="Calibri" pitchFamily="34" charset="0"/>
                  </a:rPr>
                  <a:t>развитие </a:t>
                </a:r>
                <a:r>
                  <a:rPr lang="ru-RU" dirty="0" err="1" smtClean="0">
                    <a:latin typeface="Calibri" pitchFamily="34" charset="0"/>
                  </a:rPr>
                  <a:t>инди-видуальных</a:t>
                </a:r>
                <a:r>
                  <a:rPr lang="ru-RU" dirty="0" smtClean="0">
                    <a:latin typeface="Calibri" pitchFamily="34" charset="0"/>
                  </a:rPr>
                  <a:t> способностей</a:t>
                </a:r>
                <a:endParaRPr lang="ru-RU" sz="1600" dirty="0" smtClean="0">
                  <a:latin typeface="Calibri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483769" y="3004961"/>
                <a:ext cx="1944216" cy="337938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t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dirty="0" smtClean="0">
                    <a:latin typeface="Calibri" pitchFamily="34" charset="0"/>
                  </a:rPr>
                  <a:t>развитие </a:t>
                </a:r>
                <a:r>
                  <a:rPr lang="ru-RU" dirty="0" err="1" smtClean="0">
                    <a:latin typeface="Calibri" pitchFamily="34" charset="0"/>
                  </a:rPr>
                  <a:t>поло-жительной</a:t>
                </a:r>
                <a:r>
                  <a:rPr lang="ru-RU" dirty="0" smtClean="0">
                    <a:latin typeface="Calibri" pitchFamily="34" charset="0"/>
                  </a:rPr>
                  <a:t> </a:t>
                </a:r>
                <a:r>
                  <a:rPr lang="ru-RU" dirty="0" err="1" smtClean="0">
                    <a:latin typeface="Calibri" pitchFamily="34" charset="0"/>
                  </a:rPr>
                  <a:t>мо-тивации</a:t>
                </a:r>
                <a:r>
                  <a:rPr lang="ru-RU" dirty="0" smtClean="0">
                    <a:latin typeface="Calibri" pitchFamily="34" charset="0"/>
                  </a:rPr>
                  <a:t> и </a:t>
                </a:r>
                <a:r>
                  <a:rPr lang="ru-RU" dirty="0" err="1" smtClean="0">
                    <a:latin typeface="Calibri" pitchFamily="34" charset="0"/>
                  </a:rPr>
                  <a:t>уме-ний</a:t>
                </a:r>
                <a:r>
                  <a:rPr lang="ru-RU" dirty="0" smtClean="0">
                    <a:latin typeface="Calibri" pitchFamily="34" charset="0"/>
                  </a:rPr>
                  <a:t> в УД </a:t>
                </a:r>
              </a:p>
              <a:p>
                <a:pPr>
                  <a:lnSpc>
                    <a:spcPct val="80000"/>
                  </a:lnSpc>
                  <a:buFont typeface="Arial" pitchFamily="34" charset="0"/>
                  <a:buChar char="•"/>
                </a:pPr>
                <a:r>
                  <a:rPr lang="ru-RU" sz="1500" dirty="0" smtClean="0">
                    <a:latin typeface="Calibri" pitchFamily="34" charset="0"/>
                  </a:rPr>
                  <a:t> овладение </a:t>
                </a:r>
                <a:r>
                  <a:rPr lang="ru-RU" sz="1500" dirty="0" err="1" smtClean="0">
                    <a:latin typeface="Calibri" pitchFamily="34" charset="0"/>
                  </a:rPr>
                  <a:t>чтени-ем</a:t>
                </a:r>
                <a:r>
                  <a:rPr lang="ru-RU" sz="1500" dirty="0" smtClean="0">
                    <a:latin typeface="Calibri" pitchFamily="34" charset="0"/>
                  </a:rPr>
                  <a:t>, письмом, </a:t>
                </a:r>
                <a:r>
                  <a:rPr lang="ru-RU" sz="1500" dirty="0" err="1" smtClean="0">
                    <a:latin typeface="Calibri" pitchFamily="34" charset="0"/>
                  </a:rPr>
                  <a:t>счё-том</a:t>
                </a:r>
                <a:r>
                  <a:rPr lang="ru-RU" sz="1500" dirty="0" smtClean="0">
                    <a:latin typeface="Calibri" pitchFamily="34" charset="0"/>
                  </a:rPr>
                  <a:t>, основными навыками УД, </a:t>
                </a:r>
                <a:r>
                  <a:rPr lang="ru-RU" sz="1500" dirty="0" err="1" smtClean="0">
                    <a:latin typeface="Calibri" pitchFamily="34" charset="0"/>
                  </a:rPr>
                  <a:t>эле-ментами</a:t>
                </a:r>
                <a:r>
                  <a:rPr lang="ru-RU" sz="1500" dirty="0" smtClean="0">
                    <a:latin typeface="Calibri" pitchFamily="34" charset="0"/>
                  </a:rPr>
                  <a:t> </a:t>
                </a:r>
                <a:r>
                  <a:rPr lang="ru-RU" sz="1500" dirty="0" err="1" smtClean="0">
                    <a:latin typeface="Calibri" pitchFamily="34" charset="0"/>
                  </a:rPr>
                  <a:t>теорети-ческого</a:t>
                </a:r>
                <a:r>
                  <a:rPr lang="ru-RU" sz="1500" dirty="0" smtClean="0">
                    <a:latin typeface="Calibri" pitchFamily="34" charset="0"/>
                  </a:rPr>
                  <a:t> мышления, простейшими </a:t>
                </a:r>
                <a:r>
                  <a:rPr lang="ru-RU" sz="1500" dirty="0" err="1" smtClean="0">
                    <a:latin typeface="Calibri" pitchFamily="34" charset="0"/>
                  </a:rPr>
                  <a:t>на-выками</a:t>
                </a:r>
                <a:r>
                  <a:rPr lang="ru-RU" sz="1500" dirty="0" smtClean="0">
                    <a:latin typeface="Calibri" pitchFamily="34" charset="0"/>
                  </a:rPr>
                  <a:t> </a:t>
                </a:r>
                <a:r>
                  <a:rPr lang="ru-RU" sz="1500" dirty="0" err="1" smtClean="0">
                    <a:latin typeface="Calibri" pitchFamily="34" charset="0"/>
                  </a:rPr>
                  <a:t>самоконт-роля</a:t>
                </a:r>
                <a:r>
                  <a:rPr lang="ru-RU" sz="1500" dirty="0" smtClean="0">
                    <a:latin typeface="Calibri" pitchFamily="34" charset="0"/>
                  </a:rPr>
                  <a:t>, культурой поведения и речи, основами личной гигиены и здорового образа жизни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948264" y="1844824"/>
              <a:ext cx="1944216" cy="496751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dirty="0" smtClean="0">
                  <a:latin typeface="Calibri" pitchFamily="34" charset="0"/>
                </a:rPr>
                <a:t>дальнейшее</a:t>
              </a:r>
            </a:p>
            <a:p>
              <a:pPr>
                <a:lnSpc>
                  <a:spcPct val="80000"/>
                </a:lnSpc>
              </a:pPr>
              <a:r>
                <a:rPr lang="ru-RU" dirty="0" smtClean="0">
                  <a:latin typeface="Calibri" pitchFamily="34" charset="0"/>
                </a:rPr>
                <a:t>становление и формирование личности, </a:t>
              </a:r>
              <a:r>
                <a:rPr lang="ru-RU" dirty="0" err="1" smtClean="0">
                  <a:latin typeface="Calibri" pitchFamily="34" charset="0"/>
                </a:rPr>
                <a:t>раз-витие</a:t>
              </a:r>
              <a:r>
                <a:rPr lang="ru-RU" dirty="0" smtClean="0">
                  <a:latin typeface="Calibri" pitchFamily="34" charset="0"/>
                </a:rPr>
                <a:t> интереса</a:t>
              </a:r>
            </a:p>
            <a:p>
              <a:pPr>
                <a:lnSpc>
                  <a:spcPct val="80000"/>
                </a:lnSpc>
              </a:pPr>
              <a:r>
                <a:rPr lang="ru-RU" dirty="0" smtClean="0">
                  <a:latin typeface="Calibri" pitchFamily="34" charset="0"/>
                </a:rPr>
                <a:t>к познанию</a:t>
              </a:r>
            </a:p>
            <a:p>
              <a:pPr>
                <a:lnSpc>
                  <a:spcPct val="80000"/>
                </a:lnSpc>
              </a:pPr>
              <a:r>
                <a:rPr lang="ru-RU" dirty="0" smtClean="0">
                  <a:latin typeface="Calibri" pitchFamily="34" charset="0"/>
                </a:rPr>
                <a:t>и творческих способностей, формирование</a:t>
              </a:r>
            </a:p>
            <a:p>
              <a:pPr>
                <a:lnSpc>
                  <a:spcPct val="80000"/>
                </a:lnSpc>
              </a:pPr>
              <a:r>
                <a:rPr lang="ru-RU" dirty="0" smtClean="0">
                  <a:latin typeface="Calibri" pitchFamily="34" charset="0"/>
                </a:rPr>
                <a:t>навыков </a:t>
              </a:r>
              <a:r>
                <a:rPr lang="ru-RU" dirty="0" err="1" smtClean="0">
                  <a:latin typeface="Calibri" pitchFamily="34" charset="0"/>
                </a:rPr>
                <a:t>само-стоятельной</a:t>
              </a:r>
              <a:r>
                <a:rPr lang="ru-RU" dirty="0" smtClean="0">
                  <a:latin typeface="Calibri" pitchFamily="34" charset="0"/>
                </a:rPr>
                <a:t> УД (индивидуализация и </a:t>
              </a:r>
              <a:r>
                <a:rPr lang="ru-RU" dirty="0" err="1" smtClean="0">
                  <a:latin typeface="Calibri" pitchFamily="34" charset="0"/>
                </a:rPr>
                <a:t>профори-ентация</a:t>
              </a:r>
              <a:r>
                <a:rPr lang="ru-RU" dirty="0" smtClean="0">
                  <a:latin typeface="Calibri" pitchFamily="34" charset="0"/>
                </a:rPr>
                <a:t>), </a:t>
              </a:r>
              <a:r>
                <a:rPr lang="ru-RU" dirty="0" err="1" smtClean="0">
                  <a:latin typeface="Calibri" pitchFamily="34" charset="0"/>
                </a:rPr>
                <a:t>подго-товка</a:t>
              </a:r>
              <a:r>
                <a:rPr lang="ru-RU" dirty="0" smtClean="0">
                  <a:latin typeface="Calibri" pitchFamily="34" charset="0"/>
                </a:rPr>
                <a:t> к жизни в обществе, </a:t>
              </a:r>
              <a:r>
                <a:rPr lang="ru-RU" dirty="0" err="1" smtClean="0">
                  <a:latin typeface="Calibri" pitchFamily="34" charset="0"/>
                </a:rPr>
                <a:t>самос-тоятельному</a:t>
              </a:r>
              <a:r>
                <a:rPr lang="ru-RU" dirty="0" smtClean="0">
                  <a:latin typeface="Calibri" pitchFamily="34" charset="0"/>
                </a:rPr>
                <a:t> жизненному выбору, </a:t>
              </a:r>
              <a:r>
                <a:rPr lang="ru-RU" dirty="0" err="1" smtClean="0">
                  <a:latin typeface="Calibri" pitchFamily="34" charset="0"/>
                </a:rPr>
                <a:t>продол-жению</a:t>
              </a:r>
              <a:r>
                <a:rPr lang="ru-RU" dirty="0" smtClean="0">
                  <a:latin typeface="Calibri" pitchFamily="34" charset="0"/>
                </a:rPr>
                <a:t> </a:t>
              </a:r>
              <a:r>
                <a:rPr lang="ru-RU" dirty="0" err="1" smtClean="0">
                  <a:latin typeface="Calibri" pitchFamily="34" charset="0"/>
                </a:rPr>
                <a:t>образо-вания</a:t>
              </a:r>
              <a:r>
                <a:rPr lang="ru-RU" dirty="0" smtClean="0">
                  <a:latin typeface="Calibri" pitchFamily="34" charset="0"/>
                </a:rPr>
                <a:t> и началу проф. </a:t>
              </a:r>
              <a:r>
                <a:rPr lang="ru-RU" dirty="0" err="1" smtClean="0">
                  <a:latin typeface="Calibri" pitchFamily="34" charset="0"/>
                </a:rPr>
                <a:t>деят-ти</a:t>
              </a:r>
              <a:endParaRPr lang="ru-RU" sz="1500" dirty="0" smtClean="0"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Преемственность дошкольного</a:t>
            </a:r>
            <a:br>
              <a:rPr lang="ru-RU" dirty="0" smtClean="0"/>
            </a:br>
            <a:r>
              <a:rPr lang="ru-RU" dirty="0" smtClean="0"/>
              <a:t>и начального общего образования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79</a:t>
            </a:fld>
            <a:endParaRPr lang="ru-RU" dirty="0"/>
          </a:p>
        </p:txBody>
      </p:sp>
      <p:sp>
        <p:nvSpPr>
          <p:cNvPr id="9" name="Полилиния 8"/>
          <p:cNvSpPr/>
          <p:nvPr/>
        </p:nvSpPr>
        <p:spPr>
          <a:xfrm>
            <a:off x="457200" y="1699162"/>
            <a:ext cx="8229600" cy="963946"/>
          </a:xfrm>
          <a:custGeom>
            <a:avLst/>
            <a:gdLst>
              <a:gd name="connsiteX0" fmla="*/ 0 w 8229600"/>
              <a:gd name="connsiteY0" fmla="*/ 96395 h 963946"/>
              <a:gd name="connsiteX1" fmla="*/ 28234 w 8229600"/>
              <a:gd name="connsiteY1" fmla="*/ 28233 h 963946"/>
              <a:gd name="connsiteX2" fmla="*/ 96396 w 8229600"/>
              <a:gd name="connsiteY2" fmla="*/ 0 h 963946"/>
              <a:gd name="connsiteX3" fmla="*/ 8133205 w 8229600"/>
              <a:gd name="connsiteY3" fmla="*/ 0 h 963946"/>
              <a:gd name="connsiteX4" fmla="*/ 8201367 w 8229600"/>
              <a:gd name="connsiteY4" fmla="*/ 28234 h 963946"/>
              <a:gd name="connsiteX5" fmla="*/ 8229600 w 8229600"/>
              <a:gd name="connsiteY5" fmla="*/ 96396 h 963946"/>
              <a:gd name="connsiteX6" fmla="*/ 8229600 w 8229600"/>
              <a:gd name="connsiteY6" fmla="*/ 867551 h 963946"/>
              <a:gd name="connsiteX7" fmla="*/ 8201367 w 8229600"/>
              <a:gd name="connsiteY7" fmla="*/ 935713 h 963946"/>
              <a:gd name="connsiteX8" fmla="*/ 8133205 w 8229600"/>
              <a:gd name="connsiteY8" fmla="*/ 963946 h 963946"/>
              <a:gd name="connsiteX9" fmla="*/ 96395 w 8229600"/>
              <a:gd name="connsiteY9" fmla="*/ 963946 h 963946"/>
              <a:gd name="connsiteX10" fmla="*/ 28233 w 8229600"/>
              <a:gd name="connsiteY10" fmla="*/ 935712 h 963946"/>
              <a:gd name="connsiteX11" fmla="*/ 0 w 8229600"/>
              <a:gd name="connsiteY11" fmla="*/ 867550 h 963946"/>
              <a:gd name="connsiteX12" fmla="*/ 0 w 8229600"/>
              <a:gd name="connsiteY12" fmla="*/ 96395 h 963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29600" h="963946">
                <a:moveTo>
                  <a:pt x="0" y="96395"/>
                </a:moveTo>
                <a:cubicBezTo>
                  <a:pt x="0" y="70829"/>
                  <a:pt x="10156" y="46311"/>
                  <a:pt x="28234" y="28233"/>
                </a:cubicBezTo>
                <a:cubicBezTo>
                  <a:pt x="46312" y="10155"/>
                  <a:pt x="70830" y="0"/>
                  <a:pt x="96396" y="0"/>
                </a:cubicBezTo>
                <a:lnTo>
                  <a:pt x="8133205" y="0"/>
                </a:lnTo>
                <a:cubicBezTo>
                  <a:pt x="8158771" y="0"/>
                  <a:pt x="8183289" y="10156"/>
                  <a:pt x="8201367" y="28234"/>
                </a:cubicBezTo>
                <a:cubicBezTo>
                  <a:pt x="8219445" y="46312"/>
                  <a:pt x="8229600" y="70830"/>
                  <a:pt x="8229600" y="96396"/>
                </a:cubicBezTo>
                <a:lnTo>
                  <a:pt x="8229600" y="867551"/>
                </a:lnTo>
                <a:cubicBezTo>
                  <a:pt x="8229600" y="893117"/>
                  <a:pt x="8219444" y="917635"/>
                  <a:pt x="8201367" y="935713"/>
                </a:cubicBezTo>
                <a:cubicBezTo>
                  <a:pt x="8183289" y="953791"/>
                  <a:pt x="8158771" y="963946"/>
                  <a:pt x="8133205" y="963946"/>
                </a:cubicBezTo>
                <a:lnTo>
                  <a:pt x="96395" y="963946"/>
                </a:lnTo>
                <a:cubicBezTo>
                  <a:pt x="70829" y="963946"/>
                  <a:pt x="46311" y="953790"/>
                  <a:pt x="28233" y="935712"/>
                </a:cubicBezTo>
                <a:cubicBezTo>
                  <a:pt x="10155" y="917634"/>
                  <a:pt x="0" y="893116"/>
                  <a:pt x="0" y="867550"/>
                </a:cubicBezTo>
                <a:lnTo>
                  <a:pt x="0" y="96395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673" tIns="119673" rIns="119673" bIns="119673" numCol="1" spcCol="1270" anchor="ctr" anchorCtr="0">
            <a:noAutofit/>
          </a:bodyPr>
          <a:lstStyle/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kern="1200" dirty="0" smtClean="0">
                <a:latin typeface="Calibri" pitchFamily="34" charset="0"/>
              </a:rPr>
              <a:t>Соблюдение </a:t>
            </a:r>
            <a:r>
              <a:rPr lang="ru-RU" sz="2400" b="1" kern="1200" dirty="0" smtClean="0">
                <a:solidFill>
                  <a:srgbClr val="FFFF00"/>
                </a:solidFill>
                <a:latin typeface="Calibri" pitchFamily="34" charset="0"/>
              </a:rPr>
              <a:t>требований к условиям </a:t>
            </a:r>
            <a:r>
              <a:rPr lang="ru-RU" sz="2400" b="1" kern="1200" dirty="0" smtClean="0">
                <a:latin typeface="Calibri" pitchFamily="34" charset="0"/>
              </a:rPr>
              <a:t>реализации Программы</a:t>
            </a:r>
            <a:endParaRPr lang="ru-RU" sz="2400" b="1" kern="1200" dirty="0">
              <a:latin typeface="Calibri" pitchFamily="34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228314" y="2780928"/>
            <a:ext cx="703726" cy="790134"/>
          </a:xfrm>
          <a:custGeom>
            <a:avLst/>
            <a:gdLst>
              <a:gd name="connsiteX0" fmla="*/ 0 w 943291"/>
              <a:gd name="connsiteY0" fmla="*/ 166277 h 831386"/>
              <a:gd name="connsiteX1" fmla="*/ 527598 w 943291"/>
              <a:gd name="connsiteY1" fmla="*/ 166277 h 831386"/>
              <a:gd name="connsiteX2" fmla="*/ 527598 w 943291"/>
              <a:gd name="connsiteY2" fmla="*/ 0 h 831386"/>
              <a:gd name="connsiteX3" fmla="*/ 943291 w 943291"/>
              <a:gd name="connsiteY3" fmla="*/ 415693 h 831386"/>
              <a:gd name="connsiteX4" fmla="*/ 527598 w 943291"/>
              <a:gd name="connsiteY4" fmla="*/ 831386 h 831386"/>
              <a:gd name="connsiteX5" fmla="*/ 527598 w 943291"/>
              <a:gd name="connsiteY5" fmla="*/ 665109 h 831386"/>
              <a:gd name="connsiteX6" fmla="*/ 0 w 943291"/>
              <a:gd name="connsiteY6" fmla="*/ 665109 h 831386"/>
              <a:gd name="connsiteX7" fmla="*/ 0 w 943291"/>
              <a:gd name="connsiteY7" fmla="*/ 166277 h 83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3291" h="831386">
                <a:moveTo>
                  <a:pt x="754633" y="0"/>
                </a:moveTo>
                <a:lnTo>
                  <a:pt x="754633" y="465008"/>
                </a:lnTo>
                <a:lnTo>
                  <a:pt x="943290" y="465008"/>
                </a:lnTo>
                <a:lnTo>
                  <a:pt x="471646" y="831386"/>
                </a:lnTo>
                <a:lnTo>
                  <a:pt x="1" y="465008"/>
                </a:lnTo>
                <a:lnTo>
                  <a:pt x="188658" y="465008"/>
                </a:lnTo>
                <a:lnTo>
                  <a:pt x="188658" y="0"/>
                </a:lnTo>
                <a:lnTo>
                  <a:pt x="754633" y="0"/>
                </a:lnTo>
                <a:close/>
              </a:path>
            </a:pathLst>
          </a:cu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277" tIns="1" rIns="166278" bIns="24941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b="1" kern="1200">
              <a:latin typeface="Calibri" pitchFamily="34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57200" y="3632675"/>
            <a:ext cx="8229600" cy="1236471"/>
          </a:xfrm>
          <a:custGeom>
            <a:avLst/>
            <a:gdLst>
              <a:gd name="connsiteX0" fmla="*/ 0 w 8229600"/>
              <a:gd name="connsiteY0" fmla="*/ 123647 h 1236471"/>
              <a:gd name="connsiteX1" fmla="*/ 36215 w 8229600"/>
              <a:gd name="connsiteY1" fmla="*/ 36215 h 1236471"/>
              <a:gd name="connsiteX2" fmla="*/ 123647 w 8229600"/>
              <a:gd name="connsiteY2" fmla="*/ 0 h 1236471"/>
              <a:gd name="connsiteX3" fmla="*/ 8105953 w 8229600"/>
              <a:gd name="connsiteY3" fmla="*/ 0 h 1236471"/>
              <a:gd name="connsiteX4" fmla="*/ 8193385 w 8229600"/>
              <a:gd name="connsiteY4" fmla="*/ 36215 h 1236471"/>
              <a:gd name="connsiteX5" fmla="*/ 8229600 w 8229600"/>
              <a:gd name="connsiteY5" fmla="*/ 123647 h 1236471"/>
              <a:gd name="connsiteX6" fmla="*/ 8229600 w 8229600"/>
              <a:gd name="connsiteY6" fmla="*/ 1112824 h 1236471"/>
              <a:gd name="connsiteX7" fmla="*/ 8193385 w 8229600"/>
              <a:gd name="connsiteY7" fmla="*/ 1200256 h 1236471"/>
              <a:gd name="connsiteX8" fmla="*/ 8105953 w 8229600"/>
              <a:gd name="connsiteY8" fmla="*/ 1236471 h 1236471"/>
              <a:gd name="connsiteX9" fmla="*/ 123647 w 8229600"/>
              <a:gd name="connsiteY9" fmla="*/ 1236471 h 1236471"/>
              <a:gd name="connsiteX10" fmla="*/ 36215 w 8229600"/>
              <a:gd name="connsiteY10" fmla="*/ 1200256 h 1236471"/>
              <a:gd name="connsiteX11" fmla="*/ 0 w 8229600"/>
              <a:gd name="connsiteY11" fmla="*/ 1112824 h 1236471"/>
              <a:gd name="connsiteX12" fmla="*/ 0 w 8229600"/>
              <a:gd name="connsiteY12" fmla="*/ 123647 h 1236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29600" h="1236471">
                <a:moveTo>
                  <a:pt x="0" y="123647"/>
                </a:moveTo>
                <a:cubicBezTo>
                  <a:pt x="0" y="90854"/>
                  <a:pt x="13027" y="59404"/>
                  <a:pt x="36215" y="36215"/>
                </a:cubicBezTo>
                <a:cubicBezTo>
                  <a:pt x="59403" y="13027"/>
                  <a:pt x="90853" y="0"/>
                  <a:pt x="123647" y="0"/>
                </a:cubicBezTo>
                <a:lnTo>
                  <a:pt x="8105953" y="0"/>
                </a:lnTo>
                <a:cubicBezTo>
                  <a:pt x="8138746" y="0"/>
                  <a:pt x="8170196" y="13027"/>
                  <a:pt x="8193385" y="36215"/>
                </a:cubicBezTo>
                <a:cubicBezTo>
                  <a:pt x="8216573" y="59403"/>
                  <a:pt x="8229600" y="90853"/>
                  <a:pt x="8229600" y="123647"/>
                </a:cubicBezTo>
                <a:lnTo>
                  <a:pt x="8229600" y="1112824"/>
                </a:lnTo>
                <a:cubicBezTo>
                  <a:pt x="8229600" y="1145617"/>
                  <a:pt x="8216573" y="1177067"/>
                  <a:pt x="8193385" y="1200256"/>
                </a:cubicBezTo>
                <a:cubicBezTo>
                  <a:pt x="8170197" y="1223444"/>
                  <a:pt x="8138747" y="1236471"/>
                  <a:pt x="8105953" y="1236471"/>
                </a:cubicBezTo>
                <a:lnTo>
                  <a:pt x="123647" y="1236471"/>
                </a:lnTo>
                <a:cubicBezTo>
                  <a:pt x="90854" y="1236471"/>
                  <a:pt x="59404" y="1223444"/>
                  <a:pt x="36215" y="1200256"/>
                </a:cubicBezTo>
                <a:cubicBezTo>
                  <a:pt x="13027" y="1177068"/>
                  <a:pt x="0" y="1145618"/>
                  <a:pt x="0" y="1112824"/>
                </a:cubicBezTo>
                <a:lnTo>
                  <a:pt x="0" y="123647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655" tIns="127655" rIns="127655" bIns="127655" numCol="1" spcCol="1270" anchor="ctr" anchorCtr="0">
            <a:noAutofit/>
          </a:bodyPr>
          <a:lstStyle/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kern="1200" dirty="0" smtClean="0">
                <a:latin typeface="Calibri" pitchFamily="34" charset="0"/>
              </a:rPr>
              <a:t>Формирование у ребёнка к моменту завершения уровня ДО показателей, указанных в целевых ориентирах </a:t>
            </a:r>
            <a:r>
              <a:rPr lang="ru-RU" sz="2400" b="1" kern="1200" dirty="0" smtClean="0">
                <a:solidFill>
                  <a:srgbClr val="FFFF00"/>
                </a:solidFill>
                <a:latin typeface="Calibri" pitchFamily="34" charset="0"/>
              </a:rPr>
              <a:t>(формирование предпосылок к учебной деятельности)</a:t>
            </a:r>
            <a:endParaRPr lang="ru-RU" sz="2400" b="1" kern="12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19672" y="5336166"/>
            <a:ext cx="5904656" cy="7571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ЦО Программы выступают основаниями преемственности ДО и НОО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Приказ №1155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dirty="0" smtClean="0"/>
              <a:t>1.	Утвердить прилагаемый федеральный</a:t>
            </a:r>
            <a:br>
              <a:rPr lang="ru-RU" dirty="0" smtClean="0"/>
            </a:br>
            <a:r>
              <a:rPr lang="ru-RU" dirty="0" smtClean="0"/>
              <a:t>       государственный образовательный стандарт</a:t>
            </a:r>
            <a:br>
              <a:rPr lang="ru-RU" dirty="0" smtClean="0"/>
            </a:br>
            <a:r>
              <a:rPr lang="ru-RU" dirty="0" smtClean="0"/>
              <a:t>       дошкольного образования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2.	Признать утратившими силу приказы Министерства</a:t>
            </a:r>
            <a:br>
              <a:rPr lang="ru-RU" dirty="0" smtClean="0"/>
            </a:br>
            <a:r>
              <a:rPr lang="ru-RU" dirty="0" smtClean="0"/>
              <a:t>       образования и науки Российской Федерации: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ru-RU" b="1" dirty="0" smtClean="0"/>
              <a:t>от 23 ноября 2009 г. № 655 </a:t>
            </a:r>
            <a:r>
              <a:rPr lang="ru-RU" dirty="0" smtClean="0"/>
              <a:t>«Об утверждении и введении</a:t>
            </a:r>
            <a:br>
              <a:rPr lang="ru-RU" dirty="0" smtClean="0"/>
            </a:br>
            <a:r>
              <a:rPr lang="ru-RU" dirty="0" smtClean="0"/>
              <a:t>в действие федеральных государственных требований</a:t>
            </a:r>
            <a:br>
              <a:rPr lang="ru-RU" dirty="0" smtClean="0"/>
            </a:br>
            <a:r>
              <a:rPr lang="ru-RU" dirty="0" smtClean="0"/>
              <a:t>к структуре основной общеобразовательной программы дошкольного образования»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ru-RU" b="1" dirty="0" smtClean="0"/>
              <a:t>от 20 июля 2011 г. № 2151 </a:t>
            </a:r>
            <a:r>
              <a:rPr lang="ru-RU" dirty="0" smtClean="0"/>
              <a:t>«Об утверждении федеральных государственных требований к условиям реализации основной общеобразовательной программы дошкольного образования»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3.	Настоящий приказ вступает в силу</a:t>
            </a:r>
            <a:br>
              <a:rPr lang="ru-RU" dirty="0" smtClean="0"/>
            </a:br>
            <a:r>
              <a:rPr lang="ru-RU" dirty="0" smtClean="0"/>
              <a:t>       </a:t>
            </a:r>
            <a:r>
              <a:rPr lang="ru-RU" b="1" dirty="0" smtClean="0"/>
              <a:t>с 1 января 2014 года</a:t>
            </a:r>
            <a:endParaRPr lang="ru-RU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80</a:t>
            </a:fld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187624" y="1628800"/>
            <a:ext cx="6768752" cy="331236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dirty="0" smtClean="0">
                <a:solidFill>
                  <a:srgbClr val="002060"/>
                </a:solidFill>
              </a:rPr>
              <a:t> Освоение основной образовательной программы </a:t>
            </a:r>
            <a:r>
              <a:rPr lang="ru-RU" sz="3600" u="sng" dirty="0" smtClean="0">
                <a:solidFill>
                  <a:srgbClr val="002060"/>
                </a:solidFill>
              </a:rPr>
              <a:t>не сопровождается </a:t>
            </a:r>
            <a:r>
              <a:rPr lang="ru-RU" sz="3600" dirty="0" smtClean="0">
                <a:solidFill>
                  <a:srgbClr val="002060"/>
                </a:solidFill>
              </a:rPr>
              <a:t>проведением промежуточных и итоговой аттестаций воспитанников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4"/>
                </a:solidFill>
              </a:rPr>
              <a:t>Стандартизация системы дошкольного образования</a:t>
            </a:r>
            <a:endParaRPr lang="ru-RU" sz="320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7FC6-FE4B-4F6E-B2EC-3DE1C828876C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686739" y="1521651"/>
            <a:ext cx="6814219" cy="1221277"/>
          </a:xfrm>
          <a:custGeom>
            <a:avLst/>
            <a:gdLst>
              <a:gd name="connsiteX0" fmla="*/ 0 w 3611111"/>
              <a:gd name="connsiteY0" fmla="*/ 122128 h 1221277"/>
              <a:gd name="connsiteX1" fmla="*/ 35771 w 3611111"/>
              <a:gd name="connsiteY1" fmla="*/ 35770 h 1221277"/>
              <a:gd name="connsiteX2" fmla="*/ 122129 w 3611111"/>
              <a:gd name="connsiteY2" fmla="*/ 0 h 1221277"/>
              <a:gd name="connsiteX3" fmla="*/ 3488983 w 3611111"/>
              <a:gd name="connsiteY3" fmla="*/ 0 h 1221277"/>
              <a:gd name="connsiteX4" fmla="*/ 3575341 w 3611111"/>
              <a:gd name="connsiteY4" fmla="*/ 35771 h 1221277"/>
              <a:gd name="connsiteX5" fmla="*/ 3611111 w 3611111"/>
              <a:gd name="connsiteY5" fmla="*/ 122129 h 1221277"/>
              <a:gd name="connsiteX6" fmla="*/ 3611111 w 3611111"/>
              <a:gd name="connsiteY6" fmla="*/ 1099149 h 1221277"/>
              <a:gd name="connsiteX7" fmla="*/ 3575341 w 3611111"/>
              <a:gd name="connsiteY7" fmla="*/ 1185507 h 1221277"/>
              <a:gd name="connsiteX8" fmla="*/ 3488983 w 3611111"/>
              <a:gd name="connsiteY8" fmla="*/ 1221277 h 1221277"/>
              <a:gd name="connsiteX9" fmla="*/ 122128 w 3611111"/>
              <a:gd name="connsiteY9" fmla="*/ 1221277 h 1221277"/>
              <a:gd name="connsiteX10" fmla="*/ 35770 w 3611111"/>
              <a:gd name="connsiteY10" fmla="*/ 1185506 h 1221277"/>
              <a:gd name="connsiteX11" fmla="*/ 0 w 3611111"/>
              <a:gd name="connsiteY11" fmla="*/ 1099148 h 1221277"/>
              <a:gd name="connsiteX12" fmla="*/ 0 w 3611111"/>
              <a:gd name="connsiteY12" fmla="*/ 122128 h 122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11111" h="1221277">
                <a:moveTo>
                  <a:pt x="0" y="122128"/>
                </a:moveTo>
                <a:cubicBezTo>
                  <a:pt x="0" y="89738"/>
                  <a:pt x="12867" y="58674"/>
                  <a:pt x="35771" y="35770"/>
                </a:cubicBezTo>
                <a:cubicBezTo>
                  <a:pt x="58674" y="12867"/>
                  <a:pt x="89738" y="0"/>
                  <a:pt x="122129" y="0"/>
                </a:cubicBezTo>
                <a:lnTo>
                  <a:pt x="3488983" y="0"/>
                </a:lnTo>
                <a:cubicBezTo>
                  <a:pt x="3521373" y="0"/>
                  <a:pt x="3552437" y="12867"/>
                  <a:pt x="3575341" y="35771"/>
                </a:cubicBezTo>
                <a:cubicBezTo>
                  <a:pt x="3598244" y="58674"/>
                  <a:pt x="3611111" y="89738"/>
                  <a:pt x="3611111" y="122129"/>
                </a:cubicBezTo>
                <a:lnTo>
                  <a:pt x="3611111" y="1099149"/>
                </a:lnTo>
                <a:cubicBezTo>
                  <a:pt x="3611111" y="1131539"/>
                  <a:pt x="3598244" y="1162603"/>
                  <a:pt x="3575341" y="1185507"/>
                </a:cubicBezTo>
                <a:cubicBezTo>
                  <a:pt x="3552438" y="1208410"/>
                  <a:pt x="3521374" y="1221277"/>
                  <a:pt x="3488983" y="1221277"/>
                </a:cubicBezTo>
                <a:lnTo>
                  <a:pt x="122128" y="1221277"/>
                </a:lnTo>
                <a:cubicBezTo>
                  <a:pt x="89738" y="1221277"/>
                  <a:pt x="58674" y="1208410"/>
                  <a:pt x="35770" y="1185506"/>
                </a:cubicBezTo>
                <a:cubicBezTo>
                  <a:pt x="12867" y="1162603"/>
                  <a:pt x="0" y="1131539"/>
                  <a:pt x="0" y="1099148"/>
                </a:cubicBezTo>
                <a:lnTo>
                  <a:pt x="0" y="122128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3870" tIns="61170" rIns="73870" bIns="6117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2000" b="1" kern="1200" dirty="0" smtClean="0">
                <a:latin typeface="Arial" pitchFamily="34" charset="0"/>
                <a:cs typeface="Arial" pitchFamily="34" charset="0"/>
              </a:rPr>
              <a:t>Федеральный государственный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2000" b="1" kern="1200" dirty="0" smtClean="0">
                <a:latin typeface="Arial" pitchFamily="34" charset="0"/>
                <a:cs typeface="Arial" pitchFamily="34" charset="0"/>
              </a:rPr>
              <a:t> образовательный 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2000" b="1" kern="1200" dirty="0" smtClean="0">
                <a:latin typeface="Arial" pitchFamily="34" charset="0"/>
                <a:cs typeface="Arial" pitchFamily="34" charset="0"/>
              </a:rPr>
              <a:t>Стандарт (ФГОС)</a:t>
            </a:r>
            <a:endParaRPr lang="ru-RU" sz="2000" b="1" kern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1047850" y="2742928"/>
            <a:ext cx="361111" cy="71320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13207"/>
                </a:lnTo>
                <a:lnTo>
                  <a:pt x="361111" y="713207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Полилиния 14"/>
          <p:cNvSpPr/>
          <p:nvPr/>
        </p:nvSpPr>
        <p:spPr>
          <a:xfrm>
            <a:off x="1408960" y="2980664"/>
            <a:ext cx="5520493" cy="950943"/>
          </a:xfrm>
          <a:custGeom>
            <a:avLst/>
            <a:gdLst>
              <a:gd name="connsiteX0" fmla="*/ 0 w 2888888"/>
              <a:gd name="connsiteY0" fmla="*/ 95094 h 950943"/>
              <a:gd name="connsiteX1" fmla="*/ 27852 w 2888888"/>
              <a:gd name="connsiteY1" fmla="*/ 27852 h 950943"/>
              <a:gd name="connsiteX2" fmla="*/ 95094 w 2888888"/>
              <a:gd name="connsiteY2" fmla="*/ 0 h 950943"/>
              <a:gd name="connsiteX3" fmla="*/ 2793794 w 2888888"/>
              <a:gd name="connsiteY3" fmla="*/ 0 h 950943"/>
              <a:gd name="connsiteX4" fmla="*/ 2861036 w 2888888"/>
              <a:gd name="connsiteY4" fmla="*/ 27852 h 950943"/>
              <a:gd name="connsiteX5" fmla="*/ 2888888 w 2888888"/>
              <a:gd name="connsiteY5" fmla="*/ 95094 h 950943"/>
              <a:gd name="connsiteX6" fmla="*/ 2888888 w 2888888"/>
              <a:gd name="connsiteY6" fmla="*/ 855849 h 950943"/>
              <a:gd name="connsiteX7" fmla="*/ 2861036 w 2888888"/>
              <a:gd name="connsiteY7" fmla="*/ 923091 h 950943"/>
              <a:gd name="connsiteX8" fmla="*/ 2793794 w 2888888"/>
              <a:gd name="connsiteY8" fmla="*/ 950943 h 950943"/>
              <a:gd name="connsiteX9" fmla="*/ 95094 w 2888888"/>
              <a:gd name="connsiteY9" fmla="*/ 950943 h 950943"/>
              <a:gd name="connsiteX10" fmla="*/ 27852 w 2888888"/>
              <a:gd name="connsiteY10" fmla="*/ 923091 h 950943"/>
              <a:gd name="connsiteX11" fmla="*/ 0 w 2888888"/>
              <a:gd name="connsiteY11" fmla="*/ 855849 h 950943"/>
              <a:gd name="connsiteX12" fmla="*/ 0 w 2888888"/>
              <a:gd name="connsiteY12" fmla="*/ 95094 h 95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8888" h="950943">
                <a:moveTo>
                  <a:pt x="0" y="95094"/>
                </a:moveTo>
                <a:cubicBezTo>
                  <a:pt x="0" y="69873"/>
                  <a:pt x="10019" y="45686"/>
                  <a:pt x="27852" y="27852"/>
                </a:cubicBezTo>
                <a:cubicBezTo>
                  <a:pt x="45686" y="10018"/>
                  <a:pt x="69873" y="0"/>
                  <a:pt x="95094" y="0"/>
                </a:cubicBezTo>
                <a:lnTo>
                  <a:pt x="2793794" y="0"/>
                </a:lnTo>
                <a:cubicBezTo>
                  <a:pt x="2819015" y="0"/>
                  <a:pt x="2843202" y="10019"/>
                  <a:pt x="2861036" y="27852"/>
                </a:cubicBezTo>
                <a:cubicBezTo>
                  <a:pt x="2878870" y="45686"/>
                  <a:pt x="2888888" y="69873"/>
                  <a:pt x="2888888" y="95094"/>
                </a:cubicBezTo>
                <a:lnTo>
                  <a:pt x="2888888" y="855849"/>
                </a:lnTo>
                <a:cubicBezTo>
                  <a:pt x="2888888" y="881070"/>
                  <a:pt x="2878869" y="905257"/>
                  <a:pt x="2861036" y="923091"/>
                </a:cubicBezTo>
                <a:cubicBezTo>
                  <a:pt x="2843202" y="940925"/>
                  <a:pt x="2819015" y="950943"/>
                  <a:pt x="2793794" y="950943"/>
                </a:cubicBezTo>
                <a:lnTo>
                  <a:pt x="95094" y="950943"/>
                </a:lnTo>
                <a:cubicBezTo>
                  <a:pt x="69873" y="950943"/>
                  <a:pt x="45686" y="940924"/>
                  <a:pt x="27852" y="923091"/>
                </a:cubicBezTo>
                <a:cubicBezTo>
                  <a:pt x="10018" y="905257"/>
                  <a:pt x="0" y="881070"/>
                  <a:pt x="0" y="855849"/>
                </a:cubicBezTo>
                <a:lnTo>
                  <a:pt x="0" y="95094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857" tIns="54522" rIns="67857" bIns="54522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kern="1200" dirty="0" smtClean="0">
                <a:latin typeface="Arial" pitchFamily="34" charset="0"/>
                <a:cs typeface="Arial" pitchFamily="34" charset="0"/>
              </a:rPr>
              <a:t>Требования </a:t>
            </a:r>
            <a:br>
              <a:rPr lang="ru-RU" sz="2100" kern="1200" dirty="0" smtClean="0">
                <a:latin typeface="Arial" pitchFamily="34" charset="0"/>
                <a:cs typeface="Arial" pitchFamily="34" charset="0"/>
              </a:rPr>
            </a:br>
            <a:r>
              <a:rPr lang="ru-RU" sz="2100" b="0" kern="1200" dirty="0" smtClean="0">
                <a:latin typeface="Arial" pitchFamily="34" charset="0"/>
                <a:cs typeface="Arial" pitchFamily="34" charset="0"/>
              </a:rPr>
              <a:t>к</a:t>
            </a:r>
            <a:r>
              <a:rPr lang="ru-RU" sz="2100" b="1" kern="1200" dirty="0" smtClean="0">
                <a:latin typeface="Arial" pitchFamily="34" charset="0"/>
                <a:cs typeface="Arial" pitchFamily="34" charset="0"/>
              </a:rPr>
              <a:t> структуре</a:t>
            </a:r>
            <a:r>
              <a:rPr lang="ru-RU" sz="2100" kern="1200" dirty="0" smtClean="0">
                <a:latin typeface="Arial" pitchFamily="34" charset="0"/>
                <a:cs typeface="Arial" pitchFamily="34" charset="0"/>
              </a:rPr>
              <a:t> ООП</a:t>
            </a:r>
            <a:endParaRPr lang="ru-RU" sz="2100" kern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1047850" y="2742928"/>
            <a:ext cx="361111" cy="190188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01886"/>
                </a:lnTo>
                <a:lnTo>
                  <a:pt x="361111" y="1901886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Полилиния 16"/>
          <p:cNvSpPr/>
          <p:nvPr/>
        </p:nvSpPr>
        <p:spPr>
          <a:xfrm>
            <a:off x="1408960" y="4169342"/>
            <a:ext cx="5520493" cy="950943"/>
          </a:xfrm>
          <a:custGeom>
            <a:avLst/>
            <a:gdLst>
              <a:gd name="connsiteX0" fmla="*/ 0 w 2888888"/>
              <a:gd name="connsiteY0" fmla="*/ 95094 h 950943"/>
              <a:gd name="connsiteX1" fmla="*/ 27852 w 2888888"/>
              <a:gd name="connsiteY1" fmla="*/ 27852 h 950943"/>
              <a:gd name="connsiteX2" fmla="*/ 95094 w 2888888"/>
              <a:gd name="connsiteY2" fmla="*/ 0 h 950943"/>
              <a:gd name="connsiteX3" fmla="*/ 2793794 w 2888888"/>
              <a:gd name="connsiteY3" fmla="*/ 0 h 950943"/>
              <a:gd name="connsiteX4" fmla="*/ 2861036 w 2888888"/>
              <a:gd name="connsiteY4" fmla="*/ 27852 h 950943"/>
              <a:gd name="connsiteX5" fmla="*/ 2888888 w 2888888"/>
              <a:gd name="connsiteY5" fmla="*/ 95094 h 950943"/>
              <a:gd name="connsiteX6" fmla="*/ 2888888 w 2888888"/>
              <a:gd name="connsiteY6" fmla="*/ 855849 h 950943"/>
              <a:gd name="connsiteX7" fmla="*/ 2861036 w 2888888"/>
              <a:gd name="connsiteY7" fmla="*/ 923091 h 950943"/>
              <a:gd name="connsiteX8" fmla="*/ 2793794 w 2888888"/>
              <a:gd name="connsiteY8" fmla="*/ 950943 h 950943"/>
              <a:gd name="connsiteX9" fmla="*/ 95094 w 2888888"/>
              <a:gd name="connsiteY9" fmla="*/ 950943 h 950943"/>
              <a:gd name="connsiteX10" fmla="*/ 27852 w 2888888"/>
              <a:gd name="connsiteY10" fmla="*/ 923091 h 950943"/>
              <a:gd name="connsiteX11" fmla="*/ 0 w 2888888"/>
              <a:gd name="connsiteY11" fmla="*/ 855849 h 950943"/>
              <a:gd name="connsiteX12" fmla="*/ 0 w 2888888"/>
              <a:gd name="connsiteY12" fmla="*/ 95094 h 95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8888" h="950943">
                <a:moveTo>
                  <a:pt x="0" y="95094"/>
                </a:moveTo>
                <a:cubicBezTo>
                  <a:pt x="0" y="69873"/>
                  <a:pt x="10019" y="45686"/>
                  <a:pt x="27852" y="27852"/>
                </a:cubicBezTo>
                <a:cubicBezTo>
                  <a:pt x="45686" y="10018"/>
                  <a:pt x="69873" y="0"/>
                  <a:pt x="95094" y="0"/>
                </a:cubicBezTo>
                <a:lnTo>
                  <a:pt x="2793794" y="0"/>
                </a:lnTo>
                <a:cubicBezTo>
                  <a:pt x="2819015" y="0"/>
                  <a:pt x="2843202" y="10019"/>
                  <a:pt x="2861036" y="27852"/>
                </a:cubicBezTo>
                <a:cubicBezTo>
                  <a:pt x="2878870" y="45686"/>
                  <a:pt x="2888888" y="69873"/>
                  <a:pt x="2888888" y="95094"/>
                </a:cubicBezTo>
                <a:lnTo>
                  <a:pt x="2888888" y="855849"/>
                </a:lnTo>
                <a:cubicBezTo>
                  <a:pt x="2888888" y="881070"/>
                  <a:pt x="2878869" y="905257"/>
                  <a:pt x="2861036" y="923091"/>
                </a:cubicBezTo>
                <a:cubicBezTo>
                  <a:pt x="2843202" y="940925"/>
                  <a:pt x="2819015" y="950943"/>
                  <a:pt x="2793794" y="950943"/>
                </a:cubicBezTo>
                <a:lnTo>
                  <a:pt x="95094" y="950943"/>
                </a:lnTo>
                <a:cubicBezTo>
                  <a:pt x="69873" y="950943"/>
                  <a:pt x="45686" y="940924"/>
                  <a:pt x="27852" y="923091"/>
                </a:cubicBezTo>
                <a:cubicBezTo>
                  <a:pt x="10018" y="905257"/>
                  <a:pt x="0" y="881070"/>
                  <a:pt x="0" y="855849"/>
                </a:cubicBezTo>
                <a:lnTo>
                  <a:pt x="0" y="95094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857" tIns="54522" rIns="67857" bIns="54522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kern="1200" dirty="0" smtClean="0">
                <a:latin typeface="Arial" pitchFamily="34" charset="0"/>
                <a:cs typeface="Arial" pitchFamily="34" charset="0"/>
              </a:rPr>
              <a:t>Требования</a:t>
            </a:r>
            <a:br>
              <a:rPr lang="ru-RU" sz="2100" kern="1200" dirty="0" smtClean="0">
                <a:latin typeface="Arial" pitchFamily="34" charset="0"/>
                <a:cs typeface="Arial" pitchFamily="34" charset="0"/>
              </a:rPr>
            </a:br>
            <a:r>
              <a:rPr lang="ru-RU" sz="2100" b="0" kern="1200" dirty="0" smtClean="0">
                <a:latin typeface="Arial" pitchFamily="34" charset="0"/>
                <a:cs typeface="Arial" pitchFamily="34" charset="0"/>
              </a:rPr>
              <a:t>к</a:t>
            </a:r>
            <a:r>
              <a:rPr lang="ru-RU" sz="2100" b="1" kern="1200" dirty="0" smtClean="0">
                <a:latin typeface="Arial" pitchFamily="34" charset="0"/>
                <a:cs typeface="Arial" pitchFamily="34" charset="0"/>
              </a:rPr>
              <a:t> условиям</a:t>
            </a:r>
            <a:r>
              <a:rPr lang="ru-RU" sz="2100" kern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100" b="0" kern="1200" dirty="0" smtClean="0">
                <a:latin typeface="Arial" pitchFamily="34" charset="0"/>
                <a:cs typeface="Arial" pitchFamily="34" charset="0"/>
              </a:rPr>
              <a:t>реализации</a:t>
            </a:r>
            <a:r>
              <a:rPr lang="ru-RU" sz="2100" kern="1200" dirty="0" smtClean="0">
                <a:latin typeface="Arial" pitchFamily="34" charset="0"/>
                <a:cs typeface="Arial" pitchFamily="34" charset="0"/>
              </a:rPr>
              <a:t> ООП</a:t>
            </a:r>
            <a:endParaRPr lang="ru-RU" sz="2100" kern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1047850" y="2742928"/>
            <a:ext cx="361111" cy="309056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090564"/>
                </a:lnTo>
                <a:lnTo>
                  <a:pt x="361111" y="309056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Полилиния 18"/>
          <p:cNvSpPr/>
          <p:nvPr/>
        </p:nvSpPr>
        <p:spPr>
          <a:xfrm>
            <a:off x="1408960" y="5358021"/>
            <a:ext cx="5591931" cy="950943"/>
          </a:xfrm>
          <a:custGeom>
            <a:avLst/>
            <a:gdLst>
              <a:gd name="connsiteX0" fmla="*/ 0 w 2888888"/>
              <a:gd name="connsiteY0" fmla="*/ 95094 h 950943"/>
              <a:gd name="connsiteX1" fmla="*/ 27852 w 2888888"/>
              <a:gd name="connsiteY1" fmla="*/ 27852 h 950943"/>
              <a:gd name="connsiteX2" fmla="*/ 95094 w 2888888"/>
              <a:gd name="connsiteY2" fmla="*/ 0 h 950943"/>
              <a:gd name="connsiteX3" fmla="*/ 2793794 w 2888888"/>
              <a:gd name="connsiteY3" fmla="*/ 0 h 950943"/>
              <a:gd name="connsiteX4" fmla="*/ 2861036 w 2888888"/>
              <a:gd name="connsiteY4" fmla="*/ 27852 h 950943"/>
              <a:gd name="connsiteX5" fmla="*/ 2888888 w 2888888"/>
              <a:gd name="connsiteY5" fmla="*/ 95094 h 950943"/>
              <a:gd name="connsiteX6" fmla="*/ 2888888 w 2888888"/>
              <a:gd name="connsiteY6" fmla="*/ 855849 h 950943"/>
              <a:gd name="connsiteX7" fmla="*/ 2861036 w 2888888"/>
              <a:gd name="connsiteY7" fmla="*/ 923091 h 950943"/>
              <a:gd name="connsiteX8" fmla="*/ 2793794 w 2888888"/>
              <a:gd name="connsiteY8" fmla="*/ 950943 h 950943"/>
              <a:gd name="connsiteX9" fmla="*/ 95094 w 2888888"/>
              <a:gd name="connsiteY9" fmla="*/ 950943 h 950943"/>
              <a:gd name="connsiteX10" fmla="*/ 27852 w 2888888"/>
              <a:gd name="connsiteY10" fmla="*/ 923091 h 950943"/>
              <a:gd name="connsiteX11" fmla="*/ 0 w 2888888"/>
              <a:gd name="connsiteY11" fmla="*/ 855849 h 950943"/>
              <a:gd name="connsiteX12" fmla="*/ 0 w 2888888"/>
              <a:gd name="connsiteY12" fmla="*/ 95094 h 95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8888" h="950943">
                <a:moveTo>
                  <a:pt x="0" y="95094"/>
                </a:moveTo>
                <a:cubicBezTo>
                  <a:pt x="0" y="69873"/>
                  <a:pt x="10019" y="45686"/>
                  <a:pt x="27852" y="27852"/>
                </a:cubicBezTo>
                <a:cubicBezTo>
                  <a:pt x="45686" y="10018"/>
                  <a:pt x="69873" y="0"/>
                  <a:pt x="95094" y="0"/>
                </a:cubicBezTo>
                <a:lnTo>
                  <a:pt x="2793794" y="0"/>
                </a:lnTo>
                <a:cubicBezTo>
                  <a:pt x="2819015" y="0"/>
                  <a:pt x="2843202" y="10019"/>
                  <a:pt x="2861036" y="27852"/>
                </a:cubicBezTo>
                <a:cubicBezTo>
                  <a:pt x="2878870" y="45686"/>
                  <a:pt x="2888888" y="69873"/>
                  <a:pt x="2888888" y="95094"/>
                </a:cubicBezTo>
                <a:lnTo>
                  <a:pt x="2888888" y="855849"/>
                </a:lnTo>
                <a:cubicBezTo>
                  <a:pt x="2888888" y="881070"/>
                  <a:pt x="2878869" y="905257"/>
                  <a:pt x="2861036" y="923091"/>
                </a:cubicBezTo>
                <a:cubicBezTo>
                  <a:pt x="2843202" y="940925"/>
                  <a:pt x="2819015" y="950943"/>
                  <a:pt x="2793794" y="950943"/>
                </a:cubicBezTo>
                <a:lnTo>
                  <a:pt x="95094" y="950943"/>
                </a:lnTo>
                <a:cubicBezTo>
                  <a:pt x="69873" y="950943"/>
                  <a:pt x="45686" y="940924"/>
                  <a:pt x="27852" y="923091"/>
                </a:cubicBezTo>
                <a:cubicBezTo>
                  <a:pt x="10018" y="905257"/>
                  <a:pt x="0" y="881070"/>
                  <a:pt x="0" y="855849"/>
                </a:cubicBezTo>
                <a:lnTo>
                  <a:pt x="0" y="95094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857" tIns="54522" rIns="67857" bIns="54522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kern="1200" dirty="0" smtClean="0">
                <a:latin typeface="Arial" pitchFamily="34" charset="0"/>
                <a:cs typeface="Arial" pitchFamily="34" charset="0"/>
              </a:rPr>
              <a:t>Требования</a:t>
            </a:r>
            <a:br>
              <a:rPr lang="ru-RU" sz="2100" kern="1200" dirty="0" smtClean="0">
                <a:latin typeface="Arial" pitchFamily="34" charset="0"/>
                <a:cs typeface="Arial" pitchFamily="34" charset="0"/>
              </a:rPr>
            </a:br>
            <a:r>
              <a:rPr lang="ru-RU" sz="2100" kern="1200" dirty="0" smtClean="0">
                <a:latin typeface="Arial" pitchFamily="34" charset="0"/>
                <a:cs typeface="Arial" pitchFamily="34" charset="0"/>
              </a:rPr>
              <a:t>к </a:t>
            </a:r>
            <a:r>
              <a:rPr lang="ru-RU" sz="2100" b="1" kern="1200" dirty="0" smtClean="0">
                <a:latin typeface="Arial" pitchFamily="34" charset="0"/>
                <a:cs typeface="Arial" pitchFamily="34" charset="0"/>
              </a:rPr>
              <a:t>результатам</a:t>
            </a:r>
            <a:r>
              <a:rPr lang="ru-RU" sz="2100" kern="1200" dirty="0" smtClean="0">
                <a:latin typeface="Arial" pitchFamily="34" charset="0"/>
                <a:cs typeface="Arial" pitchFamily="34" charset="0"/>
              </a:rPr>
              <a:t> освоения ООП</a:t>
            </a:r>
            <a:endParaRPr lang="ru-RU" sz="2100" kern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8079</TotalTime>
  <Words>3259</Words>
  <Application>Microsoft Office PowerPoint</Application>
  <PresentationFormat>Экран (4:3)</PresentationFormat>
  <Paragraphs>675</Paragraphs>
  <Slides>80</Slides>
  <Notes>33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1" baseType="lpstr">
      <vt:lpstr>Городская</vt:lpstr>
      <vt:lpstr>«ФГОС дошкольного образования. Особенности построения образовательного процесса в дошкольных образовательных организациях»</vt:lpstr>
      <vt:lpstr>Слайд 2</vt:lpstr>
      <vt:lpstr>ФЕДЕРАЛЬНЫЙ ЗАКОН «Об образовании в Российской Федерации»</vt:lpstr>
      <vt:lpstr>ФЕДЕРАЛЬНЫЙ ЗАКОН «Об образовании в Российской Федерации»</vt:lpstr>
      <vt:lpstr>ФЕДЕРАЛЬНЫЙ ЗАКОН «Об образовании в Российской Федерации»</vt:lpstr>
      <vt:lpstr>Стандартизация системы дошкольного образования</vt:lpstr>
      <vt:lpstr>Слайд 7</vt:lpstr>
      <vt:lpstr>Приказ №1155</vt:lpstr>
      <vt:lpstr>Стандартизация системы дошкольного образования</vt:lpstr>
      <vt:lpstr>ФГОС ДО.   Структура документа</vt:lpstr>
      <vt:lpstr> ФЕДЕРАЛЬНЫЙ ГОСУДАРСТВЕННЫЙ ОБРАЗОВАТЕЛЬНЫЙ СТАНДАРТ ДОШКОЛЬНОГО ОБРАЗОВАНИЯ </vt:lpstr>
      <vt:lpstr>Образовательная деятельность по Программе осуществляется :</vt:lpstr>
      <vt:lpstr>Статья 15. Сетевая форма реализации образовательных программ</vt:lpstr>
      <vt:lpstr>Документы, лежащие в основе разработки Стандарта</vt:lpstr>
      <vt:lpstr>Основные принципы Стандарта</vt:lpstr>
      <vt:lpstr>Основные принципы ДО</vt:lpstr>
      <vt:lpstr>Цели Стандарта</vt:lpstr>
      <vt:lpstr>Задачи Стандарта</vt:lpstr>
      <vt:lpstr>Задачи Стандарта (продолжение)</vt:lpstr>
      <vt:lpstr>  </vt:lpstr>
      <vt:lpstr>Закон об образовании</vt:lpstr>
      <vt:lpstr>ФГОС ДО</vt:lpstr>
      <vt:lpstr>Основная образовательная программа дошкольного образования (ООП)</vt:lpstr>
      <vt:lpstr>ФГОС. Образовательные области </vt:lpstr>
      <vt:lpstr>Социально – коммуникативное развитие</vt:lpstr>
      <vt:lpstr>Познавательное развитие</vt:lpstr>
      <vt:lpstr>Речевое развитие</vt:lpstr>
      <vt:lpstr>Художественно - эстетическое развитие</vt:lpstr>
      <vt:lpstr>Физическое развитие</vt:lpstr>
      <vt:lpstr>Содержание образовательных областей</vt:lpstr>
      <vt:lpstr>Виды детской деятельности</vt:lpstr>
      <vt:lpstr>Виды детской деятельности</vt:lpstr>
      <vt:lpstr>Виды детской деятельности</vt:lpstr>
      <vt:lpstr>Виды детской деятельности</vt:lpstr>
      <vt:lpstr>Виды детской деятельности</vt:lpstr>
      <vt:lpstr>Виды детской деятельности</vt:lpstr>
      <vt:lpstr>Виды детской деятельности</vt:lpstr>
      <vt:lpstr>Виды детской деятельности</vt:lpstr>
      <vt:lpstr>Виды детской деятельности</vt:lpstr>
      <vt:lpstr>Части Программы</vt:lpstr>
      <vt:lpstr>  </vt:lpstr>
      <vt:lpstr>Слайд 42</vt:lpstr>
      <vt:lpstr>Слайд 43</vt:lpstr>
      <vt:lpstr>Психолого-педагогические условия реализации Программы</vt:lpstr>
      <vt:lpstr>Психолого-педагогические условия реализации Программы (продолжение)</vt:lpstr>
      <vt:lpstr>Психолого-педагогические условия реализации Программы (продолжение)</vt:lpstr>
      <vt:lpstr>Психолого-педагогические условия реализации Программы (продолжение)</vt:lpstr>
      <vt:lpstr>Оценка индивидуального развития детей</vt:lpstr>
      <vt:lpstr>Максимально допустимый объём образовательной нагрузки </vt:lpstr>
      <vt:lpstr>Слайд 50</vt:lpstr>
      <vt:lpstr>Развивающая предметно-пространственная среда должна обеспечивать:</vt:lpstr>
      <vt:lpstr>Развивающая предметно-пространственная среда должна обеспечивать:</vt:lpstr>
      <vt:lpstr>Развивающая предметно-пространственная среда должна обеспечивать:</vt:lpstr>
      <vt:lpstr>Развивающая предметно-пространственная среда должна быть:</vt:lpstr>
      <vt:lpstr>Насыщенность среды</vt:lpstr>
      <vt:lpstr>Насыщенность среды (продолжение)</vt:lpstr>
      <vt:lpstr>Трансформируемость среды</vt:lpstr>
      <vt:lpstr>Полифункциональность среды</vt:lpstr>
      <vt:lpstr>Вариативность среды</vt:lpstr>
      <vt:lpstr>Доступность среды</vt:lpstr>
      <vt:lpstr>Безопасность среды</vt:lpstr>
      <vt:lpstr>Компетенция ДОО</vt:lpstr>
      <vt:lpstr>Слайд 63</vt:lpstr>
      <vt:lpstr>Реализация Программы обеспечивается кадрами:</vt:lpstr>
      <vt:lpstr>Документы, устанавливающие квалификационные характеристики педагогических и учебно-вспомогательных работников:</vt:lpstr>
      <vt:lpstr>Кадровый состав</vt:lpstr>
      <vt:lpstr>Слайд 67</vt:lpstr>
      <vt:lpstr>Требования к материально-техническим условиям включают:</vt:lpstr>
      <vt:lpstr>Слайд 69</vt:lpstr>
      <vt:lpstr>Финансовые условия реализации Программы должны:</vt:lpstr>
      <vt:lpstr>Финансирование реализации ООП ДО </vt:lpstr>
      <vt:lpstr>Объём финансового обеспечения</vt:lpstr>
      <vt:lpstr>Расходы на средства обучения и воспитания:</vt:lpstr>
      <vt:lpstr>  </vt:lpstr>
      <vt:lpstr>Специфика дошкольного детства</vt:lpstr>
      <vt:lpstr>Целевые ориентиры поставлены для:</vt:lpstr>
      <vt:lpstr>Федеральный закон РФ  «Об образовании в Российской Федерации» Глава 7. Общее образование</vt:lpstr>
      <vt:lpstr>Уровни и направления общего образования</vt:lpstr>
      <vt:lpstr>Преемственность дошкольного и начального общего образования</vt:lpstr>
      <vt:lpstr>Слайд 80</vt:lpstr>
    </vt:vector>
  </TitlesOfParts>
  <Company>prosw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ФГОС ДО</dc:title>
  <dc:creator>Пользователь Windows</dc:creator>
  <cp:lastModifiedBy>Анна</cp:lastModifiedBy>
  <cp:revision>973</cp:revision>
  <dcterms:created xsi:type="dcterms:W3CDTF">2013-06-18T05:37:53Z</dcterms:created>
  <dcterms:modified xsi:type="dcterms:W3CDTF">2014-10-08T07:09:26Z</dcterms:modified>
</cp:coreProperties>
</file>