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58" r:id="rId8"/>
    <p:sldId id="260" r:id="rId9"/>
    <p:sldId id="259" r:id="rId10"/>
    <p:sldId id="261" r:id="rId11"/>
    <p:sldId id="262" r:id="rId12"/>
    <p:sldId id="263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udact.ru/law/prikaz-minprosveshcheniia-rossii-ot-24112022-n-1022/federalnaia-adaptirovannaia-obrazovatelnaia-programma-doshkolnogo/?ysclid=lsu0iq08qf47911638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8880"/>
            <a:ext cx="8458200" cy="35283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Краткая презентация адаптированной образовательной программы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дошкольного образования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обучающихся  с  ТНР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 тяжелыми   нарушениями  речи)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58200" cy="100811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муниципальное бюджетное дошкольное образовательное учреждение Петрозаводского  городского округа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«Центр развития образования – детский сад № 121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Умничка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1152128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развития детей в группах компенсирующей направленности ДОУ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(образовательные области)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Адаптированная основная образовательная программа ДОУ обеспечивает разностороннее развитие детей с учетом их возрастных и индивидуальных особенностей по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основным направлениям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развития ребёнка: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• физическому;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• социально-коммуникативному;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• познавательному;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• речевому;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• художественно-эстетическому.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Содержание указанных направлений развития ребёнка реализуется в различных видах детской деятельности: игровой, коммуникативной, познавательной, исследовательской, изобразительной, музыкальной, двигательной, интересе к художественной литературе и фольклору, конструировании, самообслуживании и элементарном бытовом труде.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548680"/>
            <a:ext cx="2160240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Особенности взаимодействия педагогического коллектива с семьями воспитанников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обеспечение взаимодействия с семьей,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ребенку. 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20688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формы взаимодействия с семьёй в ДОУ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аналитическое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изучение семьи, выяснение образовательных потребностей ребёнка с ТНР и предпочтений родителей (законных представителей) для согласования воспитательных воздействий на ребенка; </a:t>
            </a:r>
          </a:p>
          <a:p>
            <a:pPr lvl="0" algn="just" fontAlgn="base"/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коммуникативно-деятельностное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направлено на повышение педагогической культуры родителей (законных представителей); вовлечение родителей (законных представителей) в воспитательно-образовательный процесс; создание активной развивающей среды, обеспечивающей единые подходы к развитию личности в семье и детском коллективе. </a:t>
            </a:r>
          </a:p>
          <a:p>
            <a:pPr algn="just" fontAlgn="base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информационное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пропаганда и популяризация опыта деятельности ДОО; создание открытого информационного пространства (сайт ДОО, форум, группы в социальных сетях). </a:t>
            </a:r>
          </a:p>
          <a:p>
            <a:pPr lvl="0" fontAlgn="base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С полным текстом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АДАПТИРОВАННОЙ  ОБРАЗОВАТЕЛЬНОЙ ПРОГРАММЫ ДОШКОЛЬНОГО ОБРАЗОВАНИЯ ДЕТЕЙ С ТЯЖЕЛЫМИ НАРУШЕНИЯМИ РЕЧИ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можно познакомиться  на официальном сайте организации</a:t>
            </a:r>
          </a:p>
          <a:p>
            <a:pPr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Благодарим за внимание!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Приглашаем к сотрудничеству!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2339752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576064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Нормативно – правовая база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812088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 дошкольного образования для детей с тяжелыми нарушениями речи разработана:</a:t>
            </a:r>
          </a:p>
          <a:p>
            <a:pPr>
              <a:buNone/>
            </a:pPr>
            <a:r>
              <a:rPr lang="ru-RU" sz="1900" u="sng" dirty="0" smtClean="0">
                <a:latin typeface="Times New Roman" pitchFamily="18" charset="0"/>
                <a:cs typeface="Times New Roman" pitchFamily="18" charset="0"/>
              </a:rPr>
              <a:t>В соответствии с :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Федеральным государственным образовательным стандартом дошкольного образования, утвержденным Приказом Министерства образования и науки Российской Федерации от 17 октября 2013 г. № 1155;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 от 24.11.2022 № 1022</a:t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"Об утверждении федеральной адаптированной образовательной программы дошкольного образования для обучающихся с ограниченными возможностями здоровья» (Зарегистрирован 27.01.2023 № 72149)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Федеральным законом «Об образовании в Российской Федерации» от 29 декабря 2012 г. № 273-ФЗ ;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Постановлением Главного государственного санитарного врача Российской Федерации от 28 сентября 2020 г.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молодежи»; • - Постановлением Главного государственного санитарного врача Российской Федерации от 28.01.2021 № 2 «Об утверждении санитарных правил и норм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1.2.3685-21 "Гигиенические нормативы и требования к обеспечению безопасности и (или) безвредности для человека факторов среды обитания»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Уставом МДОУ «Центр развития ребенка – детский сад № 121»</a:t>
            </a: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Программа состоит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400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Обязательная часть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соответствует ФАОП  ДО (федеральной адаптированной образовательной программе дошкольного образования)</a:t>
            </a:r>
          </a:p>
          <a:p>
            <a:r>
              <a:rPr lang="ru-RU" sz="1700" dirty="0" smtClean="0">
                <a:hlinkClick r:id="rId2"/>
              </a:rPr>
              <a:t>Федеральная адаптированная образовательная программа дошкольного образования для обучающихся с ограниченными возможностями здоровья Приказ </a:t>
            </a:r>
            <a:r>
              <a:rPr lang="ru-RU" sz="1700" dirty="0" err="1" smtClean="0">
                <a:hlinkClick r:id="rId2"/>
              </a:rPr>
              <a:t>Минпросвещения</a:t>
            </a:r>
            <a:r>
              <a:rPr lang="ru-RU" sz="1700" dirty="0" smtClean="0">
                <a:hlinkClick r:id="rId2"/>
              </a:rPr>
              <a:t> России от 24.11.2022 N 1022 Об утверждении федеральной адаптированной образовательной программы дошкольного образования для обучающихся с ограниченными возможностями здоровья (Зарегистрировано в Минюсте России 27.01.2023 N 72149) (</a:t>
            </a:r>
            <a:r>
              <a:rPr lang="ru-RU" sz="1700" dirty="0" err="1" smtClean="0">
                <a:hlinkClick r:id="rId2"/>
              </a:rPr>
              <a:t>sudact.ru</a:t>
            </a:r>
            <a:r>
              <a:rPr lang="ru-RU" sz="1700" dirty="0" smtClean="0">
                <a:hlinkClick r:id="rId2"/>
              </a:rPr>
              <a:t>)</a:t>
            </a:r>
            <a:endParaRPr lang="ru-RU" sz="1700" dirty="0" smtClean="0"/>
          </a:p>
          <a:p>
            <a:endParaRPr lang="ru-RU" sz="1700" dirty="0" smtClean="0"/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2.Часть, формируемая участниками образовательных отношений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 предполагает углубленную работу в физическом  развитии обучающихся. Выбор данного направления для части, формируемой участниками образовательного процесса, соответствует потребностям и интересам детей, а также возможностям педагогического коллектива и социальному запросу родителей (законных представителей) 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Данная часть программы реализуется  через   использование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технологий в педагогическом процессе во всех видах детской деятельности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валеологического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материала в работе с детьми.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Целевой раздел раскрывает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основную цель и задачи Программы;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принципы и подходы к формированию Программы;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значимые для разработки и реализации Программы характеристики, в т.ч. характеристики особенностей развития детей  дошкольного возраста с ТНР;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ланируемые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реализации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(целевые ориентиры);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рзвивающее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оценивание качества образовательной деятельности по Программе (мониторинг);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часть, формируемую участниками образовательных отношений.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Содержательный раздел раскрывает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образовательную деятельность обучающихся с ТНР в соответствии с направлениями развития ребенка, представленными в пяти образовательных областях;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взаимодействие педагогических работников с детьми с ТНР;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взаимодействие педагогического коллектива с семьями обучающихся с ТНР;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программу коррекционно-развивающей работы с детьми с ТНР;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часть, формируемую участниками образовательных отношений;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абоч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программ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воспитания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Организационный раздел раскрывает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условия для реализации Программы (психолого-педагогические, к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адровые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инансовые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материально-технические  и 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рганизаци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развивающей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предметно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пространственной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среды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ежим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распорядок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алендарный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воспитательной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формируемую участниками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ратк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презентаци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Программы;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458200" cy="1033735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образовательной программы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582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Обеспечение условий для дошкольного образования, определяемых общими и особыми потребностями обучающегося дошкольного возраста с ТНР, индивидуальными особенностями его развития и состояния здоровья. 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способствует реализации прав детей дошкольного возраста с ТНР на получение доступного и качественного образования, обеспечивает развитие способностей каждого ребенка, формирование и развитие личности ребенка в соответствии с принятыми в семье и обществе духовно-нравственными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социокультурными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ценностями в целях интеллектуального, духовно-нравственного, творческого и физического развития человека, удовлетворения его образовательных потребностей и интересов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918120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ПРОГРАММЫ: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4669979"/>
          </a:xfrm>
        </p:spPr>
        <p:txBody>
          <a:bodyPr>
            <a:normAutofit fontScale="25000" lnSpcReduction="20000"/>
          </a:bodyPr>
          <a:lstStyle/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коррекция недостатков психофизического развития обучающихся с ТНР;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охрана и укрепление физического и психического здоровья обучающихся с ТНР, в т.ч. их эмоционального благополучия;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обеспечение равных возможностей для полноценного развития ребенка с ТНР в период дошкольного образования независимо от места проживания, пола, нации, языка, социального статуса;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ТНР как субъекта отношений с педагогическим работником, родителями (законными представителями), другими детьми;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объединение обучения и воспитания в целостный образовательный процесс на основе духовно-нравственных и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ценностей, принятых в обществе правил и норм поведения в интересах человека, семьи, общества;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формирование общей культуры личности обучающихся с ТНР,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), охраны и укрепления здоровья обучающихся с ТНР; </a:t>
            </a:r>
          </a:p>
          <a:p>
            <a:pPr lvl="0"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обеспечение преемственности целей, задач и содержания дошкольного и начального общего образования. </a:t>
            </a:r>
          </a:p>
          <a:p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Возрастные категории детей групп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компенсирующей направленности ДОУ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В Учреждении функционируют группы  компенсирующей направленности для детей с 3-х до 7(8) лет, в которых реализуется данная адаптированная образовательная программа.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Обучение по программе начинается со второй младшей (3 – 4 года)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подготовительной к школе группы (7 – 8 лет).</a:t>
            </a: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2339752" cy="111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378</TotalTime>
  <Words>988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Краткая презентация адаптированной образовательной программы  дошкольного образования  для обучающихся  с  ТНР  (с тяжелыми   нарушениями  речи)  </vt:lpstr>
      <vt:lpstr>                             Нормативно – правовая база</vt:lpstr>
      <vt:lpstr>Программа состоит</vt:lpstr>
      <vt:lpstr>Разделы программы</vt:lpstr>
      <vt:lpstr>Разделы программы</vt:lpstr>
      <vt:lpstr>Разделы программы</vt:lpstr>
      <vt:lpstr>Цель образовательной программы</vt:lpstr>
      <vt:lpstr>задачИ ПРОГРАММЫ:</vt:lpstr>
      <vt:lpstr>      Возрастные категории детей групп  компенсирующей направленности ДОУ</vt:lpstr>
      <vt:lpstr>Основные направления развития детей в группах компенсирующей направленности ДОУ  (образовательные области)</vt:lpstr>
      <vt:lpstr> Особенности взаимодействия педагогического коллектива с семьями воспитанников</vt:lpstr>
      <vt:lpstr>Основные направления  и формы взаимодействия с семьёй в ДОУ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адаптированной образовательной программы  дошкольного образования детей  с тяжелыми нарушениями речи </dc:title>
  <dc:creator>User</dc:creator>
  <cp:lastModifiedBy>Пользователь</cp:lastModifiedBy>
  <cp:revision>22</cp:revision>
  <dcterms:created xsi:type="dcterms:W3CDTF">2024-02-19T06:43:19Z</dcterms:created>
  <dcterms:modified xsi:type="dcterms:W3CDTF">2024-02-20T10:58:27Z</dcterms:modified>
</cp:coreProperties>
</file>