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58" r:id="rId4"/>
    <p:sldId id="259" r:id="rId5"/>
    <p:sldId id="260" r:id="rId6"/>
    <p:sldId id="257" r:id="rId7"/>
    <p:sldId id="261" r:id="rId8"/>
    <p:sldId id="263" r:id="rId9"/>
    <p:sldId id="268" r:id="rId10"/>
    <p:sldId id="267" r:id="rId11"/>
    <p:sldId id="265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s1ternedu.obrvrn.ru/upload/medialibrary/03d/cc8yqkjytptovsuxymbnobmb15qk6o1v/%D0%9E%D0%B1%20%D1%83%D1%82%D0%B2%D0%B5%D1%80%D0%B6%D0%B4%D0%B5%D0%BD%D0%B8%D0%B8%20%D1%84%D0%B5%D0%B4%D0%B5%D1%80%D0%B0%D0%BB%D1%8C%D0%BD%D0%BE%D0%B9%20%D0%BE%D0%B1%D1%80%D0%B0%D0%B7%D0%BE%D0%B2%D0%B0%D1%82%D0%B5%D0%BB%D1%8C%D0%BD%D0%BE%D0%B9%20%D0%BF%D1%80%D0%BE%D0%B3%D1%80%D0%B0%D0%BC%D0%BC%D1%8B%20%D0%B4%D0%BE%D1%88%D0%BA%D0%BE%D0%BB%D1%8C%D0%BD%D0%BE%D0%B3%D0%BE%20%D0%BE%D0%B1%D1%80%D0%B0%D0%B7%D0%BE%D0%B2%D0%B0%D0%BD%D0%B8%D1%8F.do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492896"/>
            <a:ext cx="8458200" cy="3168352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Краткая презентация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ОСНОВНОЙ образовательной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дошкольного образования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02024" y="116632"/>
            <a:ext cx="6441976" cy="9144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Петрозаводского  городского округа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«Центр развития образования – детский сад № 121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Умничка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/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2192" y="188640"/>
            <a:ext cx="6291808" cy="838200"/>
          </a:xfrm>
        </p:spPr>
        <p:txBody>
          <a:bodyPr>
            <a:no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направления развития детей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(образовательные области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25658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образовательная программа ДОУ обеспечивает разностороннее развитие детей с учетом их возрастных и индивидуальных особенностей по </a:t>
            </a:r>
            <a:r>
              <a:rPr lang="ru-RU" sz="3400" u="sng" dirty="0" smtClean="0">
                <a:latin typeface="Times New Roman" pitchFamily="18" charset="0"/>
                <a:cs typeface="Times New Roman" pitchFamily="18" charset="0"/>
              </a:rPr>
              <a:t>основным направлениям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развития ребёнка: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 • </a:t>
            </a: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физическому;</a:t>
            </a:r>
          </a:p>
          <a:p>
            <a:pPr>
              <a:buNone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    • социально-коммуникативному; </a:t>
            </a:r>
          </a:p>
          <a:p>
            <a:pPr>
              <a:buNone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    • познавательному;</a:t>
            </a:r>
          </a:p>
          <a:p>
            <a:pPr>
              <a:buNone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     • речевому;</a:t>
            </a:r>
          </a:p>
          <a:p>
            <a:pPr>
              <a:buNone/>
            </a:pP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     • художественно-эстетическому.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  Содержание указанных направлений развития ребёнка реализуется в различных видах детской деятельности: игровой, коммуникативной, познавательной, исследовательской, изобразительной, музыкальной, двигательной, интересе к художественной литературе и фольклору, конструировании, самообслуживании и элементарном бытовом труде.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188640"/>
            <a:ext cx="6363816" cy="838200"/>
          </a:xfrm>
        </p:spPr>
        <p:txBody>
          <a:bodyPr>
            <a:no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направления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формы взаимодействия с семьёй в ДОУ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686800" cy="502738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Главными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взаимодействия педагогического коллектива ДОО с семьями обучающихся дошкольного возраста являются: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младенческого, раннего и дошкольного возраста;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обеспечение единства подходов к воспитанию и обучению детей в условиях ДОО и семьи;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повышение воспитательного потенциала семьи.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188640"/>
            <a:ext cx="6363816" cy="838200"/>
          </a:xfrm>
        </p:spPr>
        <p:txBody>
          <a:bodyPr>
            <a:no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направления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формы взаимодействия с семьёй в ДОУ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812088" cy="5472608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i="1" dirty="0" err="1" smtClean="0">
                <a:latin typeface="Times New Roman" pitchFamily="18" charset="0"/>
                <a:cs typeface="Times New Roman" pitchFamily="18" charset="0"/>
              </a:rPr>
              <a:t>Диагностико-аналитическое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‒ получение и анализ данных о семье каждого обучающегося, ее запросах в отношении охраны здоровья и развития ребенка; об уровне психолого-педагогической компетентности родителей; а также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планирование работы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семьей с учетом результатов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проведенного анализа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 согласование воспитательных задач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Просветительское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просвещение родителей (законных представителей) по вопросам особенностей психофизиологического и психического развития детей младенческого, раннего и дошкольного возрастов; выбора эффективных методов обучения и воспитания детей определенного возраста; ознакомление с актуальной информацией о государственной политике в области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дошкольного образования,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включая информирование о мерах господдержки семьям с детьми дошкольного возраста; информирование об особенностях реализуемой 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образовательной программы; условиях пребывания ребенка в группе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ДОУ;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содержании и методах образовательной работы с детьми.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Консультационное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‒ консультирование родителей по вопросам их взаимодействия с ребенком, преодоления возникающих проблем воспитания и обучения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детей;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особенностей поведения и взаимодействия ребенка со сверстниками и педагогом; возникающих проблемных ситуациях; способам воспитания и построения продуктивного взаимодействия с детьми младенческого, раннего и дошкольного возрастов; способам организации и участия в детских деятельностях, образовательном процессе и др.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812088" cy="54726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 полным текстом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ОСНОВНОЙ ОБРАЗОВАТЕЛЬНОЙ ПРОГРАММЫ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можно познакомиться  на официальном сайте организации</a:t>
            </a: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Благодарим за внимание!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Приглашаем к сотрудничеству!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457200"/>
            <a:ext cx="6363816" cy="83820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Нормативно – правовая база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400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Образовательная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программа дошкольного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 соответствии с :</a:t>
            </a:r>
          </a:p>
          <a:p>
            <a:pPr>
              <a:buNone/>
            </a:pPr>
            <a:endParaRPr lang="ru-RU" dirty="0" smtClean="0"/>
          </a:p>
          <a:p>
            <a:r>
              <a:rPr lang="ru-RU" sz="3400" dirty="0" smtClean="0"/>
              <a:t>Федеральным законом </a:t>
            </a:r>
            <a:r>
              <a:rPr lang="ru-RU" sz="3400" dirty="0" smtClean="0"/>
              <a:t>№ 371-ФЗ от 24.09.2022 г. </a:t>
            </a:r>
          </a:p>
          <a:p>
            <a:r>
              <a:rPr lang="ru-RU" sz="3400" dirty="0" smtClean="0"/>
              <a:t>Федеральным государственным образовательным стандартом </a:t>
            </a:r>
            <a:r>
              <a:rPr lang="ru-RU" sz="3400" dirty="0" smtClean="0"/>
              <a:t>дошкольного образования (Приказ Министерства образования и науки № 1155 от 17 октября 2013г.);</a:t>
            </a:r>
          </a:p>
          <a:p>
            <a:r>
              <a:rPr lang="ru-RU" sz="3400" dirty="0" smtClean="0"/>
              <a:t>Приказом  </a:t>
            </a:r>
            <a:r>
              <a:rPr lang="ru-RU" sz="3400" dirty="0" smtClean="0"/>
              <a:t>Министерства просвещения РФ от 31.07.2020г № 373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образования»</a:t>
            </a:r>
          </a:p>
          <a:p>
            <a:r>
              <a:rPr lang="ru-RU" sz="3400" dirty="0" smtClean="0"/>
              <a:t>Приказом  </a:t>
            </a:r>
            <a:r>
              <a:rPr lang="ru-RU" sz="3400" dirty="0" err="1" smtClean="0"/>
              <a:t>Министрества</a:t>
            </a:r>
            <a:r>
              <a:rPr lang="ru-RU" sz="3400" dirty="0" smtClean="0"/>
              <a:t> просвещения РФ от 25.11.2022г № 1028 «Об утверждении Федеральной образовательной программы дошкольного образования»</a:t>
            </a:r>
          </a:p>
          <a:p>
            <a:r>
              <a:rPr lang="ru-RU" sz="3400" dirty="0" smtClean="0"/>
              <a:t>Федеральная образовательная программа  дошкольного образования</a:t>
            </a:r>
          </a:p>
          <a:p>
            <a:r>
              <a:rPr lang="ru-RU" sz="3400" dirty="0" smtClean="0"/>
              <a:t>Постановлением  </a:t>
            </a:r>
            <a:r>
              <a:rPr lang="ru-RU" sz="3400" dirty="0" smtClean="0"/>
              <a:t>Главного государственного санитарного врача РФ от 28.07. 2020 № 28 СП 2.4.3648-20 « Санитарно-эпидемиологические требования к организации  воспитания и  обучения, отдыха и оздоровления детей и молодёжи»</a:t>
            </a:r>
          </a:p>
          <a:p>
            <a:r>
              <a:rPr lang="ru-RU" sz="3400" dirty="0" smtClean="0"/>
              <a:t>Постановлением </a:t>
            </a:r>
            <a:r>
              <a:rPr lang="ru-RU" sz="3400" dirty="0" smtClean="0"/>
              <a:t>Главного государственного санитарного врача РФ от 21.01.2021 № 2 «Об утверждении санитарных правил и норм </a:t>
            </a:r>
            <a:r>
              <a:rPr lang="ru-RU" sz="3400" dirty="0" err="1" smtClean="0"/>
              <a:t>СанПин</a:t>
            </a:r>
            <a:r>
              <a:rPr lang="ru-RU" sz="3400" dirty="0" smtClean="0"/>
              <a:t> 1.2.3685-21  «Гигиенические нормативы и требования к обеспечению безопасности и (или) безвредности для человека факторов </a:t>
            </a:r>
            <a:r>
              <a:rPr lang="ru-RU" sz="3400" dirty="0" smtClean="0"/>
              <a:t>среды </a:t>
            </a:r>
            <a:r>
              <a:rPr lang="ru-RU" sz="3400" dirty="0" smtClean="0"/>
              <a:t>обитания</a:t>
            </a:r>
            <a:r>
              <a:rPr lang="ru-RU" sz="3400" dirty="0" smtClean="0"/>
              <a:t>»</a:t>
            </a:r>
          </a:p>
          <a:p>
            <a:r>
              <a:rPr lang="ru-RU" sz="3400" dirty="0" smtClean="0"/>
              <a:t>Уставом  </a:t>
            </a:r>
            <a:r>
              <a:rPr lang="ru-RU" sz="3400" dirty="0" smtClean="0"/>
              <a:t>МДОУ (03.03.2020г)</a:t>
            </a:r>
          </a:p>
          <a:p>
            <a:endParaRPr lang="ru-RU" dirty="0"/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6632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116632"/>
            <a:ext cx="5643736" cy="576064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Программа состоит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1268760"/>
            <a:ext cx="8884096" cy="502738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000" dirty="0" smtClean="0"/>
              <a:t>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образовательная программа разработана рабочей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группой педагогов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МДОУ в соответствии с требованиями ФГОС дошкольного образования к структуре основной образовательной программы и Федеральной образовательной программы  дошкольного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образования.. (ФОП  ДО)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Обязательная часть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соответствует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ФОП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федеральной образовательной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программе дошкольного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200" dirty="0" smtClean="0">
                <a:hlinkClick r:id="rId2"/>
              </a:rPr>
              <a:t>Об утверждении федеральной образовательной программы дошкольного </a:t>
            </a:r>
            <a:r>
              <a:rPr lang="ru-RU" sz="1200" dirty="0" err="1" smtClean="0">
                <a:hlinkClick r:id="rId2"/>
              </a:rPr>
              <a:t>образования.doc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Часть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формируемая участниками образовательных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smtClean="0"/>
              <a:t>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представляет собой систему обеспечения сохранения и укрепления физического и психического здоровья детей посредством реализации современных и адаптированных к условиям дошкольного учреждения оздоровительных технологий. Эти технологии носят сугубо профилактический характер и направлены на предотвращение возникновения и распространение заболеваний, а также поддержание положительного жизненного и психического тонуса воспитанников.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Данная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часть программы позволяет создать в учреждении необходимые условия для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реализации задач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 образовательной области «Физическое развитие».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практикуем использование хорошо зарекомендовавших себя природных средств оздоровления, активизацию двигательной деятельности детей, активную профилактику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психоэмоционального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напряжения средствами физического воспитания, профилактику нарушений осанки и плоскостопия.  </a:t>
            </a: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1677994997_bogatyr-club-p-sova-na-vetke-foni-pinterest-1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16632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1520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8863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Программе содержатся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" action="ppaction://hlinkfile"/>
              </a:rPr>
              <a:t>целевой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" action="ppaction://hlinkfile"/>
              </a:rPr>
              <a:t>содержательный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" action="ppaction://hlinkfile"/>
              </a:rPr>
              <a:t>организационный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разделы.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целевом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разделе Программы представлены: цели, задачи, принципы ее формирования; планируемые результаты освоения Программы в младенческом, раннем, дошкольном возрастах, а также на этапе завершения освоения Программы; подходы к педагогической диагностике достижения планируемых результатов.</a:t>
            </a:r>
          </a:p>
          <a:p>
            <a:endParaRPr lang="ru-RU" dirty="0"/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2352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400600"/>
          </a:xfrm>
        </p:spPr>
        <p:txBody>
          <a:bodyPr>
            <a:normAutofit fontScale="47500" lnSpcReduction="20000"/>
          </a:bodyPr>
          <a:lstStyle/>
          <a:p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Содержательный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раздел Программы включает задачи и содержание образовательной деятельности по каждой из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пяти образовательных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областей для всех возрастных групп обучающихся (социально-коммуникативное, познавательное, речевое, художественно-эстетическое, физическое развитие). 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нем представлены описания вариативных форм, способов, методов и средств реализации Программы; 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особенностей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 разных видов и культурных практик и способов поддержки детской инициативы; 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взаимодействия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педагогического коллектива с семьями обучающихся; направления и задачи коррекционно-развивающей работы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детьми дошкольного возраста с особыми образовательными потребностями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различных целевых групп, в том числе детей с ограниченными возможностями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здоровья и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детей-инвалидов.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 содержательный раздел Программы входит </a:t>
            </a:r>
            <a:r>
              <a:rPr lang="ru-RU" sz="4200" i="1" dirty="0" smtClean="0">
                <a:latin typeface="Times New Roman" pitchFamily="18" charset="0"/>
                <a:cs typeface="Times New Roman" pitchFamily="18" charset="0"/>
              </a:rPr>
              <a:t>рабочая программа воспитания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которая раскрывает задачи и направления воспитательной работы, предусматривает приобщение детей к российским традиционным духовным ценностям, включая культурные ценности своей этнической группы, правилам и нормам поведения в российском обществе.</a:t>
            </a:r>
          </a:p>
          <a:p>
            <a:endParaRPr lang="ru-RU" dirty="0"/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473935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Организационный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раздел Программы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включает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описание психолого-педагогических и кадровых условий реализации Программы;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развивающей предметно-пространственной среды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материально-техническое обеспечение Программы, обеспеченность методическими материалами и средствами обучения и воспитания.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Раздел включает примерные перечни художественной литературы, музыкальных произведений, произведений изобразительного искусства для использования в образовательной работе в разных возрастных группах, а также примерный перечень рекомендованных для семейного просмотра анимационных произведений.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разделе представлены примерный режим и распорядок дня в дошкольных группах, календарный план воспитательной работы.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8176" y="116632"/>
            <a:ext cx="6435824" cy="83820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 образовательной программы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112568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Целью  Программы является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разностороннее развитие ребёнка в период дошкольного детства с учётом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 К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традиционным российским духовно-нравственным ценностям относятся, прежде всего, жизнь, достоинство, права и свободы человека, патриотизм, гражданственность, служение Отечеству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России. </a:t>
            </a:r>
          </a:p>
          <a:p>
            <a:endParaRPr lang="ru-RU" dirty="0"/>
          </a:p>
        </p:txBody>
      </p:sp>
      <p:pic>
        <p:nvPicPr>
          <p:cNvPr id="5" name="Рисунок 4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1520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>Задачи </a:t>
            </a:r>
            <a:r>
              <a:rPr lang="ru-RU" dirty="0" smtClean="0"/>
              <a:t>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544616"/>
          </a:xfrm>
        </p:spPr>
        <p:txBody>
          <a:bodyPr>
            <a:normAutofit fontScale="47500" lnSpcReduction="20000"/>
          </a:bodyPr>
          <a:lstStyle/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единых для Российской Федерации содержания дошкольного образования и планируемых результатов освоения образовательной программы дошкольного образования; 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построение (структурирование) содержания образовательной работы на основе учета возрастных и индивидуальных особенностей развития; 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создание условий для равного доступа к образованию для всех детей дошкольного возраста с учетом разнообразия образовательных потребностей и индивидуальных возможностей;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обеспечение динамики развития социальных, нравственных, патриотических, эстетических, интеллектуальных, физических качеств и способностей ребенка, его инициативности, самостоятельности и ответственности;  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достижение детьми на этапе завершения дошкольного образования уровня развития, необходимого и достаточного для успешного освоения ими образовательных программ начального общего образования;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охрана и укрепление физического и психического здоровья детей, в том числе их эмоционального благополучия;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детей.</a:t>
            </a:r>
          </a:p>
          <a:p>
            <a:endParaRPr lang="ru-RU" dirty="0"/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0184" y="116632"/>
            <a:ext cx="6363816" cy="838200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Возрастные категории детей групп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544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реализации Программы на всех этапах дошкольного детства учитываются 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возрастные особенности развития детей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Младенчество (от двух месяцев до одного года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Ранний возраст  (с 1 года до 3 лет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Младший дошкольный возраст (3-4 года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Средний дошкольный возраст (4-5 лет).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Старший дошкольный возраст (5-6 лет).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Ребенок на пороге школы (6-7 лет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1677994997_bogatyr-club-p-sova-na-vetke-foni-pinterest-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339752" cy="111581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255</TotalTime>
  <Words>1287</Words>
  <Application>Microsoft Office PowerPoint</Application>
  <PresentationFormat>Экран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Краткая презентация  ОСНОВНОЙ образовательной программы  дошкольного образования  </vt:lpstr>
      <vt:lpstr>Нормативно – правовая база</vt:lpstr>
      <vt:lpstr>Программа состоит</vt:lpstr>
      <vt:lpstr>Разделы программы</vt:lpstr>
      <vt:lpstr>Разделы программы</vt:lpstr>
      <vt:lpstr>Разделы программы</vt:lpstr>
      <vt:lpstr>Цель образовательной программы</vt:lpstr>
      <vt:lpstr>Задачи Программы</vt:lpstr>
      <vt:lpstr>Возрастные категории детей групп</vt:lpstr>
      <vt:lpstr>Основные направления развития детей    (образовательные области</vt:lpstr>
      <vt:lpstr>Основные направления  и формы взаимодействия с семьёй в ДОУ</vt:lpstr>
      <vt:lpstr>Основные направления  и формы взаимодействия с семьёй в ДОУ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36</cp:revision>
  <dcterms:created xsi:type="dcterms:W3CDTF">2024-02-14T09:37:56Z</dcterms:created>
  <dcterms:modified xsi:type="dcterms:W3CDTF">2024-02-20T12:27:23Z</dcterms:modified>
</cp:coreProperties>
</file>