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64" r:id="rId4"/>
    <p:sldId id="266" r:id="rId5"/>
    <p:sldId id="275" r:id="rId6"/>
    <p:sldId id="263" r:id="rId7"/>
    <p:sldId id="258" r:id="rId8"/>
    <p:sldId id="268" r:id="rId9"/>
    <p:sldId id="269" r:id="rId10"/>
    <p:sldId id="259" r:id="rId11"/>
    <p:sldId id="260" r:id="rId12"/>
    <p:sldId id="262" r:id="rId13"/>
    <p:sldId id="272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9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нарисуй по клеточкам\2018-10-28_1203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"/>
            <a:ext cx="4857960" cy="689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844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нарисуй по клеточкам\hello_html_7b4436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556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нарисуй по клеточкам\Image0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5"/>
          <a:stretch/>
        </p:blipFill>
        <p:spPr bwMode="auto">
          <a:xfrm>
            <a:off x="107505" y="-1"/>
            <a:ext cx="9036496" cy="675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816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нарисуй по клеточкам\img4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929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нарисуй по клеточкам\img3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2" t="4868" r="3333" b="7936"/>
          <a:stretch/>
        </p:blipFill>
        <p:spPr bwMode="auto">
          <a:xfrm>
            <a:off x="0" y="109710"/>
            <a:ext cx="9144000" cy="64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77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нарисуй по клеточкам\cf5926bfa9cb164147e8f5e8bcdaa2c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r="2000" b="8985"/>
          <a:stretch/>
        </p:blipFill>
        <p:spPr bwMode="auto">
          <a:xfrm>
            <a:off x="71201" y="0"/>
            <a:ext cx="89670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85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нарисуй по клеточкам\909325ec2b003939a6c9e8588c914ff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" t="17863" r="3143" b="6530"/>
          <a:stretch/>
        </p:blipFill>
        <p:spPr bwMode="auto">
          <a:xfrm>
            <a:off x="0" y="188639"/>
            <a:ext cx="9171203" cy="664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157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нарисуй по клеточкам\113ae11d63d71145c92c075257879dd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" t="2847" r="5102" b="8985"/>
          <a:stretch/>
        </p:blipFill>
        <p:spPr bwMode="auto">
          <a:xfrm>
            <a:off x="53860" y="362856"/>
            <a:ext cx="8917698" cy="623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1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нарисуй по клеточкам\11864567.4831913_ruslanova_n_s_didakticheskiy_material_dlya_razvitiya_leksiko-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3199" r="4939" b="6920"/>
          <a:stretch/>
        </p:blipFill>
        <p:spPr bwMode="auto">
          <a:xfrm>
            <a:off x="218900" y="188640"/>
            <a:ext cx="8925100" cy="647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156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нарисуй по клеточкам\11864569.4831914_ruslanova_n_s_didakticheskiy_material_dlya_razvitiya_leksiko-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" t="2902" r="3415" b="6326"/>
          <a:stretch/>
        </p:blipFill>
        <p:spPr bwMode="auto">
          <a:xfrm>
            <a:off x="0" y="74646"/>
            <a:ext cx="9143999" cy="653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700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нарисуй по клеточкам\9f0c49c8ea8057009ee59588e9ff657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" r="4285" b="9208"/>
          <a:stretch/>
        </p:blipFill>
        <p:spPr bwMode="auto">
          <a:xfrm>
            <a:off x="47347" y="48566"/>
            <a:ext cx="9096653" cy="654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738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нарисуй по клеточкам\90949762_4979214_img3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" t="-1" r="2190" b="22849"/>
          <a:stretch/>
        </p:blipFill>
        <p:spPr bwMode="auto">
          <a:xfrm>
            <a:off x="30712" y="260648"/>
            <a:ext cx="901894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021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нарисуй по клеточкам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329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Desktop\нарисуй по клеточкам\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6293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Детсад</cp:lastModifiedBy>
  <cp:revision>7</cp:revision>
  <dcterms:created xsi:type="dcterms:W3CDTF">2020-04-20T07:29:45Z</dcterms:created>
  <dcterms:modified xsi:type="dcterms:W3CDTF">2020-04-20T12:26:49Z</dcterms:modified>
</cp:coreProperties>
</file>