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  <Override PartName="/ppt/media/image9.jpeg" ContentType="image/jpeg"/>
  <Override PartName="/ppt/media/image10.jpeg" ContentType="image/jpeg"/>
  <Override PartName="/ppt/media/image4.jpeg" ContentType="image/jpeg"/>
  <Override PartName="/ppt/media/image11.jpeg" ContentType="image/jpeg"/>
  <Override PartName="/ppt/media/image5.jpeg" ContentType="image/jpeg"/>
  <Override PartName="/ppt/media/image12.jpeg" ContentType="image/jpeg"/>
  <Override PartName="/ppt/media/image6.jpeg" ContentType="image/jpeg"/>
  <Override PartName="/ppt/media/image3.png" ContentType="image/png"/>
  <Override PartName="/ppt/media/image1.png" ContentType="image/png"/>
  <Override PartName="/ppt/media/image8.jpeg" ContentType="image/jpeg"/>
  <Override PartName="/ppt/media/image7.jpeg" ContentType="image/jpeg"/>
  <Override PartName="/ppt/media/image2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onstantia"/>
              </a:rPr>
              <a:t>Для перемещения страницы щёлкните мышью</a:t>
            </a:r>
            <a:endParaRPr b="0" lang="en-U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37A7238-0A3D-443A-8590-EDE120CF443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BA5F765-454E-40CE-95E9-B9E3E4511AC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2109380-86B4-4BC9-80AC-8CED92B842D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82268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1878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82268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31878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82268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31878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182268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31878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82268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1878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182268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31878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182268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187800" y="192024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182268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3187800" y="4236480"/>
            <a:ext cx="1299960" cy="2115000"/>
          </a:xfrm>
          <a:prstGeom prst="rect">
            <a:avLst/>
          </a:prstGeom>
        </p:spPr>
        <p:txBody>
          <a:bodyPr lIns="0" rIns="0" tIns="0" bIns="0">
            <a:normAutofit fontScale="34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rIns="0" tIns="0" bIns="0">
            <a:normAutofit fontScale="69000"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60000" r="50000" b="4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latin typeface="Calibri"/>
              </a:rPr>
              <a:t>Образец заголовка</a:t>
            </a:r>
            <a:endParaRPr b="0" lang="en-US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E9BA1681-CA2E-4332-B0CA-A3A087B7837F}" type="datetime">
              <a:rPr b="0" lang="en-US" sz="1200" spc="-1" strike="noStrike">
                <a:solidFill>
                  <a:srgbClr val="d1eaed"/>
                </a:solidFill>
                <a:latin typeface="Constantia"/>
              </a:rPr>
              <a:t>3/3/25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E5E1793-5252-43C0-9968-A47F9BA6D89B}" type="slidenum">
              <a:rPr b="0" lang="en-US" sz="1200" spc="-1" strike="noStrike">
                <a:solidFill>
                  <a:srgbClr val="d1eaed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en-US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en-US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0C9B2CDA-7667-4E14-9CBC-01BAA750167C}" type="datetime">
              <a:rPr b="0" lang="en-US" sz="1200" spc="-1" strike="noStrike">
                <a:solidFill>
                  <a:srgbClr val="035c75"/>
                </a:solidFill>
                <a:latin typeface="Constantia"/>
              </a:rPr>
              <a:t>3/3/25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047571F-1A7F-495B-A542-B1C716859FCE}" type="slidenum">
              <a:rPr b="0" lang="en-US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B81559DF-848E-43BB-B223-76BB2A59B09F}" type="datetime">
              <a:rPr b="0" lang="en-US" sz="1200" spc="-1" strike="noStrike">
                <a:solidFill>
                  <a:srgbClr val="035c75"/>
                </a:solidFill>
                <a:latin typeface="Constantia"/>
              </a:rPr>
              <a:t>3/3/25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98CAB29-CCB2-44A8-9E09-798BEFBC97C0}" type="slidenum">
              <a:rPr b="0" lang="en-US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onstantia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en-US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141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3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5" name="PlaceHolder 8"/>
          <p:cNvSpPr>
            <a:spLocks noGrp="1"/>
          </p:cNvSpPr>
          <p:nvPr>
            <p:ph type="body"/>
          </p:nvPr>
        </p:nvSpPr>
        <p:spPr>
          <a:xfrm>
            <a:off x="4648320" y="1920240"/>
            <a:ext cx="4038120" cy="4434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6" name="PlaceHolder 9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684CF12A-556E-4FA1-B36B-D0DDDFFE65AA}" type="datetime">
              <a:rPr b="0" lang="en-US" sz="1200" spc="-1" strike="noStrike">
                <a:solidFill>
                  <a:srgbClr val="035c75"/>
                </a:solidFill>
                <a:latin typeface="Constantia"/>
              </a:rPr>
              <a:t>3/3/25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47" name="PlaceHolder 10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48" name="PlaceHolder 11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70C0A92-A6CD-4D54-8246-59CA6636C43F}" type="slidenum">
              <a:rPr b="0" lang="en-US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40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533520" y="1371600"/>
            <a:ext cx="7851240" cy="182844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>
            <a:normAutofit fontScale="51000"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50e0ea"/>
                </a:solidFill>
                <a:latin typeface="Calibri"/>
              </a:rPr>
              <a:t>Использование цифровых лабораторий в рамках проекта «Точка роста»</a:t>
            </a:r>
            <a:endParaRPr b="0" lang="en-US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3962520"/>
            <a:ext cx="7854480" cy="1752120"/>
          </a:xfrm>
          <a:prstGeom prst="rect">
            <a:avLst/>
          </a:prstGeom>
          <a:noFill/>
          <a:ln>
            <a:noFill/>
          </a:ln>
        </p:spPr>
        <p:txBody>
          <a:bodyPr lIns="0" rIns="18360" tIns="45000" bIns="45000">
            <a:noAutofit/>
          </a:bodyPr>
          <a:p>
            <a:pPr algn="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МОУ «Беляницкая СОШ 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Сонковского района </a:t>
            </a:r>
            <a:endParaRPr b="0" lang="ru-RU" sz="2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Тверской области»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42000"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Практическое использование ресурсов центра «Точка роста»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Проведение опытов, экспериментов, практических и лабораторных работ на уроках химии, физики, биологии.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Использование оборудования во внеурочной деятельности.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Вовлечение учащихся в проектную и исследовательскую деятельность.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Подготовка к ОГЭ- решение экспериментальных заданий.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C:\Users\USER\Desktop\IMG-20221025-WA0002.jpg"/>
          <p:cNvPicPr/>
          <p:nvPr/>
        </p:nvPicPr>
        <p:blipFill>
          <a:blip r:embed="rId1"/>
          <a:stretch/>
        </p:blipFill>
        <p:spPr>
          <a:xfrm>
            <a:off x="355680" y="228600"/>
            <a:ext cx="8127720" cy="609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0948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Цифровое оборудование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914400" y="2057400"/>
            <a:ext cx="77720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Способствует повышению качества обучения.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Способствует повышению мотивации.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Помогает развить познавательные интересы учащихся.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Повышает уровень наглядности и доступности обучения.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32000" y="360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 fontScale="5000"/>
          </a:bodyPr>
          <a:p>
            <a:pPr algn="ctr">
              <a:lnSpc>
                <a:spcPct val="100000"/>
              </a:lnSpc>
            </a:pPr>
            <a:br/>
            <a:br/>
            <a:br/>
            <a:br/>
            <a:br/>
            <a:br/>
            <a:br/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;</a:t>
            </a:r>
            <a:br/>
            <a:br/>
            <a:br/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99" name="Picture 2" descr="C:\Users\USER\Desktop\IMG-20221025-WA0000.jpg"/>
          <p:cNvPicPr/>
          <p:nvPr/>
        </p:nvPicPr>
        <p:blipFill>
          <a:blip r:embed="rId1"/>
          <a:srcRect l="1887" t="35216" r="43392" b="0"/>
          <a:stretch/>
        </p:blipFill>
        <p:spPr>
          <a:xfrm>
            <a:off x="360000" y="2462760"/>
            <a:ext cx="4118760" cy="3657240"/>
          </a:xfrm>
          <a:prstGeom prst="rect">
            <a:avLst/>
          </a:prstGeom>
          <a:ln>
            <a:noFill/>
          </a:ln>
        </p:spPr>
      </p:pic>
      <p:sp>
        <p:nvSpPr>
          <p:cNvPr id="200" name="TextShape 2"/>
          <p:cNvSpPr txBox="1"/>
          <p:nvPr/>
        </p:nvSpPr>
        <p:spPr>
          <a:xfrm>
            <a:off x="464832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01" name="Picture 2_2" descr="C:\Users\USER\Desktop\IMG-20221025-WA0000.jpg"/>
          <p:cNvPicPr/>
          <p:nvPr/>
        </p:nvPicPr>
        <p:blipFill>
          <a:blip r:embed="rId2"/>
          <a:srcRect l="61406" t="42006" r="0" b="7865"/>
          <a:stretch/>
        </p:blipFill>
        <p:spPr>
          <a:xfrm>
            <a:off x="4968000" y="2450160"/>
            <a:ext cx="3989160" cy="3885840"/>
          </a:xfrm>
          <a:prstGeom prst="rect">
            <a:avLst/>
          </a:prstGeom>
          <a:ln>
            <a:noFill/>
          </a:ln>
        </p:spPr>
      </p:pic>
      <p:sp>
        <p:nvSpPr>
          <p:cNvPr id="202" name="TextShape 3"/>
          <p:cNvSpPr txBox="1"/>
          <p:nvPr/>
        </p:nvSpPr>
        <p:spPr>
          <a:xfrm>
            <a:off x="432000" y="504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4617b"/>
                </a:solidFill>
                <a:latin typeface="Calibri"/>
              </a:rPr>
              <a:t>Курс внеурочной деятельности «Юный исследователь» ( 7 класс) </a:t>
            </a:r>
            <a:endParaRPr b="0" lang="en-US" sz="44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8088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4617b"/>
                </a:solidFill>
                <a:latin typeface="Calibri"/>
              </a:rPr>
              <a:t>Использование цифровых датчиков на уроках </a:t>
            </a:r>
            <a:r>
              <a:rPr b="0" lang="ru-RU" sz="3200" spc="-1" strike="noStrike">
                <a:solidFill>
                  <a:srgbClr val="04617b"/>
                </a:solidFill>
                <a:latin typeface="Calibri"/>
              </a:rPr>
              <a:t>физики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5720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464832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06" name="Picture 2" descr="C:\Users\USER\Desktop\IMG_20221026_143742_848.jpg"/>
          <p:cNvPicPr/>
          <p:nvPr/>
        </p:nvPicPr>
        <p:blipFill>
          <a:blip r:embed="rId1"/>
          <a:stretch/>
        </p:blipFill>
        <p:spPr>
          <a:xfrm>
            <a:off x="609480" y="21793320"/>
            <a:ext cx="4743000" cy="6324120"/>
          </a:xfrm>
          <a:prstGeom prst="rect">
            <a:avLst/>
          </a:prstGeom>
          <a:ln>
            <a:noFill/>
          </a:ln>
        </p:spPr>
      </p:pic>
      <p:pic>
        <p:nvPicPr>
          <p:cNvPr id="207" name="Picture 3" descr="C:\Users\USER\Desktop\IMG_20221026_143742_848.jpg"/>
          <p:cNvPicPr/>
          <p:nvPr/>
        </p:nvPicPr>
        <p:blipFill>
          <a:blip r:embed="rId2"/>
          <a:srcRect l="0" t="15219" r="0" b="0"/>
          <a:stretch/>
        </p:blipFill>
        <p:spPr>
          <a:xfrm>
            <a:off x="609480" y="1905120"/>
            <a:ext cx="3733560" cy="4220280"/>
          </a:xfrm>
          <a:prstGeom prst="rect">
            <a:avLst/>
          </a:prstGeom>
          <a:ln>
            <a:noFill/>
          </a:ln>
        </p:spPr>
      </p:pic>
      <p:pic>
        <p:nvPicPr>
          <p:cNvPr id="208" name="Picture 2_0" descr="C:\Users\USER\Desktop\IMG_20221026_143442_020.jpg"/>
          <p:cNvPicPr/>
          <p:nvPr/>
        </p:nvPicPr>
        <p:blipFill>
          <a:blip r:embed="rId3"/>
          <a:srcRect l="0" t="28072" r="0" b="0"/>
          <a:stretch/>
        </p:blipFill>
        <p:spPr>
          <a:xfrm>
            <a:off x="4495320" y="1920240"/>
            <a:ext cx="4439520" cy="425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288000" y="513360"/>
            <a:ext cx="568800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4617b"/>
                </a:solidFill>
                <a:latin typeface="Calibri"/>
              </a:rPr>
              <a:t>Курс внеурочной деятельности </a:t>
            </a:r>
            <a:br/>
            <a:r>
              <a:rPr b="0" lang="ru-RU" sz="3200" spc="-1" strike="noStrike">
                <a:solidFill>
                  <a:srgbClr val="04617b"/>
                </a:solidFill>
                <a:latin typeface="Calibri"/>
              </a:rPr>
              <a:t>«Здоровый образ жизни»</a:t>
            </a:r>
            <a:br/>
            <a:r>
              <a:rPr b="0" lang="ru-RU" sz="3200" spc="-1" strike="noStrike">
                <a:solidFill>
                  <a:srgbClr val="04617b"/>
                </a:solidFill>
                <a:latin typeface="Calibri"/>
              </a:rPr>
              <a:t> (биология) , 8 класс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20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4320000" y="154152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12" name="Picture 2" descr="C:\Users\USER\Desktop\IMG_20221026_125201_522.jpg"/>
          <p:cNvPicPr/>
          <p:nvPr/>
        </p:nvPicPr>
        <p:blipFill>
          <a:blip r:embed="rId1"/>
          <a:srcRect l="0" t="25715" r="0" b="9146"/>
          <a:stretch/>
        </p:blipFill>
        <p:spPr>
          <a:xfrm>
            <a:off x="342000" y="2160000"/>
            <a:ext cx="3906000" cy="3580920"/>
          </a:xfrm>
          <a:prstGeom prst="rect">
            <a:avLst/>
          </a:prstGeom>
          <a:ln>
            <a:noFill/>
          </a:ln>
        </p:spPr>
      </p:pic>
      <p:pic>
        <p:nvPicPr>
          <p:cNvPr id="213" name="Picture 3" descr="C:\Users\USER\Desktop\IMG_20221026_125350_895.jpg"/>
          <p:cNvPicPr/>
          <p:nvPr/>
        </p:nvPicPr>
        <p:blipFill>
          <a:blip r:embed="rId2"/>
          <a:srcRect l="0" t="27276" r="0" b="5457"/>
          <a:stretch/>
        </p:blipFill>
        <p:spPr>
          <a:xfrm>
            <a:off x="4680000" y="3179520"/>
            <a:ext cx="3679560" cy="3300480"/>
          </a:xfrm>
          <a:prstGeom prst="rect">
            <a:avLst/>
          </a:prstGeom>
          <a:ln>
            <a:noFill/>
          </a:ln>
        </p:spPr>
      </p:pic>
      <p:pic>
        <p:nvPicPr>
          <p:cNvPr id="214" name="Picture 2_1" descr="C:\Users\USER\Desktop\IMG_20221026_125701_512.jpg"/>
          <p:cNvPicPr/>
          <p:nvPr/>
        </p:nvPicPr>
        <p:blipFill>
          <a:blip r:embed="rId3"/>
          <a:srcRect l="16134" t="23371" r="12988" b="30001"/>
          <a:stretch/>
        </p:blipFill>
        <p:spPr>
          <a:xfrm>
            <a:off x="5832360" y="227520"/>
            <a:ext cx="3023640" cy="265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Application>LibreOffice/6.4.6.2$Linux_X86_64 LibreOffice_project/40$Build-2</Application>
  <Words>111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2022-10-25T17:18:57Z</dcterms:created>
  <dc:creator>USER</dc:creator>
  <dc:description/>
  <dc:language>ru-RU</dc:language>
  <cp:lastModifiedBy/>
  <dcterms:modified xsi:type="dcterms:W3CDTF">2025-03-03T17:12:02Z</dcterms:modified>
  <cp:revision>9</cp:revision>
  <dc:subject/>
  <dc:title>Использование цифровых лабораторий в рамках проекта «Точка роста»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