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8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Город Мышкин – город </a:t>
            </a:r>
            <a:r>
              <a:rPr lang="ru-RU" sz="9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музеев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Татьяна Николаевна\Desktop\мышкин\myshkin-dostoprimechatelnosti-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20"/>
          <a:stretch/>
        </p:blipFill>
        <p:spPr bwMode="auto">
          <a:xfrm>
            <a:off x="755576" y="2410720"/>
            <a:ext cx="7704856" cy="403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Татьяна Николаевна\Desktop\myshk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87"/>
            <a:ext cx="8640960" cy="659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661248"/>
            <a:ext cx="4963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Автор Тиханова Екатерина,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учащаяся 3 класса МОУ №1 г. Тверь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Дом купца Чистова 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Татьяна Николаевна\Desktop\DSCF4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213" y="-13132840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 Николаевна\Desktop\3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2808" cy="53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тьяна Николаевна\Desktop\DSCF473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416"/>
            <a:ext cx="828092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5661248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Музей Мыши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E:\Файлы\мышкин\post-de5ree33er7srekke6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0" b="3150"/>
          <a:stretch/>
        </p:blipFill>
        <p:spPr bwMode="auto">
          <a:xfrm>
            <a:off x="395536" y="-191659"/>
            <a:ext cx="8424936" cy="707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Мышиные палаты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Татьяна Николаевна\Desktop\DSCF47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3284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Татьяна Николаевна\Desktop\DSCF46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3" r="-9483"/>
          <a:stretch/>
        </p:blipFill>
        <p:spPr bwMode="auto">
          <a:xfrm>
            <a:off x="-324544" y="233264"/>
            <a:ext cx="10009112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 Николаевна\Desktop\0a31200bf24a934c46a2e60b4ad609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0406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28707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Музей валенок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9" name="Picture 3" descr="C:\Users\Татьяна Николаевна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7191"/>
            <a:ext cx="770485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Татьяна Николаевна\Desktop\мышкин\20170720_111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419628"/>
            <a:ext cx="763284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тьяна Николаевна\Desktop\мышкин\20170720_112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2188" y="-530021"/>
            <a:ext cx="6987614" cy="82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тьяна Николаевна\Desktop\мышкин\4ul4RO5QVSosnZFSyNWG3mdLdA3cTulJmp4Fv07wN7g3VgBrE4ROA_LWUYmwGx-uDOHIoLr6gLHHXR_eGhF2NKBZl2OjX9A1GMWD8sx6hE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531440"/>
            <a:ext cx="9324527" cy="77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 Николаевна\Desktop\отправить\20170720_123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52928" cy="530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369" y="169476"/>
            <a:ext cx="523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Музей под открытым небом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C:\Users\Татьяна Николаевна\Desktop\мышкин\big-58b59dfcff9367625601de44-59f9fc6bb840b-1cvjv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493"/>
            <a:ext cx="8593730" cy="65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3257" y="828918"/>
            <a:ext cx="378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Юрьевская  часовня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251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0797" y="261610"/>
            <a:ext cx="435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atin typeface="Monotype Corsiva" panose="03010101010201010101" pitchFamily="66" charset="0"/>
              </a:rPr>
              <a:t>Мышкинский</a:t>
            </a:r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latin typeface="Monotype Corsiva" panose="03010101010201010101" pitchFamily="66" charset="0"/>
              </a:rPr>
              <a:t>Самоходъ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5123" name="Picture 3" descr="C:\Users\Татьяна Николаевна\Desktop\689338dd753b44339d44866e06909a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277877" cy="5328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 Николаевна\Desktop\Istoriko-etnografitche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07941"/>
            <a:ext cx="8493902" cy="5473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айлы\мышкин\Muzey-stolitsy-lotsmanov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23529"/>
            <a:ext cx="338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Музей лоцмана</a:t>
            </a:r>
            <a:endParaRPr lang="ru-RU" sz="3600" b="1" dirty="0"/>
          </a:p>
        </p:txBody>
      </p:sp>
      <p:pic>
        <p:nvPicPr>
          <p:cNvPr id="6147" name="Picture 3" descr="C:\Users\Татьяна Николаевна\Desktop\2572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тьяна Николаевна\Desktop\me2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51" y="223529"/>
            <a:ext cx="34185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На мельнице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C:\Users\Татьяна Николаевна\Desktop\ziiv941-630x3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5022" y="285083"/>
            <a:ext cx="3296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Музей ремёсел</a:t>
            </a:r>
            <a:endParaRPr lang="ru-RU" sz="3600" b="1" dirty="0"/>
          </a:p>
        </p:txBody>
      </p:sp>
      <p:pic>
        <p:nvPicPr>
          <p:cNvPr id="6151" name="Picture 7" descr="C:\Users\Татьяна Николаевна\Desktop\51835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279" y="189957"/>
            <a:ext cx="722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Посетите город Мышкин –город Музеев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2216" y="5877272"/>
            <a:ext cx="5184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980728"/>
            <a:ext cx="2727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Источники:</a:t>
            </a:r>
          </a:p>
          <a:p>
            <a:r>
              <a:rPr lang="ru-RU" sz="2400" dirty="0" smtClean="0"/>
              <a:t>Фотографии автора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19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55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Город Мышкин – город музеев </vt:lpstr>
      <vt:lpstr>Дом купца Чистова </vt:lpstr>
      <vt:lpstr>Мышиные палаты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Николаевна</dc:creator>
  <cp:lastModifiedBy>RePack by Diakov</cp:lastModifiedBy>
  <cp:revision>19</cp:revision>
  <dcterms:created xsi:type="dcterms:W3CDTF">2017-12-10T19:27:03Z</dcterms:created>
  <dcterms:modified xsi:type="dcterms:W3CDTF">2017-12-24T12:24:47Z</dcterms:modified>
</cp:coreProperties>
</file>