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B89C1-BD57-4387-878A-8D17DD680A74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DAAE-ABF0-4534-9E84-FE0787C09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2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71DAAE-ABF0-4534-9E84-FE0787C0925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68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1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5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5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59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1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36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8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00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0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69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663CB-CE02-45A6-B3F9-B164A72293FA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2796-FCD2-477B-B316-556772007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97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94421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1800" dirty="0">
                <a:solidFill>
                  <a:prstClr val="black"/>
                </a:solidFill>
              </a:rPr>
              <a:t>Муниципальное бюджетное дошкольное образовательное учреждение Детский сад № 17 «Сказка</a:t>
            </a:r>
            <a:r>
              <a:rPr lang="ru-RU" sz="1800" dirty="0" smtClean="0">
                <a:solidFill>
                  <a:prstClr val="black"/>
                </a:solidFill>
              </a:rPr>
              <a:t>»</a:t>
            </a:r>
            <a:br>
              <a:rPr lang="ru-RU" sz="1800" dirty="0" smtClean="0">
                <a:solidFill>
                  <a:prstClr val="black"/>
                </a:solidFill>
              </a:rPr>
            </a:br>
            <a:r>
              <a:rPr lang="ru-RU" sz="1800" dirty="0">
                <a:solidFill>
                  <a:prstClr val="black"/>
                </a:solidFill>
              </a:rPr>
              <a:t/>
            </a:r>
            <a:br>
              <a:rPr lang="ru-RU" sz="1800" dirty="0">
                <a:solidFill>
                  <a:prstClr val="black"/>
                </a:solidFill>
              </a:rPr>
            </a:br>
            <a:r>
              <a:rPr lang="ru-RU" sz="1600" dirty="0">
                <a:solidFill>
                  <a:prstClr val="black"/>
                </a:solidFill>
              </a:rPr>
              <a:t/>
            </a:r>
            <a:br>
              <a:rPr lang="ru-RU" sz="1600" dirty="0">
                <a:solidFill>
                  <a:prstClr val="black"/>
                </a:solidFill>
              </a:rPr>
            </a:b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Презентация</a:t>
            </a:r>
            <a:b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Служу России!!!</a:t>
            </a:r>
            <a:br>
              <a:rPr lang="ru-RU" sz="32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Для </a:t>
            </a:r>
            <a: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дошкольников</a:t>
            </a:r>
            <a:br>
              <a:rPr lang="ru-RU" sz="20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/>
            </a:r>
            <a:br>
              <a:rPr lang="ru-RU" sz="2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3761847"/>
            <a:ext cx="6624736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     </a:t>
            </a:r>
            <a:r>
              <a:rPr kumimoji="0" lang="ru-RU" sz="18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   </a:t>
            </a:r>
            <a:endParaRPr kumimoji="0" lang="ru-RU" sz="1800" b="0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baseline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        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Педагог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– психолог </a:t>
            </a:r>
            <a:r>
              <a:rPr kumimoji="0" lang="ru-RU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Воловодова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</a:rPr>
              <a:t> Татьяна Владимировна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kern="0" dirty="0" smtClean="0">
              <a:solidFill>
                <a:srgbClr val="0D0D0D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prstClr val="black"/>
                </a:solidFill>
              </a:rPr>
              <a:t> </a:t>
            </a:r>
            <a:r>
              <a:rPr lang="ru-RU" kern="0" dirty="0" smtClean="0">
                <a:solidFill>
                  <a:prstClr val="black"/>
                </a:solidFill>
              </a:rPr>
              <a:t>                                    2023 г.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kern="0" dirty="0" smtClean="0">
              <a:solidFill>
                <a:prstClr val="black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8344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Военно-Морской  флот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B050"/>
                </a:solidFill>
              </a:rPr>
              <a:t>Военно-Морской Флот – вид Вооруженных Сил, предназначенный для обеспечения военной безопасности государства с океанских (морских) направлений, защиты стратегических интересов Российской Федерации в океанских и морских </a:t>
            </a:r>
            <a:r>
              <a:rPr lang="ru-RU" sz="2800" b="1" dirty="0" smtClean="0">
                <a:solidFill>
                  <a:srgbClr val="00B050"/>
                </a:solidFill>
              </a:rPr>
              <a:t>районах </a:t>
            </a:r>
            <a:r>
              <a:rPr lang="ru-RU" sz="2800" b="1" dirty="0">
                <a:solidFill>
                  <a:srgbClr val="00B050"/>
                </a:solidFill>
              </a:rPr>
              <a:t>(зонах).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32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25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  В </a:t>
            </a:r>
            <a:r>
              <a:rPr lang="ru-RU" dirty="0"/>
              <a:t>ознаменование заслуг Вооруженных Сил нашей Родины установлены  всенародные, государственные праздники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516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6024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43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7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809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39.userapi.com/impg/OK3kOponeN_FyTeWBAoCeg11QkCxATAL_4QhuA/BE2_wj8z6wk.jpg?size=1280x720&amp;quality=95&amp;sign=e311f83d043daacdcc8614dab989b6b2&amp;c_uniq_tag=cEUNEnv5nTDEML3AQAlQuzq8tzSgWGkwLhqAFt8jIXk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13 апреля 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510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063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iscover24.ru/wp-content/uploads/2021/06/s-dnem-vm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</a:t>
            </a:r>
            <a:r>
              <a:rPr lang="ru-RU" dirty="0" err="1" smtClean="0"/>
              <a:t>Военно</a:t>
            </a:r>
            <a:r>
              <a:rPr lang="ru-RU" dirty="0" smtClean="0"/>
              <a:t> - </a:t>
            </a:r>
            <a:r>
              <a:rPr lang="ru-RU" dirty="0"/>
              <a:t>м</a:t>
            </a:r>
            <a:r>
              <a:rPr lang="ru-RU" dirty="0" smtClean="0"/>
              <a:t>орского флота РФ - </a:t>
            </a:r>
            <a:br>
              <a:rPr lang="ru-RU" dirty="0" smtClean="0"/>
            </a:br>
            <a:r>
              <a:rPr lang="ru-RU" dirty="0" smtClean="0"/>
              <a:t>отмечается </a:t>
            </a:r>
            <a:r>
              <a:rPr lang="ru-RU" dirty="0"/>
              <a:t>в последнее воскресенье июля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696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86.userapi.com/impg/tzsct2na4REmILJIqvdAYz3H0Yg1AETRmkmBeA/4TAVzDM3J74.jpg?size=519x286&amp;quality=96&amp;sign=70ab2f432aa03e6e7b575786615101b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429000"/>
            <a:ext cx="6779096" cy="165618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11 сентября-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199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avatars.mds.yandex.net/i?id=0c4da3eda32f3e4d6a4cbc70a146d29da0107425-838931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11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fhd.multiurok.ru/3/4/3/3439dc7c752b7b67bf3e9b4bc14399868820b1d1/img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6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Наша армия родная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1"/>
            <a:ext cx="3312368" cy="34129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Армия предназначена для защиты нашей родины.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Даже в мирное время,  наша армия стоит на страже – следит за границей.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Военные ежедневно следят за  исправностью военной техники.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B0F0"/>
                </a:solidFill>
              </a:rPr>
              <a:t>Ежедневно тренируются, чтобы быть сильными, ловкими и готовыми в любую минуту дать отпор врагу. 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412776"/>
            <a:ext cx="2376265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12777"/>
            <a:ext cx="2279247" cy="4752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61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284984"/>
            <a:ext cx="331236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Верховным главнокомандующим Вооруженными  силами Российской Федерации является президент России –Владимир Владимирович  Путин.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Сухопутные войска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Сухопутные войска -  самый многочисленный по боевому составу вид Вооруженных Сил,  преимущественно на суше.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47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178503"/>
            <a:ext cx="2088795" cy="249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01622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49937"/>
            <a:ext cx="2232811" cy="257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В Сухопутные войска РФ в свою очередь входят следующие рода войск:</a:t>
            </a:r>
            <a:endParaRPr lang="ru-RU" sz="28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Танковые войска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Мотострелковые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Ракетные войска и артиллерия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Армейская авиация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Войска ПВО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7" y="3971326"/>
            <a:ext cx="2420235" cy="257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71325"/>
            <a:ext cx="3024336" cy="2549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32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414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В  войска воздушно – космической обороны РФ </a:t>
            </a:r>
            <a:r>
              <a:rPr lang="ru-RU" sz="3200" dirty="0">
                <a:solidFill>
                  <a:srgbClr val="00B0F0"/>
                </a:solidFill>
              </a:rPr>
              <a:t>в свою очередь входят следующие рода войск: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-Военно-воздушные силы;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-Войска противовоздушной и   противоракетной обороны;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-Космические войска.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https://dfnc.ru/wp-content/uploads/2016/04/SU-34-frontovoj-bombardirovshh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664296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cont.ws/uploads/pic/2022/5/his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717032"/>
            <a:ext cx="273630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cdn.cnn.com/cnnnext/dam/assets/220318102140-russian-soyuz-launch-1208-file-super-tea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717031"/>
            <a:ext cx="2952328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685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674</TotalTime>
  <Words>221</Words>
  <Application>Microsoft Office PowerPoint</Application>
  <PresentationFormat>Экран (4:3)</PresentationFormat>
  <Paragraphs>37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Муниципальное бюджетное дошкольное образовательное учреждение Детский сад № 17 «Сказка»   Презентация Служу России!!! Для дошкольников  </vt:lpstr>
      <vt:lpstr>Презентация PowerPoint</vt:lpstr>
      <vt:lpstr>Наша армия родная</vt:lpstr>
      <vt:lpstr>Верховным главнокомандующим Вооруженными  силами Российской Федерации является президент России –Владимир Владимирович  Путин.</vt:lpstr>
      <vt:lpstr>Презентация PowerPoint</vt:lpstr>
      <vt:lpstr>Сухопутные войска</vt:lpstr>
      <vt:lpstr>В Сухопутные войска РФ в свою очередь входят следующие рода войск:</vt:lpstr>
      <vt:lpstr>Презентация PowerPoint</vt:lpstr>
      <vt:lpstr>В  войска воздушно – космической обороны РФ в свою очередь входят следующие рода войск:</vt:lpstr>
      <vt:lpstr>Военно-Морской  флот</vt:lpstr>
      <vt:lpstr>Презентация PowerPoint</vt:lpstr>
      <vt:lpstr>Презентация PowerPoint</vt:lpstr>
      <vt:lpstr>Презентация PowerPoint</vt:lpstr>
      <vt:lpstr>Презентация PowerPoint</vt:lpstr>
      <vt:lpstr>13 апреля </vt:lpstr>
      <vt:lpstr>Презентация PowerPoint</vt:lpstr>
      <vt:lpstr>День Военно - морского флота РФ -  отмечается в последнее воскресенье июля</vt:lpstr>
      <vt:lpstr>11 сентября-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Расчетный отдел</dc:creator>
  <cp:lastModifiedBy>Расчетный отдел</cp:lastModifiedBy>
  <cp:revision>34</cp:revision>
  <dcterms:created xsi:type="dcterms:W3CDTF">2023-01-24T06:11:28Z</dcterms:created>
  <dcterms:modified xsi:type="dcterms:W3CDTF">2023-02-17T06:25:47Z</dcterms:modified>
</cp:coreProperties>
</file>