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 varScale="1">
        <p:scale>
          <a:sx n="52" d="100"/>
          <a:sy n="52" d="100"/>
        </p:scale>
        <p:origin x="-2274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C2AB5-0E99-43F5-A621-859173D0947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41FCD-9ADC-45CC-93B1-84639CD6A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2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1FCD-9ADC-45CC-93B1-84639CD6A2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3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FB31-1F9F-4A80-9636-CBAE0FE535B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966-6823-4DC6-A999-14A26814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4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FB31-1F9F-4A80-9636-CBAE0FE535B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966-6823-4DC6-A999-14A26814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4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FB31-1F9F-4A80-9636-CBAE0FE535B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966-6823-4DC6-A999-14A26814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36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FB31-1F9F-4A80-9636-CBAE0FE535B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966-6823-4DC6-A999-14A26814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7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FB31-1F9F-4A80-9636-CBAE0FE535B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966-6823-4DC6-A999-14A26814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7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FB31-1F9F-4A80-9636-CBAE0FE535B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966-6823-4DC6-A999-14A26814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9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FB31-1F9F-4A80-9636-CBAE0FE535B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966-6823-4DC6-A999-14A26814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FB31-1F9F-4A80-9636-CBAE0FE535B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966-6823-4DC6-A999-14A26814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1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FB31-1F9F-4A80-9636-CBAE0FE535B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966-6823-4DC6-A999-14A26814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FB31-1F9F-4A80-9636-CBAE0FE535B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966-6823-4DC6-A999-14A26814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7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FB31-1F9F-4A80-9636-CBAE0FE535B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966-6823-4DC6-A999-14A26814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7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CFB31-1F9F-4A80-9636-CBAE0FE535B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F966-6823-4DC6-A999-14A268143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2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t.depositphotos.com/1719108/1368/i/950/depositphotos_13686564-stock-photo-the-framing-for-misc-us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07504"/>
            <a:ext cx="5829300" cy="6984776"/>
          </a:xfrm>
        </p:spPr>
        <p:txBody>
          <a:bodyPr>
            <a:prstTxWarp prst="textFadeUp">
              <a:avLst/>
            </a:prstTxWarp>
            <a:normAutofit/>
          </a:bodyPr>
          <a:lstStyle/>
          <a:p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Будни групп младшей «Лучики», старшей группы «Гномики».</a:t>
            </a:r>
            <a:b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День театра.</a:t>
            </a:r>
            <a:b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День детской книги.</a:t>
            </a:r>
            <a:b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85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44" y="5004048"/>
            <a:ext cx="5118248" cy="429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наталья\Desktop\О 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44" y="755576"/>
            <a:ext cx="5118248" cy="4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07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6732240"/>
            <a:ext cx="5829300" cy="136815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Совместная работа детей с родителями.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899592"/>
            <a:ext cx="518457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19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5940152"/>
            <a:ext cx="6172200" cy="29523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Подарите, </a:t>
            </a:r>
            <a:r>
              <a:rPr lang="ru-RU" b="1" dirty="0" smtClean="0">
                <a:ea typeface="Calibri"/>
                <a:cs typeface="Times New Roman"/>
              </a:rPr>
              <a:t/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книги </a:t>
            </a:r>
            <a:r>
              <a:rPr lang="ru-RU" b="1" dirty="0">
                <a:ea typeface="Calibri"/>
                <a:cs typeface="Times New Roman"/>
              </a:rPr>
              <a:t>из которых </a:t>
            </a:r>
            <a:r>
              <a:rPr lang="ru-RU" b="1" dirty="0" smtClean="0">
                <a:ea typeface="Calibri"/>
                <a:cs typeface="Times New Roman"/>
              </a:rPr>
              <a:t>выросли ваши дети</a:t>
            </a:r>
            <a:r>
              <a:rPr lang="ru-RU" b="1" dirty="0">
                <a:ea typeface="Calibri"/>
                <a:cs typeface="Times New Roman"/>
              </a:rPr>
              <a:t>. </a:t>
            </a:r>
            <a:r>
              <a:rPr lang="ru-RU" b="1" dirty="0" smtClean="0">
                <a:ea typeface="Calibri"/>
                <a:cs typeface="Times New Roman"/>
              </a:rPr>
              <a:t> 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179512"/>
            <a:ext cx="583264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41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zapatosjordanmelom13venta.info/wp-content/uploads/2018/11/school-picture-frames-school-year-picture-frames-school-picture-frames-canad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720" y="395536"/>
            <a:ext cx="4824536" cy="67260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родителям</a:t>
            </a:r>
            <a:r>
              <a:rPr lang="ru-RU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за отзывчивость и внимание!!!</a:t>
            </a:r>
            <a:endParaRPr lang="ru-RU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810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164288"/>
            <a:ext cx="61722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Показ сказки младшей группы «Лучики»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https://img-gorod.ru/upload/iblock/7da/7da945e255cd3a1dfe423e5b3518626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6842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41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i.pinimg.com/474x/50/c2/9c/50c29cfce55d9f00b1ce94a71a44e784--planners-preschoo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77" y="1098984"/>
            <a:ext cx="4803707" cy="31052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77" y="4952731"/>
            <a:ext cx="4644074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40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.pinimg.com/474x/50/c2/9c/50c29cfce55d9f00b1ce94a71a44e784--planners-preschoo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1168151"/>
            <a:ext cx="4320480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4716016"/>
            <a:ext cx="4536504" cy="36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60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pinimg.com/474x/50/c2/9c/50c29cfce55d9f00b1ce94a71a44e784--planners-preschoo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" y="-177388"/>
            <a:ext cx="6858000" cy="928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1331638"/>
            <a:ext cx="4752527" cy="28083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4370723"/>
            <a:ext cx="4536503" cy="312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516216"/>
            <a:ext cx="6172200" cy="18002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Показ сказки старшей группы «Гномики»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https://cf2.ppt-online.org/files2/slide/r/rK8iNLQw54dbCm2MY0UIsStETnWuFPa7gRByfOGpeH/slide-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4" y="755576"/>
            <a:ext cx="5940425" cy="5382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086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pinimg.com/474x/50/c2/9c/50c29cfce55d9f00b1ce94a71a44e784--planners-preschoo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32" y="-30426"/>
            <a:ext cx="6955732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33" y="941576"/>
            <a:ext cx="4556991" cy="33423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4572000"/>
            <a:ext cx="5112567" cy="36724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35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.pinimg.com/474x/50/c2/9c/50c29cfce55d9f00b1ce94a71a44e784--planners-preschoo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827584"/>
            <a:ext cx="4464496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5" y="4283968"/>
            <a:ext cx="4752528" cy="37328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3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.pinimg.com/474x/50/c2/9c/50c29cfce55d9f00b1ce94a71a44e784--planners-preschoo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2" y="0"/>
            <a:ext cx="6957393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971600"/>
            <a:ext cx="5616624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388228"/>
            <a:ext cx="5040560" cy="3816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888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</Words>
  <Application>Microsoft Office PowerPoint</Application>
  <PresentationFormat>Экран (4:3)</PresentationFormat>
  <Paragraphs>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Будни групп младшей «Лучики», старшей группы «Гномики». День театра. День детской книги. </vt:lpstr>
      <vt:lpstr>  Показ сказки младшей группы «Лучики»  </vt:lpstr>
      <vt:lpstr>Презентация PowerPoint</vt:lpstr>
      <vt:lpstr>Презентация PowerPoint</vt:lpstr>
      <vt:lpstr>Презентация PowerPoint</vt:lpstr>
      <vt:lpstr>Показ сказки старшей группы «Гномики»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Совместная работа детей с родителями.</vt:lpstr>
      <vt:lpstr>Подарите,  книги из которых выросли ваши дети.  </vt:lpstr>
      <vt:lpstr>  Спасибо родителям, за отзывчивость и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Будни группы младшей «Лучики» и старшей группы «Гномики». День театра. День детской книги.</dc:title>
  <dc:creator>наталья</dc:creator>
  <cp:lastModifiedBy>наталья</cp:lastModifiedBy>
  <cp:revision>15</cp:revision>
  <dcterms:created xsi:type="dcterms:W3CDTF">2019-04-03T15:59:30Z</dcterms:created>
  <dcterms:modified xsi:type="dcterms:W3CDTF">2019-04-07T08:21:18Z</dcterms:modified>
</cp:coreProperties>
</file>