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21" autoAdjust="0"/>
  </p:normalViewPr>
  <p:slideViewPr>
    <p:cSldViewPr showGuides="1">
      <p:cViewPr varScale="1">
        <p:scale>
          <a:sx n="62" d="100"/>
          <a:sy n="62" d="100"/>
        </p:scale>
        <p:origin x="-2046" y="-72"/>
      </p:cViewPr>
      <p:guideLst>
        <p:guide orient="horz" pos="2880"/>
        <p:guide pos="2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8564B-C386-4FF7-969E-33670343FF56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9BB7D-59FB-495C-A72C-946C064B1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9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BB7D-59FB-495C-A72C-946C064B197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5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08AED8-44BA-4C66-B108-41B25A2372C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EB78B7-A0B4-410E-8529-B1E9C7D4F7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static5.depositphotos.com/1010070/444/v/950/depositphotos_4446244-stock-illustration-peas-in-a-po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6872" y="683568"/>
            <a:ext cx="4152528" cy="7516733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Муниципальное бюджетное дошкольное учреждение  детский сад № 17 «Сказка»</a:t>
            </a:r>
          </a:p>
          <a:p>
            <a:endParaRPr lang="ru-RU" sz="1400" b="1" i="1" dirty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Проект: 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«Гороховый стручок».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группы «Лучики»  для детей  3-х лет </a:t>
            </a:r>
            <a:r>
              <a:rPr lang="ru-RU" sz="1400" b="1" i="1" dirty="0" smtClean="0"/>
              <a:t>.</a:t>
            </a:r>
          </a:p>
          <a:p>
            <a:endParaRPr lang="ru-RU" sz="1400" b="1" i="1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 smtClean="0">
                <a:solidFill>
                  <a:schemeClr val="tx1"/>
                </a:solidFill>
              </a:rPr>
              <a:t>Проект разработан на основе русской народной сказки  «В гостях у царя Гороха»  и </a:t>
            </a:r>
            <a:r>
              <a:rPr lang="ru-RU" sz="1400" b="1" dirty="0" err="1" smtClean="0">
                <a:solidFill>
                  <a:schemeClr val="tx1"/>
                </a:solidFill>
              </a:rPr>
              <a:t>потешки</a:t>
            </a:r>
            <a:r>
              <a:rPr lang="ru-RU" sz="1400" b="1" dirty="0" smtClean="0">
                <a:solidFill>
                  <a:schemeClr val="tx1"/>
                </a:solidFill>
              </a:rPr>
              <a:t> «Баба сеяла горох»..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В работе принимали участие дети  </a:t>
            </a:r>
            <a:r>
              <a:rPr lang="ru-RU" sz="1400" b="1" dirty="0" smtClean="0">
                <a:solidFill>
                  <a:schemeClr val="tx1"/>
                </a:solidFill>
              </a:rPr>
              <a:t>младшей группы </a:t>
            </a:r>
            <a:r>
              <a:rPr lang="ru-RU" sz="1400" b="1" dirty="0" smtClean="0">
                <a:solidFill>
                  <a:schemeClr val="tx1"/>
                </a:solidFill>
              </a:rPr>
              <a:t>«Лучики» и воспитатели: Кравцова Н.В., Дьяченко О.Н.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Проект  долгосрочный.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Июнь-сентябрь 2018г.</a:t>
            </a:r>
          </a:p>
          <a:p>
            <a:endParaRPr lang="ru-RU" sz="1400" b="1" dirty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57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896" y="683568"/>
            <a:ext cx="4064344" cy="1080120"/>
          </a:xfrm>
        </p:spPr>
        <p:txBody>
          <a:bodyPr/>
          <a:lstStyle/>
          <a:p>
            <a:pPr algn="ctr"/>
            <a:r>
              <a:rPr lang="ru-RU" sz="1600" dirty="0" smtClean="0"/>
              <a:t>Книги почитаем и как горох от птиц спасти узнаем.</a:t>
            </a:r>
            <a:endParaRPr lang="ru-RU" sz="1600" dirty="0"/>
          </a:p>
        </p:txBody>
      </p:sp>
      <p:pic>
        <p:nvPicPr>
          <p:cNvPr id="6146" name="Picture 2" descr="C:\Users\User\Desktop\горох\IMG_20180727_093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3728"/>
            <a:ext cx="6858000" cy="7020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7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1043609"/>
            <a:ext cx="4884383" cy="1224136"/>
          </a:xfrm>
        </p:spPr>
        <p:txBody>
          <a:bodyPr/>
          <a:lstStyle/>
          <a:p>
            <a:pPr algn="ctr"/>
            <a:r>
              <a:rPr lang="ru-RU" sz="1600" dirty="0" smtClean="0"/>
              <a:t>Ура!!!</a:t>
            </a:r>
            <a:br>
              <a:rPr lang="ru-RU" sz="1600" dirty="0" smtClean="0"/>
            </a:br>
            <a:r>
              <a:rPr lang="ru-RU" sz="1600" dirty="0" smtClean="0"/>
              <a:t>Выход мы нашли.</a:t>
            </a:r>
            <a:br>
              <a:rPr lang="ru-RU" sz="1600" dirty="0" smtClean="0"/>
            </a:br>
            <a:r>
              <a:rPr lang="ru-RU" sz="1600" dirty="0" smtClean="0"/>
              <a:t>Пугало мы для огорода смастерим.</a:t>
            </a:r>
            <a:endParaRPr lang="ru-RU" sz="1600" dirty="0"/>
          </a:p>
        </p:txBody>
      </p:sp>
      <p:pic>
        <p:nvPicPr>
          <p:cNvPr id="7170" name="Picture 2" descr="C:\Users\User\Desktop\горох\IMG_20180727_093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712"/>
            <a:ext cx="3429000" cy="31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горох\IMG_20180727_093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04048"/>
            <a:ext cx="3429000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4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52737" y="972458"/>
            <a:ext cx="4680520" cy="1291771"/>
          </a:xfrm>
        </p:spPr>
        <p:txBody>
          <a:bodyPr/>
          <a:lstStyle/>
          <a:p>
            <a:pPr algn="ctr"/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Вот какой  у нас горох!!! </a:t>
            </a:r>
            <a:b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Урожай у нас не плох!!!</a:t>
            </a: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http://infoindustria.com.ua/wp-content/uploads/2016/05/goroh-korzina-1024x7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881437"/>
            <a:ext cx="5904656" cy="4275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97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.depositphotos.com/1981557/1897/v/950/depositphotos_18971387-stock-illustration-leaves-fra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3540"/>
            <a:ext cx="6858000" cy="9787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1331640"/>
            <a:ext cx="4100257" cy="1800199"/>
          </a:xfrm>
        </p:spPr>
        <p:txBody>
          <a:bodyPr/>
          <a:lstStyle/>
          <a:p>
            <a:pPr algn="ctr"/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Вот это да!</a:t>
            </a:r>
            <a:b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Гороховый </a:t>
            </a:r>
            <a:r>
              <a:rPr lang="ru-RU" sz="36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обед</a:t>
            </a: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User\Desktop\мама\IMG_20180919_100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3" y="3131839"/>
            <a:ext cx="3114373" cy="45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6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pdb/33827/1cec2bca-9153-48ed-8fa7-6cde0024bef2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74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971601"/>
            <a:ext cx="4884383" cy="2520280"/>
          </a:xfrm>
        </p:spPr>
        <p:txBody>
          <a:bodyPr/>
          <a:lstStyle/>
          <a:p>
            <a:pPr algn="ctr"/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Совместные поделки детей с воспитателями.</a:t>
            </a:r>
            <a:endParaRPr lang="ru-RU" sz="3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User\Desktop\мама\IMG_20180919_102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555776"/>
            <a:ext cx="33843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ама\IMG_20180919_101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0" y="5352752"/>
            <a:ext cx="30243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tic5.depositphotos.com/1010070/444/v/950/depositphotos_4446244-stock-illustration-peas-in-a-po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36912" y="6948264"/>
            <a:ext cx="3672408" cy="136815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Разнообразная деятельность, связанная с проектом, способствовала повышению познавательной активности и развитию творческого, исследовательского интереса у </a:t>
            </a:r>
            <a:r>
              <a:rPr lang="ru-RU" smtClean="0"/>
              <a:t>детей младшей группы </a:t>
            </a:r>
            <a:r>
              <a:rPr lang="ru-RU" dirty="0" smtClean="0"/>
              <a:t>«Лучики».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96752" y="431801"/>
            <a:ext cx="4797947" cy="2195984"/>
          </a:xfrm>
        </p:spPr>
        <p:txBody>
          <a:bodyPr/>
          <a:lstStyle/>
          <a:p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Фантазии детей.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User\Desktop\мама\IMG_20180919_102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2047032"/>
            <a:ext cx="4104456" cy="48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ardonbet.ru/wp-content/uploads/2014/01/58668ca293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052" y="1475656"/>
            <a:ext cx="4135228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Цель: </a:t>
            </a:r>
            <a:r>
              <a:rPr lang="ru-RU" sz="1800" dirty="0" smtClean="0"/>
              <a:t>Развивать творческий, исследовательский интерес . </a:t>
            </a:r>
            <a:br>
              <a:rPr lang="ru-RU" sz="1800" dirty="0" smtClean="0"/>
            </a:br>
            <a:r>
              <a:rPr lang="ru-RU" sz="1800" dirty="0" smtClean="0"/>
              <a:t>Повышать познавательную активность.</a:t>
            </a:r>
            <a:br>
              <a:rPr lang="ru-RU" sz="18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b="1" dirty="0" smtClean="0"/>
              <a:t>Задачи</a:t>
            </a:r>
            <a:r>
              <a:rPr lang="ru-RU" sz="1800" dirty="0" smtClean="0"/>
              <a:t>: Создать условия для реализации проекта. </a:t>
            </a:r>
            <a:br>
              <a:rPr lang="ru-RU" sz="1800" dirty="0" smtClean="0"/>
            </a:br>
            <a:r>
              <a:rPr lang="ru-RU" sz="1800" dirty="0" smtClean="0"/>
              <a:t>Дать представление о способах  выращивания гороха.. </a:t>
            </a:r>
            <a:br>
              <a:rPr lang="ru-RU" sz="1800" dirty="0" smtClean="0"/>
            </a:br>
            <a:r>
              <a:rPr lang="ru-RU" sz="1800" dirty="0" smtClean="0"/>
              <a:t>Развивать желание вместе со взрослыми выполнять трудовые поручения, формировать воображение, познавательный интерес к поделкам из гороха.</a:t>
            </a:r>
            <a:br>
              <a:rPr lang="ru-RU" sz="1800" dirty="0" smtClean="0"/>
            </a:br>
            <a:r>
              <a:rPr lang="ru-RU" sz="1800" dirty="0" smtClean="0"/>
              <a:t>Развивать мелкую моторику. </a:t>
            </a:r>
            <a:br>
              <a:rPr lang="ru-RU" sz="1800" dirty="0" smtClean="0"/>
            </a:br>
            <a:r>
              <a:rPr lang="ru-RU" sz="1800" dirty="0" smtClean="0"/>
              <a:t>Учить  ухаживать за растениями</a:t>
            </a:r>
            <a:r>
              <a:rPr lang="ru-RU" sz="1400" dirty="0" smtClean="0"/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171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ds03.infourok.ru/uploads/ex/10ac/00033173-498beea8/1/img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.depositphotos.com/1981557/1897/v/950/depositphotos_18971387-stock-illustration-leaves-fram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12" y="0"/>
            <a:ext cx="6946490" cy="955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99" y="1403648"/>
            <a:ext cx="3960441" cy="108012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Информационный этап-  обогащение  представлений по теме проекта: </a:t>
            </a:r>
            <a:br>
              <a:rPr lang="ru-RU" sz="1600" b="1" dirty="0" smtClean="0"/>
            </a:br>
            <a:r>
              <a:rPr lang="ru-RU" sz="1600" b="1" dirty="0" smtClean="0"/>
              <a:t>Беседы </a:t>
            </a:r>
            <a:r>
              <a:rPr lang="ru-RU" sz="1600" dirty="0" smtClean="0"/>
              <a:t>, ч</a:t>
            </a:r>
            <a:r>
              <a:rPr lang="ru-RU" sz="1600" b="1" dirty="0" smtClean="0"/>
              <a:t>тение сказок, загадок, пословиц, разучивание стихов.</a:t>
            </a:r>
            <a:endParaRPr lang="ru-RU" sz="1600" b="1" dirty="0"/>
          </a:p>
        </p:txBody>
      </p:sp>
      <p:pic>
        <p:nvPicPr>
          <p:cNvPr id="2051" name="Picture 3" descr="C:\Users\User\Desktop\горох\IMG_20180727_094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2627784"/>
            <a:ext cx="3312368" cy="52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5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pdb/33827/1cec2bca-9153-48ed-8fa7-6cde0024bef2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174332" cy="15240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Опыты и эксперименты с горохом.</a:t>
            </a:r>
            <a:endParaRPr lang="ru-RU" sz="1600" b="1" dirty="0"/>
          </a:p>
        </p:txBody>
      </p:sp>
      <p:pic>
        <p:nvPicPr>
          <p:cNvPr id="1026" name="Picture 2" descr="C:\Users\User\Desktop\горох\IMG_20180727_091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547664"/>
            <a:ext cx="35705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горох\IMG_20180727_091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5" y="4572001"/>
            <a:ext cx="38884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8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t3.ftcdn.net/jpg/00/50/09/40/240_F_50094043_6E3AIkG3j1xNBztVlYsdozM3xCEDESF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20"/>
            <a:ext cx="17716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t3.ftcdn.net/jpg/00/50/09/40/240_F_50094043_6E3AIkG3j1xNBztVlYsdozM3xCEDESF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6845176"/>
            <a:ext cx="17716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esktop\горох\IMG_20180727_091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58" y="35520"/>
            <a:ext cx="3435942" cy="45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горох\IMG_20180727_091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9" y="4572000"/>
            <a:ext cx="3435130" cy="455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1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16625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Посадили мы горох!!!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Ухаживаем за ним.</a:t>
            </a:r>
            <a:br>
              <a:rPr lang="ru-RU" sz="1600" b="1" dirty="0" smtClean="0"/>
            </a:br>
            <a:r>
              <a:rPr lang="ru-RU" sz="1600" b="1" dirty="0" smtClean="0"/>
              <a:t>Когда же он вырастит?</a:t>
            </a:r>
            <a:endParaRPr lang="ru-RU" sz="1600" b="1" dirty="0"/>
          </a:p>
        </p:txBody>
      </p:sp>
      <p:pic>
        <p:nvPicPr>
          <p:cNvPr id="3076" name="Picture 4" descr="C:\Users\User\Desktop\горох\IMG_20180727_09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5371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горох\IMG_20180727_092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5148064"/>
            <a:ext cx="5373215" cy="36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razvitierebenka.net/zagadki/kar/gorokh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2" y="467544"/>
            <a:ext cx="2467429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6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горох\IMG_20180727_092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1680"/>
            <a:ext cx="6858000" cy="7452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539552"/>
            <a:ext cx="4884383" cy="934120"/>
          </a:xfrm>
        </p:spPr>
        <p:txBody>
          <a:bodyPr/>
          <a:lstStyle/>
          <a:p>
            <a:pPr algn="ctr"/>
            <a:r>
              <a:rPr lang="ru-RU" sz="1600" dirty="0" smtClean="0"/>
              <a:t>Рано утром мы пришли, в огороде гороховые ростки  нашли!!!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5739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435429"/>
            <a:ext cx="4100257" cy="2048339"/>
          </a:xfrm>
        </p:spPr>
        <p:txBody>
          <a:bodyPr/>
          <a:lstStyle/>
          <a:p>
            <a:pPr algn="ctr"/>
            <a:r>
              <a:rPr lang="ru-RU" sz="1600" dirty="0" smtClean="0"/>
              <a:t>Ой! </a:t>
            </a:r>
            <a:r>
              <a:rPr lang="ru-RU" sz="1600" dirty="0" err="1" smtClean="0"/>
              <a:t>Ой!Ой</a:t>
            </a:r>
            <a:r>
              <a:rPr lang="ru-RU" sz="1600" dirty="0" smtClean="0"/>
              <a:t>! </a:t>
            </a:r>
            <a:br>
              <a:rPr lang="ru-RU" sz="1600" dirty="0" smtClean="0"/>
            </a:br>
            <a:r>
              <a:rPr lang="ru-RU" sz="1600" dirty="0" smtClean="0"/>
              <a:t>Что же делать?</a:t>
            </a:r>
            <a:br>
              <a:rPr lang="ru-RU" sz="1600" dirty="0" smtClean="0"/>
            </a:br>
            <a:r>
              <a:rPr lang="ru-RU" sz="1600" dirty="0" smtClean="0"/>
              <a:t>Птицы налетели и чуть ростки гороха не склевали.</a:t>
            </a:r>
            <a:endParaRPr lang="ru-RU" sz="1600" dirty="0"/>
          </a:p>
        </p:txBody>
      </p:sp>
      <p:pic>
        <p:nvPicPr>
          <p:cNvPr id="5123" name="Picture 3" descr="C:\Users\User\Desktop\горох\IMG_20180727_093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" y="1547664"/>
            <a:ext cx="6828723" cy="7704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557060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</TotalTime>
  <Words>169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Цель: Развивать творческий, исследовательский интерес .  Повышать познавательную активность.        Задачи: Создать условия для реализации проекта.  Дать представление о способах  выращивания гороха..  Развивать желание вместе со взрослыми выполнять трудовые поручения, формировать воображение, познавательный интерес к поделкам из гороха. Развивать мелкую моторику.  Учить  ухаживать за растениями. </vt:lpstr>
      <vt:lpstr>Презентация PowerPoint</vt:lpstr>
      <vt:lpstr>Информационный этап-  обогащение  представлений по теме проекта:  Беседы , чтение сказок, загадок, пословиц, разучивание стихов.</vt:lpstr>
      <vt:lpstr>Опыты и эксперименты с горохом.</vt:lpstr>
      <vt:lpstr>Презентация PowerPoint</vt:lpstr>
      <vt:lpstr>Посадили мы горох!!! Ухаживаем за ним. Когда же он вырастит?</vt:lpstr>
      <vt:lpstr>Рано утром мы пришли, в огороде гороховые ростки  нашли!!!</vt:lpstr>
      <vt:lpstr>Ой! Ой!Ой!  Что же делать? Птицы налетели и чуть ростки гороха не склевали.</vt:lpstr>
      <vt:lpstr>Книги почитаем и как горох от птиц спасти узнаем.</vt:lpstr>
      <vt:lpstr>Ура!!! Выход мы нашли. Пугало мы для огорода смастерим.</vt:lpstr>
      <vt:lpstr>Вот какой  у нас горох!!!  Урожай у нас не плох!!!</vt:lpstr>
      <vt:lpstr>Вот это да! Гороховый обед.</vt:lpstr>
      <vt:lpstr>Совместные поделки детей с воспитателями.</vt:lpstr>
      <vt:lpstr>Фантазии детей.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17</cp:revision>
  <dcterms:created xsi:type="dcterms:W3CDTF">2018-07-29T17:24:51Z</dcterms:created>
  <dcterms:modified xsi:type="dcterms:W3CDTF">2018-10-03T10:48:10Z</dcterms:modified>
</cp:coreProperties>
</file>