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250" y="-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3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6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7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8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1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8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7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8FF48-9CFA-4129-865A-8CC642719016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BC95-C826-4CB7-A24C-06EF611C5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755576"/>
            <a:ext cx="5829300" cy="1800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ФЛЕШМОБ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dirty="0" smtClean="0"/>
              <a:t>группы «Лучики» МБДОУ ДС №17 «Сказка»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u70ul.nubex.ru/_data/files.thumb/9/3/935b3ec1416cd0e_1302.0bab9a7e1c_g-midd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699792"/>
            <a:ext cx="626469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44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-fotki.yandex.ru/get/195518/27156178.292/0_1af677_53c441fc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611560"/>
            <a:ext cx="309634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2352478"/>
            <a:ext cx="3033117" cy="2867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3" y="5364088"/>
            <a:ext cx="316835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23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-7sbajbkddao6gnu.xn--p1ai/media/cache/8c/77/84/d9/3a/55/8c7784d93a557a931ab4428a9bedbd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67544"/>
            <a:ext cx="28803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5736"/>
            <a:ext cx="3240360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5652119"/>
            <a:ext cx="3192016" cy="2967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94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dn2.arhivurokov.ru/viewImage.php?image=http://xn--i1abbnckbmcl9fb.xn--p1ai/%D1%81%D1%82%D0%B0%D1%82%D1%8C%D0%B8/419280/Image136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56" y="2734494"/>
            <a:ext cx="252048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539552"/>
            <a:ext cx="1944016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571178"/>
            <a:ext cx="1970954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830838"/>
            <a:ext cx="2376264" cy="250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наталья\Desktop\флаг\IMG-20190824-WA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88" y="5830838"/>
            <a:ext cx="2512366" cy="25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1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130lip.ru/files/2018/08/22/image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1" y="323528"/>
            <a:ext cx="3312367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4139952"/>
            <a:ext cx="374441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51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riaschool.vagayobr.ru/wp-content/uploads/2018/08/kartinka-den-flaga-ross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388843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53296"/>
            <a:ext cx="3312368" cy="457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718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ФЛЕШМОБ  группы «Лучики» МБДОУ ДС №17 «Сказка»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ФЛЕШМОБ  группы «Лучики» МБДОУ ДС №17 «Сказка»</dc:title>
  <dc:creator>наталья</dc:creator>
  <cp:lastModifiedBy>наталья</cp:lastModifiedBy>
  <cp:revision>4</cp:revision>
  <dcterms:created xsi:type="dcterms:W3CDTF">2019-08-24T18:03:59Z</dcterms:created>
  <dcterms:modified xsi:type="dcterms:W3CDTF">2019-08-24T18:39:28Z</dcterms:modified>
</cp:coreProperties>
</file>