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92" y="-10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1714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814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353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23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83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6264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801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258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592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482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18277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C3725-EDB2-423F-8787-124198EEA026}" type="datetimeFigureOut">
              <a:rPr lang="ru-RU" smtClean="0"/>
              <a:t>27.09.2019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870E42-DCC6-44AA-8646-D047A4487C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885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179512"/>
            <a:ext cx="5829300" cy="180020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МБДОУ ДС № 17 «Сказка»</a:t>
            </a:r>
            <a:br>
              <a:rPr lang="ru-RU" sz="2400" dirty="0" smtClean="0"/>
            </a:br>
            <a:r>
              <a:rPr lang="ru-RU" sz="2400" dirty="0" smtClean="0"/>
              <a:t>группа «Лучики»</a:t>
            </a:r>
            <a:br>
              <a:rPr lang="ru-RU" sz="2400" dirty="0" smtClean="0"/>
            </a:br>
            <a:r>
              <a:rPr lang="ru-RU" sz="2400" dirty="0" smtClean="0"/>
              <a:t>инсценировка сказки</a:t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7452320"/>
            <a:ext cx="4800600" cy="1152128"/>
          </a:xfrm>
        </p:spPr>
        <p:txBody>
          <a:bodyPr>
            <a:normAutofit/>
          </a:bodyPr>
          <a:lstStyle/>
          <a:p>
            <a:r>
              <a:rPr lang="ru-RU" sz="1600" dirty="0" err="1" smtClean="0">
                <a:solidFill>
                  <a:schemeClr val="tx1"/>
                </a:solidFill>
              </a:rPr>
              <a:t>г..Красный</a:t>
            </a:r>
            <a:r>
              <a:rPr lang="ru-RU" sz="1600" dirty="0" smtClean="0">
                <a:solidFill>
                  <a:schemeClr val="tx1"/>
                </a:solidFill>
              </a:rPr>
              <a:t> Сулин </a:t>
            </a:r>
          </a:p>
          <a:p>
            <a:r>
              <a:rPr lang="ru-RU" sz="1600" dirty="0" smtClean="0">
                <a:solidFill>
                  <a:schemeClr val="tx1"/>
                </a:solidFill>
              </a:rPr>
              <a:t>2019г.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i.ytimg.com/vi/PvzC7knC1Mw/maxresdefault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15" y="1691680"/>
            <a:ext cx="5940425" cy="5544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922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ds04.infourok.ru/uploads/ex/0a0f/0017d7ce-ef4b077d/hello_html_572cffe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6228184"/>
            <a:ext cx="4488532" cy="1440160"/>
          </a:xfrm>
        </p:spPr>
        <p:txBody>
          <a:bodyPr/>
          <a:lstStyle/>
          <a:p>
            <a:r>
              <a:rPr lang="ru-RU" b="1" dirty="0">
                <a:solidFill>
                  <a:schemeClr val="tx1"/>
                </a:solidFill>
              </a:rPr>
              <a:t>И</a:t>
            </a:r>
            <a:r>
              <a:rPr lang="ru-RU" b="1" dirty="0" smtClean="0">
                <a:solidFill>
                  <a:schemeClr val="tx1"/>
                </a:solidFill>
              </a:rPr>
              <a:t>сполнители  сказки «Маша и медведь».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наталья\Desktop\сказка Маша\IMG_20190827_1026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3" y="2339752"/>
            <a:ext cx="446449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32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atic8.depositphotos.com/1002457/899/v/950/depositphotos_8991374-stock-illustration-summer-background-with-bir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2698" y="6804248"/>
            <a:ext cx="5040561" cy="1584176"/>
          </a:xfrm>
        </p:spPr>
        <p:txBody>
          <a:bodyPr>
            <a:normAutofit/>
          </a:bodyPr>
          <a:lstStyle/>
          <a:p>
            <a:r>
              <a:rPr lang="ru-RU" sz="1800" b="1" i="1" dirty="0" smtClean="0"/>
              <a:t>Афиша  к сказке, выполнена детьми</a:t>
            </a:r>
            <a:br>
              <a:rPr lang="ru-RU" sz="1800" b="1" i="1" dirty="0" smtClean="0"/>
            </a:br>
            <a:r>
              <a:rPr lang="ru-RU" sz="1800" b="1" i="1" dirty="0" smtClean="0"/>
              <a:t> вместе с    воспитателем .</a:t>
            </a:r>
            <a:br>
              <a:rPr lang="ru-RU" sz="1800" b="1" i="1" dirty="0" smtClean="0"/>
            </a:br>
            <a:r>
              <a:rPr lang="ru-RU" sz="1800" b="1" i="1" dirty="0" smtClean="0"/>
              <a:t>Руководитель театральной группы </a:t>
            </a:r>
            <a:br>
              <a:rPr lang="ru-RU" sz="1800" b="1" i="1" dirty="0" smtClean="0"/>
            </a:br>
            <a:r>
              <a:rPr lang="ru-RU" sz="1800" b="1" i="1" dirty="0" err="1" smtClean="0"/>
              <a:t>Н.В.Кравцова</a:t>
            </a:r>
            <a:r>
              <a:rPr lang="ru-RU" sz="1800" b="1" i="1" dirty="0" smtClean="0"/>
              <a:t>.</a:t>
            </a:r>
            <a:endParaRPr lang="ru-RU" sz="1800" b="1" i="1" dirty="0"/>
          </a:p>
        </p:txBody>
      </p:sp>
      <p:pic>
        <p:nvPicPr>
          <p:cNvPr id="1026" name="Picture 2" descr="C:\Users\наталья\Desktop\IMG_20190830_0935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 flipV="1">
            <a:off x="476676" y="1547663"/>
            <a:ext cx="5472607" cy="5040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067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https://static8.depositphotos.com/1002457/899/v/950/depositphotos_8991374-stock-illustration-summer-background-with-birch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923928"/>
            <a:ext cx="5829300" cy="864096"/>
          </a:xfrm>
        </p:spPr>
        <p:txBody>
          <a:bodyPr>
            <a:normAutofit/>
          </a:bodyPr>
          <a:lstStyle/>
          <a:p>
            <a:r>
              <a:rPr lang="ru-RU" sz="2000" b="1" dirty="0" smtClean="0"/>
              <a:t>Жили-были дед да бабка. И была у них </a:t>
            </a:r>
            <a:br>
              <a:rPr lang="ru-RU" sz="2000" b="1" dirty="0" smtClean="0"/>
            </a:br>
            <a:r>
              <a:rPr lang="ru-RU" sz="2000" b="1" dirty="0" smtClean="0"/>
              <a:t>внучка Машенька.</a:t>
            </a:r>
            <a:endParaRPr lang="ru-RU" sz="20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3350840"/>
          </a:xfrm>
        </p:spPr>
        <p:txBody>
          <a:bodyPr>
            <a:normAutofit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endParaRPr lang="ru-RU" dirty="0" smtClean="0"/>
          </a:p>
          <a:p>
            <a:pPr algn="r"/>
            <a:endParaRPr lang="ru-RU" dirty="0"/>
          </a:p>
          <a:p>
            <a:endParaRPr lang="ru-RU" sz="1800" b="1" dirty="0" smtClean="0">
              <a:solidFill>
                <a:schemeClr val="tx1"/>
              </a:solidFill>
            </a:endParaRPr>
          </a:p>
          <a:p>
            <a:r>
              <a:rPr lang="ru-RU" sz="2000" b="1" dirty="0" smtClean="0">
                <a:solidFill>
                  <a:schemeClr val="tx1"/>
                </a:solidFill>
              </a:rPr>
              <a:t>Позвали подружки по грибы и по ягоды.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2" y="827584"/>
            <a:ext cx="430678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14500" y="4248835"/>
            <a:ext cx="3429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9" name="Рисунок 8" descr="https://siberia.sibnovosti.ru/pictures/0589/9030/omichey_priglashayut_v_skazku_thumb_fed_photo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832" y="4932040"/>
            <a:ext cx="3744416" cy="2855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12158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pjof.ru/385/2322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7812360"/>
            <a:ext cx="4800600" cy="1152128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Встретились подружки с веселыми лягушками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9" y="971600"/>
            <a:ext cx="5688632" cy="50405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9413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basik.ru/images/paint_nice_wallpapers_53/15_wallpaper_paintings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7999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endParaRPr lang="ru-RU" b="1" dirty="0" smtClean="0">
              <a:solidFill>
                <a:schemeClr val="tx1"/>
              </a:solidFill>
            </a:endParaRPr>
          </a:p>
          <a:p>
            <a:endParaRPr lang="ru-RU" b="1" dirty="0">
              <a:solidFill>
                <a:schemeClr val="tx1"/>
              </a:solidFill>
            </a:endParaRPr>
          </a:p>
          <a:p>
            <a:r>
              <a:rPr lang="ru-RU" sz="4600" b="1" dirty="0" smtClean="0">
                <a:solidFill>
                  <a:schemeClr val="tx1"/>
                </a:solidFill>
              </a:rPr>
              <a:t>А в лесочке, танцевали мы с грибочками.</a:t>
            </a:r>
            <a:endParaRPr lang="ru-RU" sz="4600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48" y="2195737"/>
            <a:ext cx="4494110" cy="41044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1328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st.depositphotos.com/1005091/2256/v/950/depositphotos_22566207-stock-illustration-mushroom-theme-image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74" y="-26369"/>
            <a:ext cx="6877674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2736" y="7236296"/>
            <a:ext cx="4776564" cy="151216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Услыхали шум да  гром.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Разбежались кто куда.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42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6948264"/>
            <a:ext cx="5136604" cy="165618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Только Маша заблудилась.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В чаще в избу к медведю забрела.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ds03.infourok.ru/uploads/ex/00f1/00009d30-65973b34/img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632" y="179512"/>
            <a:ext cx="6480720" cy="66967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0172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s://mersibo.ru/sites/default/files/%D0%97%D0%B0%20%D0%B3%D1%80%D0%B8%D0%B1%D0%B0%D0%BC%D0%B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6588224"/>
            <a:ext cx="5136604" cy="2232248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>
                <a:solidFill>
                  <a:schemeClr val="tx1"/>
                </a:solidFill>
              </a:rPr>
              <a:t>Оставайся у меня жить!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наталья\Desktop\сказка Маша\IMG_20190827_1034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791" y="2771800"/>
            <a:ext cx="40324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74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pdb/1782154/7a55fc96-3f4e-4eaa-8494-d3396d4ae8f7/s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787" y="323529"/>
            <a:ext cx="2178125" cy="2592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ds04.infourok.ru/uploads/ex/0255/0008a15c-c1f4d36d/img16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072" y="1251112"/>
            <a:ext cx="2376264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www.xxlbook.ru/imgh1703283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99992"/>
            <a:ext cx="6857999" cy="46440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616349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84</Words>
  <Application>Microsoft Office PowerPoint</Application>
  <PresentationFormat>Экран (4:3)</PresentationFormat>
  <Paragraphs>26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МБДОУ ДС № 17 «Сказка» группа «Лучики» инсценировка сказки </vt:lpstr>
      <vt:lpstr>Афиша  к сказке, выполнена детьми  вместе с    воспитателем . Руководитель театральной группы  Н.В.Кравцова.</vt:lpstr>
      <vt:lpstr>Жили-были дед да бабка. И была у них  внучка Машенька.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МБДОУ ДС № 17 «Сказка» группа «Лучики» инсценировка сказки</dc:title>
  <dc:creator>наталья</dc:creator>
  <cp:lastModifiedBy>наталья</cp:lastModifiedBy>
  <cp:revision>7</cp:revision>
  <dcterms:created xsi:type="dcterms:W3CDTF">2019-09-19T14:07:07Z</dcterms:created>
  <dcterms:modified xsi:type="dcterms:W3CDTF">2019-09-27T12:54:30Z</dcterms:modified>
</cp:coreProperties>
</file>