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Коллекция</a:t>
            </a:r>
            <a:br>
              <a:rPr lang="ru-RU" sz="3600" dirty="0" smtClean="0"/>
            </a:br>
            <a:r>
              <a:rPr lang="ru-RU" sz="3600" dirty="0" smtClean="0"/>
              <a:t>бисерных миниатюр</a:t>
            </a:r>
            <a:br>
              <a:rPr lang="ru-RU" sz="3600" dirty="0" smtClean="0"/>
            </a:br>
            <a:r>
              <a:rPr lang="ru-RU" sz="3600" dirty="0" smtClean="0"/>
              <a:t>Творческий проект «Забавные игрушечки из </a:t>
            </a:r>
            <a:r>
              <a:rPr lang="ru-RU" sz="3600" dirty="0" err="1" smtClean="0"/>
              <a:t>бисера.Муха-Цокотуха</a:t>
            </a:r>
            <a:r>
              <a:rPr lang="ru-RU" sz="3600" dirty="0" smtClean="0"/>
              <a:t>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31802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Коллективная работа </a:t>
            </a:r>
          </a:p>
          <a:p>
            <a:pPr algn="ctr"/>
            <a:r>
              <a:rPr lang="ru-RU" dirty="0" smtClean="0"/>
              <a:t>детского объединения «</a:t>
            </a:r>
            <a:r>
              <a:rPr lang="ru-RU" dirty="0" err="1" smtClean="0"/>
              <a:t>Бисероплетение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МОУДО «Жарковский Дом детского творчества»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Педагог дополнительного образования</a:t>
            </a:r>
          </a:p>
          <a:p>
            <a:pPr algn="ctr"/>
            <a:r>
              <a:rPr lang="ru-RU" dirty="0" smtClean="0"/>
              <a:t>Аксёнова Елена Геннадьевна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Тараканы прибегали,</a:t>
            </a:r>
          </a:p>
          <a:p>
            <a:r>
              <a:rPr lang="ru-RU" dirty="0" smtClean="0"/>
              <a:t>Все стаканы выпивали</a:t>
            </a:r>
            <a:endParaRPr lang="ru-RU" dirty="0"/>
          </a:p>
        </p:txBody>
      </p:sp>
      <p:pic>
        <p:nvPicPr>
          <p:cNvPr id="3074" name="Picture 2" descr="C:\Users\1\Desktop\документы Аксёновой Е.Г\проект по бисероплетению\Слайд18.JPG"/>
          <p:cNvPicPr>
            <a:picLocks noChangeAspect="1" noChangeArrowheads="1"/>
          </p:cNvPicPr>
          <p:nvPr/>
        </p:nvPicPr>
        <p:blipFill>
          <a:blip r:embed="rId2"/>
          <a:srcRect b="59821"/>
          <a:stretch>
            <a:fillRect/>
          </a:stretch>
        </p:blipFill>
        <p:spPr bwMode="auto">
          <a:xfrm>
            <a:off x="3571868" y="857232"/>
            <a:ext cx="4219580" cy="2000264"/>
          </a:xfrm>
          <a:prstGeom prst="rect">
            <a:avLst/>
          </a:prstGeom>
          <a:noFill/>
        </p:spPr>
      </p:pic>
      <p:pic>
        <p:nvPicPr>
          <p:cNvPr id="3075" name="Picture 3" descr="C:\Users\1\Desktop\документы Аксёновой Е.Г\проект по бисероплетению\Слайд18.JPG"/>
          <p:cNvPicPr>
            <a:picLocks noChangeAspect="1" noChangeArrowheads="1"/>
          </p:cNvPicPr>
          <p:nvPr/>
        </p:nvPicPr>
        <p:blipFill>
          <a:blip r:embed="rId2"/>
          <a:srcRect t="43751" b="29464"/>
          <a:stretch>
            <a:fillRect/>
          </a:stretch>
        </p:blipFill>
        <p:spPr bwMode="auto">
          <a:xfrm>
            <a:off x="4357686" y="4572008"/>
            <a:ext cx="350520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857760"/>
            <a:ext cx="5114778" cy="642942"/>
          </a:xfrm>
        </p:spPr>
        <p:txBody>
          <a:bodyPr>
            <a:normAutofit/>
          </a:bodyPr>
          <a:lstStyle/>
          <a:p>
            <a:r>
              <a:rPr lang="ru-RU" dirty="0" smtClean="0"/>
              <a:t>И  все пирожные </a:t>
            </a:r>
            <a:r>
              <a:rPr lang="ru-RU" dirty="0" err="1" smtClean="0"/>
              <a:t>поднадкусывали</a:t>
            </a:r>
            <a:endParaRPr lang="ru-RU" dirty="0"/>
          </a:p>
        </p:txBody>
      </p:sp>
      <p:pic>
        <p:nvPicPr>
          <p:cNvPr id="4098" name="Picture 2" descr="C:\Users\1\Desktop\документы Аксёновой Е.Г\проект по бисероплетению\Слайд19.JPG"/>
          <p:cNvPicPr>
            <a:picLocks noChangeAspect="1" noChangeArrowheads="1"/>
          </p:cNvPicPr>
          <p:nvPr/>
        </p:nvPicPr>
        <p:blipFill>
          <a:blip r:embed="rId2"/>
          <a:srcRect l="10843" t="10417" r="6023" b="12499"/>
          <a:stretch>
            <a:fillRect/>
          </a:stretch>
        </p:blipFill>
        <p:spPr bwMode="auto">
          <a:xfrm>
            <a:off x="4071934" y="1000108"/>
            <a:ext cx="3286148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 букашки по три кашки</a:t>
            </a:r>
          </a:p>
          <a:p>
            <a:r>
              <a:rPr lang="ru-RU" dirty="0" smtClean="0"/>
              <a:t>С молоком и крендельком,</a:t>
            </a:r>
          </a:p>
          <a:p>
            <a:r>
              <a:rPr lang="ru-RU" dirty="0" smtClean="0"/>
              <a:t>Нынче муха Цокотуха именинница. </a:t>
            </a:r>
            <a:endParaRPr lang="ru-RU" dirty="0"/>
          </a:p>
        </p:txBody>
      </p:sp>
      <p:pic>
        <p:nvPicPr>
          <p:cNvPr id="5122" name="Picture 2" descr="C:\Users\1\Desktop\документы Аксёновой Е.Г\проект по бисероплетению\Слайд20.JPG"/>
          <p:cNvPicPr>
            <a:picLocks noChangeAspect="1" noChangeArrowheads="1"/>
          </p:cNvPicPr>
          <p:nvPr/>
        </p:nvPicPr>
        <p:blipFill>
          <a:blip r:embed="rId2"/>
          <a:srcRect l="7282" t="10416" r="7160" b="14583"/>
          <a:stretch>
            <a:fillRect/>
          </a:stretch>
        </p:blipFill>
        <p:spPr bwMode="auto">
          <a:xfrm>
            <a:off x="3786182" y="571480"/>
            <a:ext cx="428628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Приходили у мухе блошки,</a:t>
            </a:r>
          </a:p>
          <a:p>
            <a:r>
              <a:rPr lang="ru-RU" dirty="0" smtClean="0"/>
              <a:t>Приносили ей сапожки.</a:t>
            </a:r>
            <a:endParaRPr lang="ru-RU" dirty="0"/>
          </a:p>
        </p:txBody>
      </p:sp>
      <p:pic>
        <p:nvPicPr>
          <p:cNvPr id="6146" name="Picture 2" descr="C:\Users\1\Desktop\документы Аксёновой Е.Г\проект по бисероплетению\Слайд21.JPG"/>
          <p:cNvPicPr>
            <a:picLocks noChangeAspect="1" noChangeArrowheads="1"/>
          </p:cNvPicPr>
          <p:nvPr/>
        </p:nvPicPr>
        <p:blipFill>
          <a:blip r:embed="rId2"/>
          <a:srcRect t="27951"/>
          <a:stretch>
            <a:fillRect/>
          </a:stretch>
        </p:blipFill>
        <p:spPr bwMode="auto">
          <a:xfrm>
            <a:off x="3786182" y="285728"/>
            <a:ext cx="4071966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Тут и яблочки печеные,</a:t>
            </a:r>
          </a:p>
          <a:p>
            <a:r>
              <a:rPr lang="ru-RU" dirty="0" smtClean="0"/>
              <a:t>Тут и булочки слоеные,</a:t>
            </a:r>
          </a:p>
          <a:p>
            <a:r>
              <a:rPr lang="ru-RU" dirty="0" smtClean="0"/>
              <a:t>Тут и пряники медовые  рассыпчатые.</a:t>
            </a:r>
            <a:endParaRPr lang="ru-RU" dirty="0"/>
          </a:p>
        </p:txBody>
      </p:sp>
      <p:pic>
        <p:nvPicPr>
          <p:cNvPr id="7171" name="Picture 3" descr="C:\Users\1\Desktop\документы Аксёновой Е.Г\проект по бисероплетению\Слайд25.JPG"/>
          <p:cNvPicPr>
            <a:picLocks noChangeAspect="1" noChangeArrowheads="1"/>
          </p:cNvPicPr>
          <p:nvPr/>
        </p:nvPicPr>
        <p:blipFill>
          <a:blip r:embed="rId2"/>
          <a:srcRect l="7282" t="8333" r="8980" b="12499"/>
          <a:stretch>
            <a:fillRect/>
          </a:stretch>
        </p:blipFill>
        <p:spPr bwMode="auto">
          <a:xfrm>
            <a:off x="4429124" y="714356"/>
            <a:ext cx="3286148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10371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А бабочки-летуньи,</a:t>
            </a:r>
          </a:p>
          <a:p>
            <a:r>
              <a:rPr lang="ru-RU" dirty="0" smtClean="0"/>
              <a:t>И ловкие плясуньи,</a:t>
            </a:r>
          </a:p>
          <a:p>
            <a:r>
              <a:rPr lang="ru-RU" dirty="0" smtClean="0"/>
              <a:t>И порхают по лугам,</a:t>
            </a:r>
          </a:p>
          <a:p>
            <a:r>
              <a:rPr lang="ru-RU" dirty="0" smtClean="0"/>
              <a:t>Прилетали в гости к нам…</a:t>
            </a:r>
          </a:p>
          <a:p>
            <a:r>
              <a:rPr lang="ru-RU" dirty="0" smtClean="0"/>
              <a:t>Бабочки-красавицы, кушайте варенье.</a:t>
            </a:r>
          </a:p>
          <a:p>
            <a:r>
              <a:rPr lang="ru-RU" dirty="0" smtClean="0"/>
              <a:t>Или вам не нравится наше угощенье</a:t>
            </a:r>
            <a:endParaRPr lang="ru-RU" dirty="0"/>
          </a:p>
        </p:txBody>
      </p:sp>
      <p:pic>
        <p:nvPicPr>
          <p:cNvPr id="8194" name="Picture 2" descr="C:\Users\1\Desktop\документы Аксёновой Е.Г\проект по бисероплетению\Слайд26.JPG"/>
          <p:cNvPicPr>
            <a:picLocks noChangeAspect="1" noChangeArrowheads="1"/>
          </p:cNvPicPr>
          <p:nvPr/>
        </p:nvPicPr>
        <p:blipFill>
          <a:blip r:embed="rId2"/>
          <a:srcRect l="16384" t="25980" r="59951" b="50000"/>
          <a:stretch>
            <a:fillRect/>
          </a:stretch>
        </p:blipFill>
        <p:spPr bwMode="auto">
          <a:xfrm>
            <a:off x="3500430" y="1285860"/>
            <a:ext cx="1285884" cy="1000132"/>
          </a:xfrm>
          <a:prstGeom prst="rect">
            <a:avLst/>
          </a:prstGeom>
          <a:noFill/>
        </p:spPr>
      </p:pic>
      <p:pic>
        <p:nvPicPr>
          <p:cNvPr id="5" name="Picture 2" descr="C:\Users\1\Desktop\документы Аксёновой Е.Г\проект по бисероплетению\Слайд26.JPG"/>
          <p:cNvPicPr>
            <a:picLocks noChangeAspect="1" noChangeArrowheads="1"/>
          </p:cNvPicPr>
          <p:nvPr/>
        </p:nvPicPr>
        <p:blipFill>
          <a:blip r:embed="rId2"/>
          <a:srcRect l="34588" t="6250" r="19902" b="35416"/>
          <a:stretch>
            <a:fillRect/>
          </a:stretch>
        </p:blipFill>
        <p:spPr bwMode="auto">
          <a:xfrm>
            <a:off x="5643570" y="857232"/>
            <a:ext cx="2428892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14818"/>
            <a:ext cx="5114778" cy="1500198"/>
          </a:xfrm>
        </p:spPr>
        <p:txBody>
          <a:bodyPr/>
          <a:lstStyle/>
          <a:p>
            <a:r>
              <a:rPr lang="ru-RU" dirty="0" smtClean="0"/>
              <a:t>Что вы, </a:t>
            </a:r>
            <a:r>
              <a:rPr lang="ru-RU" dirty="0" err="1" smtClean="0"/>
              <a:t>угощенье-просто</a:t>
            </a:r>
            <a:r>
              <a:rPr lang="ru-RU" dirty="0" smtClean="0"/>
              <a:t> загляденье,</a:t>
            </a:r>
          </a:p>
          <a:p>
            <a:r>
              <a:rPr lang="ru-RU" dirty="0" smtClean="0"/>
              <a:t>Так бы и смотрели, ничего не ели.</a:t>
            </a:r>
            <a:endParaRPr lang="ru-RU" dirty="0"/>
          </a:p>
        </p:txBody>
      </p:sp>
      <p:pic>
        <p:nvPicPr>
          <p:cNvPr id="9218" name="Picture 2" descr="C:\Users\1\Desktop\документы Аксёновой Е.Г\проект по бисероплетению\Слайд27.JPG"/>
          <p:cNvPicPr>
            <a:picLocks noChangeAspect="1" noChangeArrowheads="1"/>
          </p:cNvPicPr>
          <p:nvPr/>
        </p:nvPicPr>
        <p:blipFill>
          <a:blip r:embed="rId2"/>
          <a:srcRect l="5422" t="8333" r="6023" b="10416"/>
          <a:stretch>
            <a:fillRect/>
          </a:stretch>
        </p:blipFill>
        <p:spPr bwMode="auto">
          <a:xfrm>
            <a:off x="3571868" y="785794"/>
            <a:ext cx="4000528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460904"/>
          </a:xfrm>
        </p:spPr>
        <p:txBody>
          <a:bodyPr>
            <a:normAutofit/>
          </a:bodyPr>
          <a:lstStyle/>
          <a:p>
            <a:r>
              <a:rPr lang="ru-RU" dirty="0" smtClean="0"/>
              <a:t>Вдруг, какой-то старичок-паучок,</a:t>
            </a:r>
          </a:p>
          <a:p>
            <a:r>
              <a:rPr lang="ru-RU" dirty="0" smtClean="0"/>
              <a:t>Нашу муху в уголок поволок.</a:t>
            </a:r>
          </a:p>
          <a:p>
            <a:r>
              <a:rPr lang="ru-RU" dirty="0" smtClean="0"/>
              <a:t>Хочет бедную убить,</a:t>
            </a:r>
          </a:p>
          <a:p>
            <a:r>
              <a:rPr lang="ru-RU" dirty="0" smtClean="0"/>
              <a:t>Цокотуху погубить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42" name="Picture 2" descr="C:\Users\1\Desktop\документы Аксёновой Е.Г\проект по бисероплетению\Слайд30.JPG"/>
          <p:cNvPicPr>
            <a:picLocks noChangeAspect="1" noChangeArrowheads="1"/>
          </p:cNvPicPr>
          <p:nvPr/>
        </p:nvPicPr>
        <p:blipFill>
          <a:blip r:embed="rId2"/>
          <a:srcRect t="26133"/>
          <a:stretch>
            <a:fillRect/>
          </a:stretch>
        </p:blipFill>
        <p:spPr bwMode="auto">
          <a:xfrm>
            <a:off x="4143372" y="928670"/>
            <a:ext cx="3438525" cy="20192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Вдруг откуда-то летит маленький комарик,</a:t>
            </a:r>
          </a:p>
          <a:p>
            <a:r>
              <a:rPr lang="ru-RU" dirty="0" smtClean="0"/>
              <a:t>И в руках его горит маленький фонарик.</a:t>
            </a:r>
            <a:endParaRPr lang="ru-RU" dirty="0"/>
          </a:p>
        </p:txBody>
      </p:sp>
      <p:pic>
        <p:nvPicPr>
          <p:cNvPr id="11266" name="Picture 2" descr="C:\Users\1\Desktop\документы Аксёновой Е.Г\проект по бисероплетению\Слайд31.JPG"/>
          <p:cNvPicPr>
            <a:picLocks noChangeAspect="1" noChangeArrowheads="1"/>
          </p:cNvPicPr>
          <p:nvPr/>
        </p:nvPicPr>
        <p:blipFill>
          <a:blip r:embed="rId2"/>
          <a:srcRect l="14503" t="23356" r="8839" b="22145"/>
          <a:stretch>
            <a:fillRect/>
          </a:stretch>
        </p:blipFill>
        <p:spPr bwMode="auto">
          <a:xfrm>
            <a:off x="4143372" y="1000108"/>
            <a:ext cx="3357586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Саблю вынимает </a:t>
            </a:r>
          </a:p>
          <a:p>
            <a:r>
              <a:rPr lang="ru-RU" dirty="0" smtClean="0"/>
              <a:t>И на всем скаку</a:t>
            </a:r>
          </a:p>
          <a:p>
            <a:r>
              <a:rPr lang="ru-RU" dirty="0" smtClean="0"/>
              <a:t>Голову срубает.</a:t>
            </a:r>
            <a:endParaRPr lang="ru-RU" dirty="0"/>
          </a:p>
        </p:txBody>
      </p:sp>
      <p:pic>
        <p:nvPicPr>
          <p:cNvPr id="12290" name="Picture 2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r="1709" b="45122"/>
          <a:stretch>
            <a:fillRect/>
          </a:stretch>
        </p:blipFill>
        <p:spPr bwMode="auto">
          <a:xfrm>
            <a:off x="4000496" y="642918"/>
            <a:ext cx="3286148" cy="1500198"/>
          </a:xfrm>
          <a:prstGeom prst="rect">
            <a:avLst/>
          </a:prstGeom>
          <a:noFill/>
        </p:spPr>
      </p:pic>
      <p:pic>
        <p:nvPicPr>
          <p:cNvPr id="5" name="Picture 2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t="47039" r="52991"/>
          <a:stretch>
            <a:fillRect/>
          </a:stretch>
        </p:blipFill>
        <p:spPr bwMode="auto">
          <a:xfrm>
            <a:off x="4000496" y="2000240"/>
            <a:ext cx="1571636" cy="1447791"/>
          </a:xfrm>
          <a:prstGeom prst="rect">
            <a:avLst/>
          </a:prstGeom>
          <a:noFill/>
        </p:spPr>
      </p:pic>
      <p:pic>
        <p:nvPicPr>
          <p:cNvPr id="12291" name="Picture 3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l="34188" b="21602"/>
          <a:stretch>
            <a:fillRect/>
          </a:stretch>
        </p:blipFill>
        <p:spPr bwMode="auto">
          <a:xfrm>
            <a:off x="5072066" y="642918"/>
            <a:ext cx="2200267" cy="2143140"/>
          </a:xfrm>
          <a:prstGeom prst="rect">
            <a:avLst/>
          </a:prstGeom>
          <a:noFill/>
        </p:spPr>
      </p:pic>
      <p:pic>
        <p:nvPicPr>
          <p:cNvPr id="12293" name="Picture 5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t="2613" r="48718" b="89547"/>
          <a:stretch>
            <a:fillRect/>
          </a:stretch>
        </p:blipFill>
        <p:spPr bwMode="auto">
          <a:xfrm>
            <a:off x="5572132" y="2714620"/>
            <a:ext cx="1714512" cy="214314"/>
          </a:xfrm>
          <a:prstGeom prst="rect">
            <a:avLst/>
          </a:prstGeom>
          <a:noFill/>
        </p:spPr>
      </p:pic>
      <p:pic>
        <p:nvPicPr>
          <p:cNvPr id="9" name="Picture 5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t="2613" r="48718" b="89547"/>
          <a:stretch>
            <a:fillRect/>
          </a:stretch>
        </p:blipFill>
        <p:spPr bwMode="auto">
          <a:xfrm>
            <a:off x="5572132" y="3143248"/>
            <a:ext cx="1714512" cy="214314"/>
          </a:xfrm>
          <a:prstGeom prst="rect">
            <a:avLst/>
          </a:prstGeom>
          <a:noFill/>
        </p:spPr>
      </p:pic>
      <p:pic>
        <p:nvPicPr>
          <p:cNvPr id="11" name="Picture 5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t="2613" r="48718" b="89547"/>
          <a:stretch>
            <a:fillRect/>
          </a:stretch>
        </p:blipFill>
        <p:spPr bwMode="auto">
          <a:xfrm>
            <a:off x="5572132" y="2928934"/>
            <a:ext cx="1714512" cy="214314"/>
          </a:xfrm>
          <a:prstGeom prst="rect">
            <a:avLst/>
          </a:prstGeom>
          <a:noFill/>
        </p:spPr>
      </p:pic>
      <p:pic>
        <p:nvPicPr>
          <p:cNvPr id="13" name="Picture 5" descr="C:\Users\1\Desktop\документы Аксёновой Е.Г\проект по бисероплетению\Слайд32.JPG"/>
          <p:cNvPicPr>
            <a:picLocks noChangeAspect="1" noChangeArrowheads="1"/>
          </p:cNvPicPr>
          <p:nvPr/>
        </p:nvPicPr>
        <p:blipFill>
          <a:blip r:embed="rId2"/>
          <a:srcRect t="2613" r="48718" b="89547"/>
          <a:stretch>
            <a:fillRect/>
          </a:stretch>
        </p:blipFill>
        <p:spPr bwMode="auto">
          <a:xfrm>
            <a:off x="5572132" y="3214686"/>
            <a:ext cx="1714512" cy="214314"/>
          </a:xfrm>
          <a:prstGeom prst="rect">
            <a:avLst/>
          </a:prstGeom>
          <a:noFill/>
        </p:spPr>
      </p:pic>
      <p:pic>
        <p:nvPicPr>
          <p:cNvPr id="14" name="Picture 2" descr="C:\Users\1\Desktop\документы Аксёновой Е.Г\проект по бисероплетению\Слайд30.JPG"/>
          <p:cNvPicPr>
            <a:picLocks noChangeAspect="1" noChangeArrowheads="1"/>
          </p:cNvPicPr>
          <p:nvPr/>
        </p:nvPicPr>
        <p:blipFill>
          <a:blip r:embed="rId3"/>
          <a:srcRect l="41552" t="73171" r="8587"/>
          <a:stretch>
            <a:fillRect/>
          </a:stretch>
        </p:blipFill>
        <p:spPr bwMode="auto">
          <a:xfrm>
            <a:off x="5572132" y="2714620"/>
            <a:ext cx="1714512" cy="7334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752592"/>
          </a:xfrm>
        </p:spPr>
        <p:txBody>
          <a:bodyPr/>
          <a:lstStyle/>
          <a:p>
            <a:r>
              <a:rPr lang="ru-RU" sz="2400" dirty="0" smtClean="0"/>
              <a:t>В ходе работы мы воспользовались полезными советами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428868"/>
            <a:ext cx="5114778" cy="35719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-Работайте с бисером только при хорошем освещении.</a:t>
            </a:r>
          </a:p>
          <a:p>
            <a:r>
              <a:rPr lang="ru-RU" dirty="0" smtClean="0"/>
              <a:t>-Насыпать бисер на однотонную ткань, в крышечку или в коробочку в небольшом количестве.</a:t>
            </a:r>
          </a:p>
          <a:p>
            <a:pPr>
              <a:buFontTx/>
              <a:buChar char="-"/>
            </a:pPr>
            <a:r>
              <a:rPr lang="ru-RU" dirty="0" smtClean="0"/>
              <a:t>- Не смешивайте бисер разного цвета.</a:t>
            </a:r>
          </a:p>
          <a:p>
            <a:pPr>
              <a:buFontTx/>
              <a:buChar char="-"/>
            </a:pPr>
            <a:r>
              <a:rPr lang="ru-RU" dirty="0" smtClean="0"/>
              <a:t>- После окончания работы пересыпайте бисер в пакетик или специальную коробочку или баночку.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-</a:t>
            </a:r>
            <a:r>
              <a:rPr lang="ru-RU" dirty="0" smtClean="0"/>
              <a:t>Обязательно отведите на рабочем месте место  под коробку для отходов. 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Муху за руку берёт</a:t>
            </a:r>
          </a:p>
          <a:p>
            <a:r>
              <a:rPr lang="ru-RU" dirty="0" smtClean="0"/>
              <a:t>И к окошечку ведёт.</a:t>
            </a:r>
          </a:p>
          <a:p>
            <a:r>
              <a:rPr lang="ru-RU" dirty="0" smtClean="0"/>
              <a:t>-Я злодея зарубил, я тебя освободил,</a:t>
            </a:r>
          </a:p>
          <a:p>
            <a:r>
              <a:rPr lang="ru-RU" dirty="0" smtClean="0"/>
              <a:t>И теперь, </a:t>
            </a:r>
            <a:r>
              <a:rPr lang="ru-RU" dirty="0" err="1" smtClean="0"/>
              <a:t>душа-девица,на</a:t>
            </a:r>
            <a:r>
              <a:rPr lang="ru-RU" dirty="0" smtClean="0"/>
              <a:t> тебе хочу жениться</a:t>
            </a:r>
            <a:endParaRPr lang="ru-RU" dirty="0"/>
          </a:p>
        </p:txBody>
      </p:sp>
      <p:pic>
        <p:nvPicPr>
          <p:cNvPr id="13314" name="Picture 2" descr="C:\Users\1\Desktop\документы Аксёновой Е.Г\проект по бисероплетению\Слайд33.JPG"/>
          <p:cNvPicPr>
            <a:picLocks noChangeAspect="1" noChangeArrowheads="1"/>
          </p:cNvPicPr>
          <p:nvPr/>
        </p:nvPicPr>
        <p:blipFill>
          <a:blip r:embed="rId2"/>
          <a:srcRect l="15094" t="24742" r="13208" b="27835"/>
          <a:stretch>
            <a:fillRect/>
          </a:stretch>
        </p:blipFill>
        <p:spPr bwMode="auto">
          <a:xfrm>
            <a:off x="4143372" y="1000108"/>
            <a:ext cx="3714776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52" y="214290"/>
            <a:ext cx="6858048" cy="1824030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071678"/>
            <a:ext cx="5114778" cy="185738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- </a:t>
            </a:r>
            <a:endParaRPr lang="ru-RU" dirty="0"/>
          </a:p>
        </p:txBody>
      </p:sp>
      <p:pic>
        <p:nvPicPr>
          <p:cNvPr id="1026" name="Picture 2" descr="C:\Users\1\Desktop\документы Аксёновой Е.Г\проект по бисероплетению\Слайд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109650"/>
          </a:xfrm>
        </p:spPr>
        <p:txBody>
          <a:bodyPr/>
          <a:lstStyle/>
          <a:p>
            <a:r>
              <a:rPr lang="ru-RU" dirty="0" smtClean="0"/>
              <a:t>Использованная литература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\Desktop\документы Аксёновой Е.Г\проект по бисероплетению\Слайд5.JPG"/>
          <p:cNvPicPr>
            <a:picLocks noChangeAspect="1" noChangeArrowheads="1"/>
          </p:cNvPicPr>
          <p:nvPr/>
        </p:nvPicPr>
        <p:blipFill>
          <a:blip r:embed="rId2"/>
          <a:srcRect t="19814"/>
          <a:stretch>
            <a:fillRect/>
          </a:stretch>
        </p:blipFill>
        <p:spPr bwMode="auto">
          <a:xfrm>
            <a:off x="0" y="1857364"/>
            <a:ext cx="9144000" cy="5000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966774"/>
          </a:xfrm>
        </p:spPr>
        <p:txBody>
          <a:bodyPr/>
          <a:lstStyle/>
          <a:p>
            <a:r>
              <a:rPr lang="ru-RU" dirty="0" smtClean="0"/>
              <a:t>И рабочие схемы из них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1\Desktop\документы Аксёновой Е.Г\проект по бисероплетению\Слайд6.JPG"/>
          <p:cNvPicPr>
            <a:picLocks noChangeAspect="1" noChangeArrowheads="1"/>
          </p:cNvPicPr>
          <p:nvPr/>
        </p:nvPicPr>
        <p:blipFill>
          <a:blip r:embed="rId2"/>
          <a:srcRect t="7143"/>
          <a:stretch>
            <a:fillRect/>
          </a:stretch>
        </p:blipFill>
        <p:spPr bwMode="auto">
          <a:xfrm>
            <a:off x="2071670" y="1428736"/>
            <a:ext cx="7072330" cy="5429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1\Desktop\документы Аксёновой Е.Г\проект по бисероплетению\Слайд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92971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929198"/>
            <a:ext cx="5114778" cy="1285884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Муха,муха</a:t>
            </a:r>
            <a:r>
              <a:rPr lang="ru-RU" dirty="0" smtClean="0"/>
              <a:t> Цокотуха позолоченное брюхо</a:t>
            </a:r>
          </a:p>
          <a:p>
            <a:r>
              <a:rPr lang="ru-RU" dirty="0" smtClean="0"/>
              <a:t>Муха по полю пошла, муха денежку нашла.</a:t>
            </a:r>
            <a:endParaRPr lang="ru-RU" dirty="0"/>
          </a:p>
        </p:txBody>
      </p:sp>
      <p:pic>
        <p:nvPicPr>
          <p:cNvPr id="5122" name="Picture 2" descr="C:\Users\1\Desktop\документы Аксёновой Е.Г\проект по бисероплетению\Слайд12.JPG"/>
          <p:cNvPicPr>
            <a:picLocks noChangeAspect="1" noChangeArrowheads="1"/>
          </p:cNvPicPr>
          <p:nvPr/>
        </p:nvPicPr>
        <p:blipFill>
          <a:blip r:embed="rId2"/>
          <a:srcRect l="6250" t="8000" r="7031" b="22000"/>
          <a:stretch>
            <a:fillRect/>
          </a:stretch>
        </p:blipFill>
        <p:spPr bwMode="auto">
          <a:xfrm>
            <a:off x="1214382" y="0"/>
            <a:ext cx="7929618" cy="4857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Пошла муха на базар и купила самовар</a:t>
            </a:r>
            <a:endParaRPr lang="ru-RU" dirty="0"/>
          </a:p>
        </p:txBody>
      </p:sp>
      <p:pic>
        <p:nvPicPr>
          <p:cNvPr id="1026" name="Picture 2" descr="C:\Users\1\Desktop\документы Аксёновой Е.Г\проект по бисероплетению\Слайд15.JPG"/>
          <p:cNvPicPr>
            <a:picLocks noChangeAspect="1" noChangeArrowheads="1"/>
          </p:cNvPicPr>
          <p:nvPr/>
        </p:nvPicPr>
        <p:blipFill>
          <a:blip r:embed="rId2"/>
          <a:srcRect l="40432" t="23602" r="41374" b="26573"/>
          <a:stretch>
            <a:fillRect/>
          </a:stretch>
        </p:blipFill>
        <p:spPr bwMode="auto">
          <a:xfrm>
            <a:off x="4929190" y="714356"/>
            <a:ext cx="2428892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643446"/>
            <a:ext cx="5114778" cy="1500198"/>
          </a:xfrm>
        </p:spPr>
        <p:txBody>
          <a:bodyPr/>
          <a:lstStyle/>
          <a:p>
            <a:r>
              <a:rPr lang="ru-RU" dirty="0" smtClean="0"/>
              <a:t>И для дорогих гостей</a:t>
            </a:r>
          </a:p>
          <a:p>
            <a:r>
              <a:rPr lang="ru-RU" dirty="0" smtClean="0"/>
              <a:t>Много припасла она сластей</a:t>
            </a:r>
            <a:endParaRPr lang="ru-RU" dirty="0"/>
          </a:p>
        </p:txBody>
      </p:sp>
      <p:pic>
        <p:nvPicPr>
          <p:cNvPr id="2050" name="Picture 2" descr="C:\Users\1\Desktop\документы Аксёновой Е.Г\проект по бисероплетению\Слайд17.JPG"/>
          <p:cNvPicPr>
            <a:picLocks noChangeAspect="1" noChangeArrowheads="1"/>
          </p:cNvPicPr>
          <p:nvPr/>
        </p:nvPicPr>
        <p:blipFill>
          <a:blip r:embed="rId2"/>
          <a:srcRect t="15517"/>
          <a:stretch>
            <a:fillRect/>
          </a:stretch>
        </p:blipFill>
        <p:spPr bwMode="auto">
          <a:xfrm>
            <a:off x="3714744" y="500042"/>
            <a:ext cx="4500594" cy="3548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986</TotalTime>
  <Words>283</Words>
  <PresentationFormat>Экран (4:3)</PresentationFormat>
  <Paragraphs>54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Коллекция бисерных миниатюр Творческий проект «Забавные игрушечки из бисера.Муха-Цокотуха»</vt:lpstr>
      <vt:lpstr>В ходе работы мы воспользовались полезными советами:</vt:lpstr>
      <vt:lpstr>Слайд 3</vt:lpstr>
      <vt:lpstr>Использованная литература</vt:lpstr>
      <vt:lpstr>И рабочие схемы из них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Коллекция бисерных миниатюр Творческий проект «цокотуха-шоу»</dc:title>
  <dc:creator>наталья макарова</dc:creator>
  <cp:lastModifiedBy>1</cp:lastModifiedBy>
  <cp:revision>105</cp:revision>
  <dcterms:created xsi:type="dcterms:W3CDTF">2018-10-11T09:09:46Z</dcterms:created>
  <dcterms:modified xsi:type="dcterms:W3CDTF">2018-10-18T08:21:33Z</dcterms:modified>
</cp:coreProperties>
</file>