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306" r:id="rId6"/>
    <p:sldId id="308" r:id="rId7"/>
    <p:sldId id="265" r:id="rId8"/>
    <p:sldId id="268" r:id="rId9"/>
    <p:sldId id="269" r:id="rId10"/>
    <p:sldId id="270" r:id="rId11"/>
    <p:sldId id="271" r:id="rId12"/>
    <p:sldId id="272" r:id="rId13"/>
    <p:sldId id="277" r:id="rId14"/>
    <p:sldId id="309" r:id="rId15"/>
    <p:sldId id="278" r:id="rId16"/>
    <p:sldId id="279" r:id="rId17"/>
    <p:sldId id="303" r:id="rId18"/>
    <p:sldId id="304" r:id="rId19"/>
    <p:sldId id="286" r:id="rId20"/>
    <p:sldId id="287" r:id="rId21"/>
    <p:sldId id="307" r:id="rId22"/>
    <p:sldId id="288" r:id="rId23"/>
    <p:sldId id="289" r:id="rId24"/>
    <p:sldId id="291" r:id="rId25"/>
    <p:sldId id="305" r:id="rId26"/>
    <p:sldId id="292" r:id="rId27"/>
    <p:sldId id="300" r:id="rId28"/>
    <p:sldId id="302" r:id="rId29"/>
    <p:sldId id="29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EA96-430B-4E64-A19C-2A1D4AF720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79860-E0A9-4E00-A927-72F71664DC8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EA96-430B-4E64-A19C-2A1D4AF720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9860-E0A9-4E00-A927-72F71664D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EA96-430B-4E64-A19C-2A1D4AF720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9860-E0A9-4E00-A927-72F71664D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41EA96-430B-4E64-A19C-2A1D4AF720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CE79860-E0A9-4E00-A927-72F71664DC8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EA96-430B-4E64-A19C-2A1D4AF720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9860-E0A9-4E00-A927-72F71664DC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EA96-430B-4E64-A19C-2A1D4AF720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9860-E0A9-4E00-A927-72F71664DC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9860-E0A9-4E00-A927-72F71664DC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EA96-430B-4E64-A19C-2A1D4AF720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EA96-430B-4E64-A19C-2A1D4AF720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9860-E0A9-4E00-A927-72F71664DC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EA96-430B-4E64-A19C-2A1D4AF720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9860-E0A9-4E00-A927-72F71664D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41EA96-430B-4E64-A19C-2A1D4AF720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E79860-E0A9-4E00-A927-72F71664DC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EA96-430B-4E64-A19C-2A1D4AF720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79860-E0A9-4E00-A927-72F71664DC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41EA96-430B-4E64-A19C-2A1D4AF720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CE79860-E0A9-4E00-A927-72F71664DC8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A16377-9F35-41B7-B6E7-7A09A7BB1B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/>
              <a:t>Автор Е.В. Бодров, </a:t>
            </a:r>
          </a:p>
          <a:p>
            <a:pPr algn="r"/>
            <a:r>
              <a:rPr lang="ru-RU" sz="2400" dirty="0"/>
              <a:t>педагог ДО</a:t>
            </a:r>
          </a:p>
          <a:p>
            <a:pPr algn="r"/>
            <a:r>
              <a:rPr lang="ru-RU" sz="2400" dirty="0"/>
              <a:t> МОУДО «Жарковский Дом детского творчества»</a:t>
            </a:r>
          </a:p>
          <a:p>
            <a:pPr algn="r"/>
            <a:r>
              <a:rPr lang="ru-RU" sz="2400" dirty="0"/>
              <a:t>2019г.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B400FB-C262-4154-9C1E-C13F7FBA53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0" i="0" dirty="0">
                <a:solidFill>
                  <a:srgbClr val="111111"/>
                </a:solidFill>
                <a:effectLst/>
                <a:latin typeface="+mn-lt"/>
              </a:rPr>
              <a:t>Туристические узлы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1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1F4044-4EC2-436A-BD10-3FEBB19D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672" y="1953490"/>
            <a:ext cx="10141527" cy="490450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</a:rPr>
              <a:t>На конце более толстой верёвки завязывают закрытую петлю, у которой короткий конец проходит сверху длинной части. </a:t>
            </a:r>
          </a:p>
          <a:p>
            <a:pPr marL="514350" indent="-514350"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</a:rPr>
              <a:t>Заводят в петлю вторую верёвку и выводят её, обхватывая петлю по кругу у основания. </a:t>
            </a:r>
          </a:p>
          <a:p>
            <a:pPr marL="514350" indent="-514350"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</a:rPr>
              <a:t>Короткий конец перекрещивают с длинным концом верёвки и протягивают его в петлю. Получается, что тонкая бечёвка огибает основание петли восьмёркой. </a:t>
            </a:r>
          </a:p>
          <a:p>
            <a:pPr marL="514350" indent="-514350"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</a:rPr>
              <a:t>Узел стягивают и обязательно вяжут страховку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.</a:t>
            </a:r>
            <a:endParaRPr lang="ru-RU" b="0" i="0" dirty="0">
              <a:solidFill>
                <a:srgbClr val="111111"/>
              </a:solidFill>
              <a:effectLst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75DFF2-B6E8-4D65-AED9-B675E10A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7417"/>
            <a:ext cx="10972800" cy="1399310"/>
          </a:xfrm>
        </p:spPr>
        <p:txBody>
          <a:bodyPr>
            <a:normAutofit/>
          </a:bodyPr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+mn-lt"/>
              </a:rPr>
              <a:t>Техника выполнения: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5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DFBB8E-B9BE-4EC8-B7AF-A65665AF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89564"/>
            <a:ext cx="10972800" cy="30064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B3AC5-F978-4045-9723-39F5EEBB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"/>
            <a:ext cx="10972800" cy="292331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Jek-B\Desktop\1394\Тур узлы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87486F-F19E-4C83-8EF2-0E4DF8A6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54"/>
            <a:ext cx="6547338" cy="5178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D1AFEE-B6DF-48B8-80BB-44FC19FA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4291"/>
            <a:ext cx="10972800" cy="1219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111111"/>
                </a:solidFill>
                <a:effectLst/>
              </a:rPr>
              <a:t>Брам-шкотовый</a:t>
            </a: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3564" y="2327562"/>
            <a:ext cx="10931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Усиленный вариант узла Булинь, другое название – двойной шкотовый. Его применяют при такелажных работах, буксире, когда нужно соединиться с жёстким тросом. Используют брам-шкотовый узел при постоянной нагрузке, он выдерживает рывки и резкую смену направления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32229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599" y="1523999"/>
            <a:ext cx="6414656" cy="504305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>
                <a:solidFill>
                  <a:srgbClr val="111111"/>
                </a:solidFill>
              </a:rPr>
              <a:t>Из толстого каната делают закрытую петлю.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111111"/>
                </a:solidFill>
              </a:rPr>
              <a:t>В неё протягивают конец второго каната, обводят им основание петли и продевают тонкий канат под себя поверх петли.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111111"/>
                </a:solidFill>
              </a:rPr>
              <a:t>Ещё раз обходят основание петли свободным концом и протягивают его в проход между петлёй и тонким канатом.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111111"/>
                </a:solidFill>
              </a:rPr>
              <a:t>Узел стягивают, придерживая толстую петлю, и расправляют. С 2-х сторон завязывают контрольные узлы.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</a:rPr>
              <a:t>Брам-шкотовый узел надёжно удерживает как верёвки разного диаметра, так и жёсткие искусственные тросы одинаковой толщины.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111111"/>
                </a:solidFill>
                <a:effectLst/>
              </a:rPr>
              <a:t>Техника выполнения: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318" y="1640898"/>
            <a:ext cx="4140200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7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ek-B\Desktop\1394\Тур узлы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BBA78D-C56A-4B79-AE7F-24BF80FB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3999"/>
            <a:ext cx="10972800" cy="494607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0" i="0" dirty="0">
                <a:solidFill>
                  <a:srgbClr val="111111"/>
                </a:solidFill>
                <a:effectLst/>
              </a:rPr>
              <a:t>Проводник 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– простой </a:t>
            </a:r>
            <a:r>
              <a:rPr lang="ru-RU" b="0" i="0" dirty="0">
                <a:solidFill>
                  <a:srgbClr val="111111"/>
                </a:solidFill>
                <a:effectLst/>
              </a:rPr>
              <a:t>петлевой 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узел</a:t>
            </a:r>
            <a:r>
              <a:rPr lang="ru-RU" dirty="0">
                <a:solidFill>
                  <a:srgbClr val="111111"/>
                </a:solidFill>
              </a:rPr>
              <a:t>.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 </a:t>
            </a:r>
            <a:r>
              <a:rPr lang="ru-RU" b="0" i="0" dirty="0">
                <a:solidFill>
                  <a:srgbClr val="111111"/>
                </a:solidFill>
                <a:effectLst/>
              </a:rPr>
              <a:t>Под </a:t>
            </a:r>
            <a:r>
              <a:rPr lang="ru-RU" dirty="0" smtClean="0">
                <a:solidFill>
                  <a:srgbClr val="111111"/>
                </a:solidFill>
              </a:rPr>
              <a:t>нагрузкой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 </a:t>
            </a:r>
            <a:r>
              <a:rPr lang="ru-RU" b="0" i="0" dirty="0">
                <a:solidFill>
                  <a:srgbClr val="111111"/>
                </a:solidFill>
                <a:effectLst/>
              </a:rPr>
              <a:t>сильно затягивается и не скользит. Проводником соединяют верёвку с карабином или металлическим кольцом, обвязывают дерево или </a:t>
            </a:r>
            <a:r>
              <a:rPr lang="ru-RU" dirty="0" smtClean="0">
                <a:solidFill>
                  <a:srgbClr val="111111"/>
                </a:solidFill>
              </a:rPr>
              <a:t>опору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. </a:t>
            </a:r>
            <a:r>
              <a:rPr lang="ru-RU" b="0" i="0" dirty="0">
                <a:solidFill>
                  <a:srgbClr val="111111"/>
                </a:solidFill>
                <a:effectLst/>
              </a:rPr>
              <a:t>Узел применяют в страховочных системах, для закрепления верёвочных лестниц. Если на тросе есть испорченный участок, его выделяют, завязав проводник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ru-RU" b="0" i="0" dirty="0" smtClean="0">
              <a:solidFill>
                <a:srgbClr val="111111"/>
              </a:solidFill>
              <a:effectLst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111111"/>
                </a:solidFill>
              </a:rPr>
              <a:t>Техника выполнения</a:t>
            </a:r>
            <a:r>
              <a:rPr lang="ru-RU" dirty="0" smtClean="0">
                <a:solidFill>
                  <a:srgbClr val="111111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111111"/>
                </a:solidFill>
              </a:rPr>
              <a:t>Конец </a:t>
            </a:r>
            <a:r>
              <a:rPr lang="ru-RU" dirty="0">
                <a:solidFill>
                  <a:srgbClr val="111111"/>
                </a:solidFill>
              </a:rPr>
              <a:t>верёвки складывают вдвое, формируют петлю.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111111"/>
                </a:solidFill>
              </a:rPr>
              <a:t>Протягивают двойной конец в петлю, стягивают.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111111"/>
                </a:solidFill>
              </a:rPr>
              <a:t>Если крепление используется под переменными нагрузками, то вяжут контрольный узел. 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E686C6-AFAC-489A-81AC-226F4DE9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925782"/>
          </a:xfrm>
        </p:spPr>
        <p:txBody>
          <a:bodyPr>
            <a:normAutofit/>
          </a:bodyPr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+mn-lt"/>
              </a:rPr>
              <a:t>Проводник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9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218D35-975B-4D41-8860-C4E5B035B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19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Jek-B\Desktop\1394\Тур узлы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/>
              <a:t>Узел восьмёрка – простой и быстрый в выполнении. Обычно вяжется на конце верёвки и на усах самостраховки. С помощью восьмёрки альпинисты крепят к тросу карабины а рыбаки привязывают крючки к леске. Узел самостоятельно не развязывается и не смещается. </a:t>
            </a:r>
            <a:endParaRPr lang="ru-RU" sz="2800" dirty="0" smtClean="0"/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Техника выполнения:</a:t>
            </a:r>
          </a:p>
          <a:p>
            <a:r>
              <a:rPr lang="ru-RU" sz="2800" dirty="0"/>
              <a:t>Верёвку перекрещивают в форме петли так, чтобы длинная часть верёвки находилась сверху короткой. </a:t>
            </a:r>
          </a:p>
          <a:p>
            <a:r>
              <a:rPr lang="ru-RU" sz="2800" dirty="0"/>
              <a:t>Протягивают короткий конец в петлю. </a:t>
            </a:r>
          </a:p>
          <a:p>
            <a:r>
              <a:rPr lang="ru-RU" sz="2800" dirty="0"/>
              <a:t>Узел затягивают. </a:t>
            </a:r>
          </a:p>
          <a:p>
            <a:r>
              <a:rPr lang="ru-RU" sz="2800" dirty="0"/>
              <a:t>На основе восьмёрки разработано не менее 20 узлов, разных по назначению. Популярный вариант крепления – восьмёрка в виде петли. Чтобы её получить, свободный конец верёвки складывают вдвое и завязывают узел по традиционной схеме.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111111"/>
                </a:solidFill>
                <a:effectLst/>
              </a:rPr>
              <a:t>Восьмёрка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8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73088"/>
            <a:ext cx="76200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7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211A7F-3A68-43D8-BD52-9165FBD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0707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</a:rPr>
              <a:t>Австрийский проводник 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используют </a:t>
            </a:r>
            <a:r>
              <a:rPr lang="ru-RU" b="0" i="0" dirty="0">
                <a:solidFill>
                  <a:srgbClr val="111111"/>
                </a:solidFill>
                <a:effectLst/>
              </a:rPr>
              <a:t>для создания надёжной петли в альпинистских связках, верёвочных лестницах, в рыболовстве и в быту. Узел легко развязывается, 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и не скользит.</a:t>
            </a:r>
          </a:p>
          <a:p>
            <a:pPr marL="0" indent="0">
              <a:buNone/>
            </a:pPr>
            <a:endParaRPr lang="ru-RU" b="0" i="0" dirty="0" smtClean="0">
              <a:solidFill>
                <a:srgbClr val="111111"/>
              </a:solidFill>
              <a:effectLst/>
            </a:endParaRP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</a:rPr>
              <a:t>Техника выполнения</a:t>
            </a:r>
            <a:r>
              <a:rPr lang="ru-RU" dirty="0" smtClean="0">
                <a:solidFill>
                  <a:srgbClr val="111111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111111"/>
                </a:solidFill>
              </a:rPr>
              <a:t>Сворачивают верёвку пополам петлёй, перекрещивают ещё раз, чтобы получилась восьмёрка.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111111"/>
                </a:solidFill>
              </a:rPr>
              <a:t>Верхнюю петлю опускают вниз, заводят под пересечение верёвки и протаскивают в нижнюю часть восьмёрки.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111111"/>
                </a:solidFill>
              </a:rPr>
              <a:t>Петлю поправляют, узел затягивают в обе стороны. 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</a:rPr>
              <a:t>Выполнение срединного проводника требует практики, </a:t>
            </a:r>
            <a:r>
              <a:rPr lang="ru-RU" dirty="0" smtClean="0">
                <a:solidFill>
                  <a:srgbClr val="111111"/>
                </a:solidFill>
              </a:rPr>
              <a:t>поэтому, опытные </a:t>
            </a:r>
            <a:r>
              <a:rPr lang="ru-RU" dirty="0">
                <a:solidFill>
                  <a:srgbClr val="111111"/>
                </a:solidFill>
              </a:rPr>
              <a:t>туристы рекомендуют завязывать не австрийский узел, а петлю восьмёрку.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2DF750-7A20-44C6-BA9A-6BF6D88D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717964"/>
          </a:xfrm>
        </p:spPr>
        <p:txBody>
          <a:bodyPr>
            <a:normAutofit/>
          </a:bodyPr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+mn-lt"/>
              </a:rPr>
              <a:t>Австрийский </a:t>
            </a:r>
            <a:r>
              <a:rPr lang="ru-RU" dirty="0">
                <a:solidFill>
                  <a:srgbClr val="111111"/>
                </a:solidFill>
                <a:effectLst/>
                <a:latin typeface="+mn-lt"/>
              </a:rPr>
              <a:t>проводник </a:t>
            </a:r>
            <a:r>
              <a:rPr lang="ru-RU" sz="3100" dirty="0">
                <a:solidFill>
                  <a:srgbClr val="111111"/>
                </a:solidFill>
                <a:effectLst/>
                <a:latin typeface="+mn-lt"/>
              </a:rPr>
              <a:t>(срединный </a:t>
            </a:r>
            <a:r>
              <a:rPr lang="ru-RU" sz="3100" dirty="0" smtClean="0">
                <a:solidFill>
                  <a:srgbClr val="111111"/>
                </a:solidFill>
                <a:effectLst/>
                <a:latin typeface="+mn-lt"/>
              </a:rPr>
              <a:t>проводник)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9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1DA72A-F10B-4DE7-B3AE-A6F7BA22C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7928"/>
            <a:ext cx="10972800" cy="3893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Веревка - незаменимая вещь не только в быту, но и в походе. Применение ее достаточно широко: от элементарного приспособления для сушки белья до организации переправ, страховок и прочих жизненно необходимых устройств.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А потому, </a:t>
            </a:r>
            <a:r>
              <a:rPr lang="ru-RU" sz="2800" dirty="0"/>
              <a:t>каждый серьезный походник должен знать, как вязать узлы на веревке. И не простые, а туристические веревочные узлы на все случаи жизни.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Jek-B\Desktop\1394\Тур узлы\8.1250x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3823854"/>
            <a:ext cx="11416146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k-B\Desktop\1394\Тур узлы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7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Двойной проводник </a:t>
            </a:r>
            <a:r>
              <a:rPr lang="ru-RU" sz="3200" dirty="0" smtClean="0">
                <a:solidFill>
                  <a:schemeClr val="bg1"/>
                </a:solidFill>
              </a:rPr>
              <a:t>(заячьи  ушки)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Jek-B\Desktop\1394\Тур узлы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873" y="1558636"/>
            <a:ext cx="6303818" cy="47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D91247-78F0-4D54-842F-5CDF5996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2436"/>
            <a:ext cx="10972800" cy="497378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0" i="0" dirty="0">
                <a:solidFill>
                  <a:srgbClr val="111111"/>
                </a:solidFill>
                <a:effectLst/>
              </a:rPr>
              <a:t>Стремя, он же щёголь или выбленочный – узел, которым прикрепляют верёвки к опорам, 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карабинам, применяют </a:t>
            </a:r>
            <a:r>
              <a:rPr lang="ru-RU" b="0" i="0" dirty="0">
                <a:solidFill>
                  <a:srgbClr val="111111"/>
                </a:solidFill>
                <a:effectLst/>
              </a:rPr>
              <a:t>для самостраховки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, </a:t>
            </a:r>
            <a:r>
              <a:rPr lang="ru-RU" b="0" i="0" dirty="0">
                <a:solidFill>
                  <a:srgbClr val="111111"/>
                </a:solidFill>
                <a:effectLst/>
              </a:rPr>
              <a:t>используют как петлю для ноги во время подъёма. С помощью узла стремя несколько предметов связывают одной верёвкой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111111"/>
                </a:solidFill>
              </a:rPr>
              <a:t>Техника выполнения </a:t>
            </a:r>
            <a:r>
              <a:rPr lang="ru-RU" b="1" dirty="0" smtClean="0">
                <a:solidFill>
                  <a:srgbClr val="111111"/>
                </a:solidFill>
              </a:rPr>
              <a:t>«</a:t>
            </a:r>
            <a:r>
              <a:rPr lang="ru-RU" dirty="0" smtClean="0">
                <a:solidFill>
                  <a:srgbClr val="111111"/>
                </a:solidFill>
              </a:rPr>
              <a:t>одним концом»: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11111"/>
                </a:solidFill>
              </a:rPr>
              <a:t>Пропускают </a:t>
            </a:r>
            <a:r>
              <a:rPr lang="ru-RU" dirty="0" smtClean="0">
                <a:solidFill>
                  <a:srgbClr val="111111"/>
                </a:solidFill>
              </a:rPr>
              <a:t>верёвку </a:t>
            </a:r>
            <a:r>
              <a:rPr lang="ru-RU" dirty="0">
                <a:solidFill>
                  <a:srgbClr val="111111"/>
                </a:solidFill>
              </a:rPr>
              <a:t>через опору или карабин.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111111"/>
                </a:solidFill>
              </a:rPr>
              <a:t>Перекрещивают верёвки, чтобы получилась петля и делают ещё одну петлю навстречу первой.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111111"/>
                </a:solidFill>
              </a:rPr>
              <a:t>Надевают вторую петлю на опору (карабин). Затягивают стремя, потянув одновременно вниз за два конца верёвки. 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</a:rPr>
              <a:t>Во время использования стремени нужно учитывать, что при постоянной нагрузке узел не затягивается, а при переменном приложении силы – ползёт. Контрольный узел обязателен.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3E5675-34A7-4331-A666-5955592F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856510"/>
          </a:xfrm>
        </p:spPr>
        <p:txBody>
          <a:bodyPr>
            <a:normAutofit/>
          </a:bodyPr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+mn-lt"/>
              </a:rPr>
              <a:t>Стремя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4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k-B\Desktop\1394\Тур узлы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880102-7327-444D-BF3B-79A4BAAE7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</a:rPr>
              <a:t>Узел придумал австрийский альпинист Карл Прусик. Его завязывают тонкой верёвкой (репшнуром) на основном канате большего диаметра. Оптимальное соотношение диаметров верёвок – 1:2. Применяют прусик при изготовлении 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навесной переправы в системе полиспаста, </a:t>
            </a:r>
            <a:r>
              <a:rPr lang="ru-RU" b="0" i="0" dirty="0">
                <a:solidFill>
                  <a:srgbClr val="111111"/>
                </a:solidFill>
                <a:effectLst/>
              </a:rPr>
              <a:t>для страховки во время подъёма и спуска по верёвке. Узел просто вяжется одной рукой, прочно удерживает нагрузку, в ослабленном состоянии легко двигается.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2937CF-A4F7-4574-A550-FA69F39A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"/>
            <a:ext cx="10972800" cy="2327565"/>
          </a:xfrm>
        </p:spPr>
        <p:txBody>
          <a:bodyPr>
            <a:normAutofit/>
          </a:bodyPr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+mn-lt"/>
              </a:rPr>
              <a:t>Схватывающий узел </a:t>
            </a:r>
            <a:r>
              <a:rPr lang="ru-RU" sz="3200" b="0" i="0" dirty="0" smtClean="0">
                <a:solidFill>
                  <a:srgbClr val="111111"/>
                </a:solidFill>
                <a:effectLst/>
                <a:latin typeface="+mn-lt"/>
              </a:rPr>
              <a:t>(узел Прусика)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1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73088"/>
            <a:ext cx="76200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59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8B99AB-76DB-4008-8942-2A90EADF0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4351338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</a:rPr>
              <a:t>Концы репшнура связывают между собой, чтобы получилась петля. </a:t>
            </a:r>
          </a:p>
          <a:p>
            <a:pPr marL="514350" indent="-514350" algn="just"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</a:rPr>
              <a:t>Оборачивают петлёй основную верёвку и протягивают через себя. Так повторяют, чтобы по сторонам крепления образовались симметричные витки. </a:t>
            </a:r>
            <a:r>
              <a:rPr lang="ru-RU" dirty="0" smtClean="0">
                <a:solidFill>
                  <a:srgbClr val="111111"/>
                </a:solidFill>
              </a:rPr>
              <a:t>Тури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сты </a:t>
            </a:r>
            <a:r>
              <a:rPr lang="ru-RU" b="0" i="0" dirty="0">
                <a:solidFill>
                  <a:srgbClr val="111111"/>
                </a:solidFill>
                <a:effectLst/>
              </a:rPr>
              <a:t>используют узел, закрученный в 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2-3 </a:t>
            </a:r>
            <a:r>
              <a:rPr lang="ru-RU" b="0" i="0" dirty="0">
                <a:solidFill>
                  <a:srgbClr val="111111"/>
                </a:solidFill>
                <a:effectLst/>
              </a:rPr>
              <a:t>оборота.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111111"/>
                </a:solidFill>
              </a:rPr>
              <a:t>Узел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 </a:t>
            </a:r>
            <a:r>
              <a:rPr lang="ru-RU" b="0" i="0" dirty="0">
                <a:solidFill>
                  <a:srgbClr val="111111"/>
                </a:solidFill>
                <a:effectLst/>
              </a:rPr>
              <a:t>поправляют и стягивают. Если репшнур не был завязан встречным узлом, то </a:t>
            </a:r>
            <a:r>
              <a:rPr lang="ru-RU" dirty="0" smtClean="0">
                <a:solidFill>
                  <a:srgbClr val="111111"/>
                </a:solidFill>
              </a:rPr>
              <a:t>вяжу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т контрольный узел. </a:t>
            </a:r>
            <a:endParaRPr lang="ru-RU" b="0" i="0" dirty="0">
              <a:solidFill>
                <a:srgbClr val="111111"/>
              </a:solidFill>
              <a:effectLst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</a:rPr>
              <a:t>Недостатки 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 узла</a:t>
            </a:r>
            <a:r>
              <a:rPr lang="ru-RU" b="0" i="0" dirty="0">
                <a:solidFill>
                  <a:srgbClr val="111111"/>
                </a:solidFill>
                <a:effectLst/>
              </a:rPr>
              <a:t>: скользит на мокрой и обледенелой основе, не держится на жёстких 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тросах.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4A1B0-ADA4-4697-8D81-6A1BF1EC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+mn-lt"/>
              </a:rPr>
              <a:t>Техника выполнения: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4943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10906798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111111"/>
                </a:solidFill>
              </a:rPr>
              <a:t>Дополнительный узел, которым пользуются для стягивания верха мешка, рюкзака. Пустышка легко развязывается, стоит потянуть концы верёвки в разные стороны</a:t>
            </a:r>
            <a:r>
              <a:rPr lang="ru-RU" dirty="0" smtClean="0">
                <a:solidFill>
                  <a:srgbClr val="111111"/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rgbClr val="11111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«Пустышка»</a:t>
            </a:r>
            <a:endParaRPr lang="ru-RU" dirty="0"/>
          </a:p>
        </p:txBody>
      </p:sp>
      <p:pic>
        <p:nvPicPr>
          <p:cNvPr id="9218" name="Picture 2" descr="C:\Users\Jek-B\Desktop\1394\Тур узлы\Пусты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731" y="3428999"/>
            <a:ext cx="3894667" cy="25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2618" y="3325091"/>
            <a:ext cx="72060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Техника выполнения:</a:t>
            </a:r>
          </a:p>
          <a:p>
            <a:r>
              <a:rPr lang="ru-RU" sz="2400" dirty="0" smtClean="0"/>
              <a:t>На </a:t>
            </a:r>
            <a:r>
              <a:rPr lang="ru-RU" sz="2400" dirty="0"/>
              <a:t>середине верёвки сворачивают петлю</a:t>
            </a:r>
            <a:r>
              <a:rPr lang="ru-RU" sz="2400" dirty="0" smtClean="0"/>
              <a:t>. </a:t>
            </a:r>
            <a:endParaRPr lang="ru-RU" sz="2400" dirty="0"/>
          </a:p>
          <a:p>
            <a:r>
              <a:rPr lang="ru-RU" sz="2400" dirty="0" smtClean="0"/>
              <a:t>Через </a:t>
            </a:r>
            <a:r>
              <a:rPr lang="ru-RU" sz="2400" dirty="0"/>
              <a:t>неё протягивают одну часть верёвки, </a:t>
            </a:r>
            <a:r>
              <a:rPr lang="ru-RU" sz="2400" dirty="0" smtClean="0"/>
              <a:t>формируя </a:t>
            </a:r>
            <a:r>
              <a:rPr lang="ru-RU" sz="2400" dirty="0"/>
              <a:t>петлю-ушко. </a:t>
            </a:r>
          </a:p>
          <a:p>
            <a:r>
              <a:rPr lang="ru-RU" sz="2400" dirty="0"/>
              <a:t>Затягивают узел. </a:t>
            </a:r>
          </a:p>
          <a:p>
            <a:r>
              <a:rPr lang="ru-RU" sz="2400" dirty="0"/>
              <a:t>Связку пустышка используют при завязывании узлов булинь и двойной проводник.</a:t>
            </a:r>
          </a:p>
        </p:txBody>
      </p:sp>
    </p:spTree>
    <p:extLst>
      <p:ext uri="{BB962C8B-B14F-4D97-AF65-F5344CB8AC3E}">
        <p14:creationId xmlns:p14="http://schemas.microsoft.com/office/powerpoint/2010/main" val="409077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111111"/>
                </a:solidFill>
                <a:effectLst/>
              </a:rPr>
              <a:t>Узел «Штык»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96427" y="1511073"/>
            <a:ext cx="8904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Предназначен для крепления верёвки к опоре.</a:t>
            </a:r>
          </a:p>
        </p:txBody>
      </p:sp>
      <p:pic>
        <p:nvPicPr>
          <p:cNvPr id="10242" name="Picture 2" descr="C:\Users\Jek-B\Desktop\1394\Тур узлы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688" y="2279073"/>
            <a:ext cx="5273965" cy="39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02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2087E0-9546-4FF8-BAB9-E3275AA9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10584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6275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114339-2354-4833-BE38-5970E3262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1482436"/>
            <a:ext cx="10806544" cy="51117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0" i="0" dirty="0">
                <a:solidFill>
                  <a:srgbClr val="111111"/>
                </a:solidFill>
                <a:effectLst/>
              </a:rPr>
              <a:t>Прямой узел называют узлом Геракла (Геркулеса). С древних времён его используют, если нужно соединить разорвавшийся канат, удлинить трос или упаковать не тяжёлый груз.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  <a:p>
            <a:pPr marL="0" indent="0">
              <a:buNone/>
            </a:pPr>
            <a:r>
              <a:rPr lang="ru-RU" sz="2000" b="1" i="0" dirty="0" smtClean="0">
                <a:solidFill>
                  <a:srgbClr val="111111"/>
                </a:solidFill>
                <a:effectLst/>
              </a:rPr>
              <a:t>Техника </a:t>
            </a:r>
            <a:r>
              <a:rPr lang="ru-RU" sz="2000" b="1" i="0" dirty="0">
                <a:solidFill>
                  <a:srgbClr val="111111"/>
                </a:solidFill>
                <a:effectLst/>
              </a:rPr>
              <a:t>выполнения</a:t>
            </a:r>
            <a:r>
              <a:rPr lang="ru-RU" sz="2000" b="0" i="0" dirty="0">
                <a:solidFill>
                  <a:srgbClr val="111111"/>
                </a:solidFill>
                <a:effectLst/>
              </a:rPr>
              <a:t>: 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rgbClr val="111111"/>
                </a:solidFill>
                <a:effectLst/>
              </a:rPr>
              <a:t>1. В каждую руку берут по верёвке. 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rgbClr val="111111"/>
                </a:solidFill>
                <a:effectLst/>
              </a:rPr>
              <a:t>2. Концы правой и левой верёвки переплетают 1 раз. 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rgbClr val="111111"/>
                </a:solidFill>
                <a:effectLst/>
              </a:rPr>
              <a:t>3. Из свободного конца верхней верёвки формируют открытую петлю. 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rgbClr val="111111"/>
                </a:solidFill>
                <a:effectLst/>
              </a:rPr>
              <a:t>4. Конец нижней верёвки протягивают в эту петлю, повторяя нижнее переплетение в зеркальном отражении. Получается симметричная связка из 2 петель. 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rgbClr val="111111"/>
                </a:solidFill>
                <a:effectLst/>
              </a:rPr>
              <a:t>5. Узел расправляют и стягивают, потянув верёвки в разные стороны. 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rgbClr val="111111"/>
                </a:solidFill>
                <a:effectLst/>
              </a:rPr>
              <a:t>У правильного прямого узла короткие концы параллельны длинным и находятся друг напротив друга. Если они торчат в разные стороны – соединение выполнено с ошибками и развяжется при нагрузке</a:t>
            </a:r>
            <a:r>
              <a:rPr lang="ru-RU" sz="2000" dirty="0">
                <a:solidFill>
                  <a:srgbClr val="111111"/>
                </a:solidFill>
              </a:rPr>
              <a:t>. Главное требование для узла – использование верёвок одинаковой толщины и правильное выполнение, в противном случае он самостоятельно развяжется.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973111-3F5F-4A03-8A65-3FBA63E8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5854"/>
            <a:ext cx="10972800" cy="10945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+mn-lt"/>
              </a:rPr>
              <a:t>Прямой узел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7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ek-B\Desktop\1394\Тур узлы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264727" cy="181494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Усовершенствованная версия Прямого узла, вяжется с дополнительным перехлёстом одной из верёвок.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Академический</a:t>
            </a:r>
            <a:endParaRPr lang="ru-RU" dirty="0"/>
          </a:p>
        </p:txBody>
      </p:sp>
      <p:pic>
        <p:nvPicPr>
          <p:cNvPr id="13314" name="Picture 2" descr="C:\Users\Jek-B\Desktop\1394\Тур узлы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365" y="1717964"/>
            <a:ext cx="5721925" cy="42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18703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Узел служит для связывания двух верёвок одинаковой толщины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Грейпвайн</a:t>
            </a:r>
            <a:endParaRPr lang="ru-RU" dirty="0"/>
          </a:p>
        </p:txBody>
      </p:sp>
      <p:pic>
        <p:nvPicPr>
          <p:cNvPr id="15362" name="Picture 2" descr="C:\Users\Jek-B\Desktop\1394\Тур узлы\Грейпвай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864" y="2313708"/>
            <a:ext cx="5623335" cy="39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BB125B-7A4F-40DD-B546-DC90B71CF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3783"/>
            <a:ext cx="10972800" cy="5514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</a:rPr>
              <a:t>Второе название встречного проводника – ленточный узел. Альпинисты и туристы применяют его для связывания строп и ремней. Относится к вспомогательным соединениям, долго завязывается. Служит для соединения лент одинакового и разного диаметра, для связки верёвки с лентой. Встречный узел надёжный, не скользит и хорошо удерживает вес</a:t>
            </a:r>
            <a:r>
              <a:rPr lang="ru-RU" b="0" i="0" dirty="0" smtClean="0">
                <a:solidFill>
                  <a:srgbClr val="111111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111111"/>
                </a:solidFill>
              </a:rPr>
              <a:t>Свободные </a:t>
            </a:r>
            <a:r>
              <a:rPr lang="ru-RU" sz="2400" dirty="0">
                <a:solidFill>
                  <a:srgbClr val="111111"/>
                </a:solidFill>
              </a:rPr>
              <a:t>концы верёвок располагают навстречу друг другу. Конец одной верёвки завязывают простым узлом и не стягивают его. Вторую верёвку протягивают в узел, двигаясь параллельно изгибам первой верёвки и не допуская перекосов. Связку затягивают максимально сильно. На стропах контрольные узлы не вяжут, в остальных случаях соединение укрепляют. Минус встречного узла – способность так затягиваться под серьёзной нагрузкой, что развязать его невозможно.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E5181-B1EA-450D-B9D9-5E2E99A1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551709"/>
          </a:xfrm>
        </p:spPr>
        <p:txBody>
          <a:bodyPr>
            <a:normAutofit/>
          </a:bodyPr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+mn-lt"/>
              </a:rPr>
              <a:t>Встречный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9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k-B\Desktop\1394\Тур узлы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1C93B8-89EB-42BE-842B-657D3B07D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9419"/>
            <a:ext cx="6113317" cy="4516581"/>
          </a:xfrm>
        </p:spPr>
        <p:txBody>
          <a:bodyPr>
            <a:normAutofit/>
          </a:bodyPr>
          <a:lstStyle/>
          <a:p>
            <a:r>
              <a:rPr lang="ru-RU" dirty="0"/>
              <a:t>Используется булинь при необходимости обвязать веревку вокруг опоры, для связывания двух веревок, для создания </a:t>
            </a:r>
            <a:r>
              <a:rPr lang="ru-RU" dirty="0" smtClean="0"/>
              <a:t>незатягивающейся </a:t>
            </a:r>
            <a:r>
              <a:rPr lang="ru-RU" dirty="0"/>
              <a:t>петли.  О</a:t>
            </a:r>
            <a:r>
              <a:rPr lang="ru-RU" dirty="0" smtClean="0"/>
              <a:t>н </a:t>
            </a:r>
            <a:r>
              <a:rPr lang="ru-RU" dirty="0"/>
              <a:t>многофункционален и надежен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rgbClr val="111111"/>
                </a:solidFill>
              </a:rPr>
              <a:t>Под нагрузкой </a:t>
            </a:r>
            <a:r>
              <a:rPr lang="ru-RU" dirty="0">
                <a:solidFill>
                  <a:srgbClr val="111111"/>
                </a:solidFill>
              </a:rPr>
              <a:t>не стягивается и не ослабляет верёвку, легко развязывается.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2DCD71-3ABF-4779-B276-60405ACB1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8010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111111"/>
                </a:solidFill>
                <a:effectLst/>
                <a:latin typeface="+mn-lt"/>
              </a:rPr>
              <a:t>Булинь (Шкотовый узел)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2917" y="1579419"/>
            <a:ext cx="4734793" cy="455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3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308</TotalTime>
  <Words>971</Words>
  <Application>Microsoft Office PowerPoint</Application>
  <PresentationFormat>Произвольный</PresentationFormat>
  <Paragraphs>90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Туристические узлы </vt:lpstr>
      <vt:lpstr>Презентация PowerPoint</vt:lpstr>
      <vt:lpstr>Прямой узел </vt:lpstr>
      <vt:lpstr>Презентация PowerPoint</vt:lpstr>
      <vt:lpstr>Академический</vt:lpstr>
      <vt:lpstr>Грейпвайн</vt:lpstr>
      <vt:lpstr>Встречный </vt:lpstr>
      <vt:lpstr>Презентация PowerPoint</vt:lpstr>
      <vt:lpstr>Булинь (Шкотовый узел) </vt:lpstr>
      <vt:lpstr>Техника выполнения: </vt:lpstr>
      <vt:lpstr> </vt:lpstr>
      <vt:lpstr>Брам-шкотовый</vt:lpstr>
      <vt:lpstr>Техника выполнения:</vt:lpstr>
      <vt:lpstr>Презентация PowerPoint</vt:lpstr>
      <vt:lpstr>Проводник </vt:lpstr>
      <vt:lpstr>Презентация PowerPoint</vt:lpstr>
      <vt:lpstr>Восьмёрка</vt:lpstr>
      <vt:lpstr>Презентация PowerPoint</vt:lpstr>
      <vt:lpstr>Австрийский проводник (срединный проводник) </vt:lpstr>
      <vt:lpstr>Презентация PowerPoint</vt:lpstr>
      <vt:lpstr>Двойной проводник (заячьи  ушки)</vt:lpstr>
      <vt:lpstr>Стремя </vt:lpstr>
      <vt:lpstr>Презентация PowerPoint</vt:lpstr>
      <vt:lpstr>Схватывающий узел (узел Прусика) </vt:lpstr>
      <vt:lpstr>Презентация PowerPoint</vt:lpstr>
      <vt:lpstr>Техника выполнения:</vt:lpstr>
      <vt:lpstr>«Пустышка»</vt:lpstr>
      <vt:lpstr>Узел «Штык»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Туристические узлы</dc:title>
  <dc:creator>Никита</dc:creator>
  <cp:lastModifiedBy>Jek-B</cp:lastModifiedBy>
  <cp:revision>41</cp:revision>
  <dcterms:created xsi:type="dcterms:W3CDTF">2021-01-19T16:31:07Z</dcterms:created>
  <dcterms:modified xsi:type="dcterms:W3CDTF">2021-01-25T06:19:56Z</dcterms:modified>
</cp:coreProperties>
</file>