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  <p:sldMasterId id="2147483716" r:id="rId2"/>
  </p:sldMasterIdLst>
  <p:notesMasterIdLst>
    <p:notesMasterId r:id="rId17"/>
  </p:notesMasterIdLst>
  <p:handoutMasterIdLst>
    <p:handoutMasterId r:id="rId18"/>
  </p:handoutMasterIdLst>
  <p:sldIdLst>
    <p:sldId id="341" r:id="rId3"/>
    <p:sldId id="296" r:id="rId4"/>
    <p:sldId id="445" r:id="rId5"/>
    <p:sldId id="575" r:id="rId6"/>
    <p:sldId id="509" r:id="rId7"/>
    <p:sldId id="516" r:id="rId8"/>
    <p:sldId id="565" r:id="rId9"/>
    <p:sldId id="566" r:id="rId10"/>
    <p:sldId id="567" r:id="rId11"/>
    <p:sldId id="569" r:id="rId12"/>
    <p:sldId id="570" r:id="rId13"/>
    <p:sldId id="571" r:id="rId14"/>
    <p:sldId id="572" r:id="rId15"/>
    <p:sldId id="573" r:id="rId16"/>
  </p:sldIdLst>
  <p:sldSz cx="11522075" cy="6480175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1" id="{34EE7B14-2000-8144-AFAA-51A968355003}">
          <p14:sldIdLst>
            <p14:sldId id="341"/>
            <p14:sldId id="296"/>
            <p14:sldId id="445"/>
            <p14:sldId id="575"/>
            <p14:sldId id="509"/>
            <p14:sldId id="516"/>
            <p14:sldId id="565"/>
            <p14:sldId id="566"/>
            <p14:sldId id="567"/>
            <p14:sldId id="569"/>
            <p14:sldId id="570"/>
            <p14:sldId id="571"/>
            <p14:sldId id="572"/>
            <p14:sldId id="57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680" userDrawn="1">
          <p15:clr>
            <a:srgbClr val="A4A3A4"/>
          </p15:clr>
        </p15:guide>
        <p15:guide id="2" orient="horz" pos="3765" userDrawn="1">
          <p15:clr>
            <a:srgbClr val="A4A3A4"/>
          </p15:clr>
        </p15:guide>
        <p15:guide id="3" pos="367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Смирнова Екатерина Андреевна" initials="СЕА" lastIdx="28" clrIdx="0">
    <p:extLst>
      <p:ext uri="{19B8F6BF-5375-455C-9EA6-DF929625EA0E}">
        <p15:presenceInfo xmlns:p15="http://schemas.microsoft.com/office/powerpoint/2012/main" userId="S::SMIRNOVA_EA@d0.vsw.ru::ae3245b3-f358-4c8d-85c6-75bf2604a3ba" providerId="AD"/>
      </p:ext>
    </p:extLst>
  </p:cmAuthor>
  <p:cmAuthor id="2" name="Таран Павел Николаевич" initials="ТПН" lastIdx="3" clrIdx="1">
    <p:extLst>
      <p:ext uri="{19B8F6BF-5375-455C-9EA6-DF929625EA0E}">
        <p15:presenceInfo xmlns:p15="http://schemas.microsoft.com/office/powerpoint/2012/main" userId="S::TARAN_PN@d0.vsw.ru::2ab024d6-1bd0-4a0b-b7f1-036eb2297934" providerId="AD"/>
      </p:ext>
    </p:extLst>
  </p:cmAuthor>
  <p:cmAuthor id="3" name="Марочкина Юлия Михайловна" initials="МЮМ" lastIdx="36" clrIdx="2">
    <p:extLst>
      <p:ext uri="{19B8F6BF-5375-455C-9EA6-DF929625EA0E}">
        <p15:presenceInfo xmlns:p15="http://schemas.microsoft.com/office/powerpoint/2012/main" userId="S-1-5-21-1209986707-1960890614-2641544945-26656" providerId="AD"/>
      </p:ext>
    </p:extLst>
  </p:cmAuthor>
  <p:cmAuthor id="4" name="Котова Татьяна Алексеевна" initials="КТА" lastIdx="1" clrIdx="3">
    <p:extLst>
      <p:ext uri="{19B8F6BF-5375-455C-9EA6-DF929625EA0E}">
        <p15:presenceInfo xmlns:p15="http://schemas.microsoft.com/office/powerpoint/2012/main" userId="S::KOTOVA_TA@omk.ru::86309028-1348-40d2-ba42-41a02eb31fc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1910"/>
    <a:srgbClr val="FFFFFF"/>
    <a:srgbClr val="7F8183"/>
    <a:srgbClr val="19212C"/>
    <a:srgbClr val="D1D5DA"/>
    <a:srgbClr val="007CFF"/>
    <a:srgbClr val="7A2F95"/>
    <a:srgbClr val="F08000"/>
    <a:srgbClr val="C87108"/>
    <a:srgbClr val="1F2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563" autoAdjust="0"/>
    <p:restoredTop sz="90962" autoAdjust="0"/>
  </p:normalViewPr>
  <p:slideViewPr>
    <p:cSldViewPr snapToGrid="0" snapToObjects="1">
      <p:cViewPr varScale="1">
        <p:scale>
          <a:sx n="164" d="100"/>
          <a:sy n="164" d="100"/>
        </p:scale>
        <p:origin x="112" y="344"/>
      </p:cViewPr>
      <p:guideLst>
        <p:guide orient="horz" pos="680"/>
        <p:guide orient="horz" pos="3765"/>
        <p:guide pos="3674"/>
      </p:guideLst>
    </p:cSldViewPr>
  </p:slideViewPr>
  <p:outlineViewPr>
    <p:cViewPr>
      <p:scale>
        <a:sx n="33" d="100"/>
        <a:sy n="33" d="100"/>
      </p:scale>
      <p:origin x="0" y="-182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203" d="100"/>
          <a:sy n="203" d="100"/>
        </p:scale>
        <p:origin x="2144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8B82D54-7165-0847-B903-9C732783C38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95079D-F61C-7444-86D6-365AEC91AC6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639C9F-65B4-AD41-A0A1-F76684FAA666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9E2DE0-B7AB-3C4F-94E3-C098E62C4BB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0F4F3-EFBB-2D41-8422-CDD0168E965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2A512A-18D0-BE4B-8675-83CEDE7B5B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8729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C2EC30-7318-4140-AB7E-7A453A13E346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9DBB27-19F2-BA47-9626-C091B64D84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192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9DBB27-19F2-BA47-9626-C091B64D844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1890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DBB27-19F2-BA47-9626-C091B64D8442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99601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DBB27-19F2-BA47-9626-C091B64D8442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8984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DBB27-19F2-BA47-9626-C091B64D8442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2037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9DBB27-19F2-BA47-9626-C091B64D8442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62636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9DBB27-19F2-BA47-9626-C091B64D844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220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9DBB27-19F2-BA47-9626-C091B64D844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5698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- Докладываю</a:t>
            </a:r>
            <a:r>
              <a:rPr lang="ru-RU" baseline="0" dirty="0" smtClean="0"/>
              <a:t> о текущем статусе работ по оценке конкурентоспособности депо ВРК-3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- Перед рабочей группой поставлена задача оценить депо ВРК-3 на рынке </a:t>
            </a:r>
            <a:r>
              <a:rPr lang="ru-RU" baseline="0" dirty="0" err="1" smtClean="0"/>
              <a:t>вагоноремонта</a:t>
            </a:r>
            <a:r>
              <a:rPr lang="ru-RU" baseline="0" dirty="0" smtClean="0"/>
              <a:t> глазами потенциального клиента, почему клиент выбирает конкурента, а не нас.</a:t>
            </a:r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- В рамках</a:t>
            </a:r>
            <a:r>
              <a:rPr lang="ru-RU" baseline="0" dirty="0" smtClean="0"/>
              <a:t> этой работы</a:t>
            </a:r>
            <a:r>
              <a:rPr lang="ru-RU" dirty="0" smtClean="0"/>
              <a:t> бы</a:t>
            </a:r>
            <a:r>
              <a:rPr lang="ru-RU" baseline="0" dirty="0" smtClean="0"/>
              <a:t>л проведен анализ каждого депо по ряду ключевых показателей. Была использована информация ГВЦ РЖД, АСУ ВРК, проведены опросы операторов как в регионах так и в Москве на верхнем уровне, также была получена и проанализирована информация полученная от руководителей депо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baseline="0" dirty="0" smtClean="0"/>
              <a:t>В ходе анализа было принято решение ряд депо сгруппировать по кластерам, поскольку у таких депо общий рынок (Общие клиенты, общие конкуренты, они находятся в одних зонах образования вагонов для ремонта). Какие-то депо находятся отдельно сами по себе и их необходимо рассматривать по отдельности. Таким образом у нас получилось 7 кластеров и 12 депо вне кластеров.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baseline="0" dirty="0" smtClean="0"/>
              <a:t>На карте кластеры, депо, железные дороги, и ВКМ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24DE73-0CA8-4E3F-9801-C0152F49C38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164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Нужно фото Максима Игоревича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9DBB27-19F2-BA47-9626-C091B64D844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1890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9DBB27-19F2-BA47-9626-C091B64D844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32246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9DBB27-19F2-BA47-9626-C091B64D844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8232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9DBB27-19F2-BA47-9626-C091B64D844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079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9DBB27-19F2-BA47-9626-C091B64D844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6249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rgbClr val="1921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>
            <a:spLocks noGrp="1"/>
          </p:cNvSpPr>
          <p:nvPr>
            <p:ph type="ctrTitle" hasCustomPrompt="1"/>
          </p:nvPr>
        </p:nvSpPr>
        <p:spPr>
          <a:xfrm>
            <a:off x="2952749" y="972060"/>
            <a:ext cx="8208963" cy="2339852"/>
          </a:xfrm>
          <a:prstGeom prst="rect">
            <a:avLst/>
          </a:prstGeom>
          <a:noFill/>
        </p:spPr>
        <p:txBody>
          <a:bodyPr lIns="180000" tIns="180000" rIns="864000" bIns="36000" anchor="b" anchorCtr="0">
            <a:noAutofit/>
          </a:bodyPr>
          <a:lstStyle>
            <a:lvl1pPr algn="l">
              <a:lnSpc>
                <a:spcPct val="100000"/>
              </a:lnSpc>
              <a:defRPr sz="5500" b="0" i="0" cap="none" spc="200" baseline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Title slide header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9BCE9F6-2934-314B-BF78-430EC028CA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90375" y="5356497"/>
            <a:ext cx="4572000" cy="839654"/>
          </a:xfrm>
          <a:prstGeom prst="rect">
            <a:avLst/>
          </a:prstGeom>
        </p:spPr>
        <p:txBody>
          <a:bodyPr lIns="180000" rIns="864000" anchor="b"/>
          <a:lstStyle>
            <a:lvl1pPr marL="0" indent="0">
              <a:buFontTx/>
              <a:buNone/>
              <a:defRPr sz="1300" b="0" i="0">
                <a:solidFill>
                  <a:srgbClr val="E4191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Subtitle</a:t>
            </a:r>
            <a:endParaRPr lang="x-none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7E236611-2C19-7C49-A7D4-5478F7BB817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18373" y="5349622"/>
            <a:ext cx="3671340" cy="839654"/>
          </a:xfrm>
          <a:prstGeom prst="rect">
            <a:avLst/>
          </a:prstGeom>
        </p:spPr>
        <p:txBody>
          <a:bodyPr lIns="180000" rIns="864000" anchor="b"/>
          <a:lstStyle>
            <a:lvl1pPr marL="0" indent="0">
              <a:buFontTx/>
              <a:buNone/>
              <a:defRPr sz="1300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Докладчик</a:t>
            </a:r>
            <a:br>
              <a:rPr lang="ru-RU" dirty="0"/>
            </a:br>
            <a:r>
              <a:rPr lang="ru-RU" dirty="0"/>
              <a:t>Фамилия Имя Отчество</a:t>
            </a:r>
            <a:endParaRPr lang="x-none" dirty="0"/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935039F0-13FC-3745-B58A-56E53B716FB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04625" y="3284412"/>
            <a:ext cx="6157796" cy="972150"/>
          </a:xfrm>
          <a:prstGeom prst="rect">
            <a:avLst/>
          </a:prstGeom>
        </p:spPr>
        <p:txBody>
          <a:bodyPr lIns="180000" rIns="864000" anchor="b"/>
          <a:lstStyle>
            <a:lvl1pPr marL="0" indent="0">
              <a:buFontTx/>
              <a:buNone/>
              <a:defRPr sz="2400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x-none" dirty="0"/>
          </a:p>
        </p:txBody>
      </p:sp>
      <p:grpSp>
        <p:nvGrpSpPr>
          <p:cNvPr id="8" name="Graphic 2">
            <a:extLst>
              <a:ext uri="{FF2B5EF4-FFF2-40B4-BE49-F238E27FC236}">
                <a16:creationId xmlns:a16="http://schemas.microsoft.com/office/drawing/2014/main" id="{D6D8F973-D1EF-5E4E-BB8B-634825B411FA}"/>
              </a:ext>
            </a:extLst>
          </p:cNvPr>
          <p:cNvGrpSpPr/>
          <p:nvPr userDrawn="1"/>
        </p:nvGrpSpPr>
        <p:grpSpPr>
          <a:xfrm>
            <a:off x="1267366" y="2327053"/>
            <a:ext cx="792163" cy="841598"/>
            <a:chOff x="4522787" y="1925637"/>
            <a:chExt cx="2472690" cy="2627001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EB7C66DE-BB92-9B43-80E1-81CAC5A6BA7D}"/>
                </a:ext>
              </a:extLst>
            </p:cNvPr>
            <p:cNvSpPr/>
            <p:nvPr/>
          </p:nvSpPr>
          <p:spPr>
            <a:xfrm>
              <a:off x="4522787" y="1925637"/>
              <a:ext cx="2472690" cy="1641876"/>
            </a:xfrm>
            <a:custGeom>
              <a:avLst/>
              <a:gdLst>
                <a:gd name="connsiteX0" fmla="*/ 700088 w 2472690"/>
                <a:gd name="connsiteY0" fmla="*/ 820938 h 1641876"/>
                <a:gd name="connsiteX1" fmla="*/ 1235393 w 2472690"/>
                <a:gd name="connsiteY1" fmla="*/ 287566 h 1641876"/>
                <a:gd name="connsiteX2" fmla="*/ 1497330 w 2472690"/>
                <a:gd name="connsiteY2" fmla="*/ 355898 h 1641876"/>
                <a:gd name="connsiteX3" fmla="*/ 1497330 w 2472690"/>
                <a:gd name="connsiteY3" fmla="*/ 0 h 1641876"/>
                <a:gd name="connsiteX4" fmla="*/ 0 w 2472690"/>
                <a:gd name="connsiteY4" fmla="*/ 647260 h 1641876"/>
                <a:gd name="connsiteX5" fmla="*/ 0 w 2472690"/>
                <a:gd name="connsiteY5" fmla="*/ 1641876 h 1641876"/>
                <a:gd name="connsiteX6" fmla="*/ 914400 w 2472690"/>
                <a:gd name="connsiteY6" fmla="*/ 1247067 h 1641876"/>
                <a:gd name="connsiteX7" fmla="*/ 700088 w 2472690"/>
                <a:gd name="connsiteY7" fmla="*/ 820938 h 1641876"/>
                <a:gd name="connsiteX8" fmla="*/ 1558290 w 2472690"/>
                <a:gd name="connsiteY8" fmla="*/ 394810 h 1641876"/>
                <a:gd name="connsiteX9" fmla="*/ 1771650 w 2472690"/>
                <a:gd name="connsiteY9" fmla="*/ 820938 h 1641876"/>
                <a:gd name="connsiteX10" fmla="*/ 1236345 w 2472690"/>
                <a:gd name="connsiteY10" fmla="*/ 1354311 h 1641876"/>
                <a:gd name="connsiteX11" fmla="*/ 974408 w 2472690"/>
                <a:gd name="connsiteY11" fmla="*/ 1285978 h 1641876"/>
                <a:gd name="connsiteX12" fmla="*/ 974408 w 2472690"/>
                <a:gd name="connsiteY12" fmla="*/ 1641876 h 1641876"/>
                <a:gd name="connsiteX13" fmla="*/ 2472690 w 2472690"/>
                <a:gd name="connsiteY13" fmla="*/ 994616 h 1641876"/>
                <a:gd name="connsiteX14" fmla="*/ 2472690 w 2472690"/>
                <a:gd name="connsiteY14" fmla="*/ 0 h 1641876"/>
                <a:gd name="connsiteX15" fmla="*/ 1558290 w 2472690"/>
                <a:gd name="connsiteY15" fmla="*/ 394810 h 1641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72690" h="1641876">
                  <a:moveTo>
                    <a:pt x="700088" y="820938"/>
                  </a:moveTo>
                  <a:cubicBezTo>
                    <a:pt x="700088" y="525780"/>
                    <a:pt x="940118" y="287566"/>
                    <a:pt x="1235393" y="287566"/>
                  </a:cubicBezTo>
                  <a:cubicBezTo>
                    <a:pt x="1330643" y="287566"/>
                    <a:pt x="1420178" y="312241"/>
                    <a:pt x="1497330" y="355898"/>
                  </a:cubicBezTo>
                  <a:lnTo>
                    <a:pt x="1497330" y="0"/>
                  </a:lnTo>
                  <a:lnTo>
                    <a:pt x="0" y="647260"/>
                  </a:lnTo>
                  <a:lnTo>
                    <a:pt x="0" y="1641876"/>
                  </a:lnTo>
                  <a:lnTo>
                    <a:pt x="914400" y="1247067"/>
                  </a:lnTo>
                  <a:cubicBezTo>
                    <a:pt x="784860" y="1150262"/>
                    <a:pt x="700088" y="995565"/>
                    <a:pt x="700088" y="820938"/>
                  </a:cubicBezTo>
                  <a:close/>
                  <a:moveTo>
                    <a:pt x="1558290" y="394810"/>
                  </a:moveTo>
                  <a:cubicBezTo>
                    <a:pt x="1687830" y="491614"/>
                    <a:pt x="1771650" y="647260"/>
                    <a:pt x="1771650" y="820938"/>
                  </a:cubicBezTo>
                  <a:cubicBezTo>
                    <a:pt x="1771650" y="1116096"/>
                    <a:pt x="1531620" y="1354311"/>
                    <a:pt x="1236345" y="1354311"/>
                  </a:cubicBezTo>
                  <a:cubicBezTo>
                    <a:pt x="1141095" y="1354311"/>
                    <a:pt x="1051560" y="1329635"/>
                    <a:pt x="974408" y="1285978"/>
                  </a:cubicBezTo>
                  <a:lnTo>
                    <a:pt x="974408" y="1641876"/>
                  </a:lnTo>
                  <a:lnTo>
                    <a:pt x="2472690" y="994616"/>
                  </a:lnTo>
                  <a:lnTo>
                    <a:pt x="2472690" y="0"/>
                  </a:lnTo>
                  <a:lnTo>
                    <a:pt x="1558290" y="394810"/>
                  </a:lnTo>
                  <a:close/>
                </a:path>
              </a:pathLst>
            </a:custGeom>
            <a:solidFill>
              <a:srgbClr val="D1D5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50F69C82-6455-834F-8DC3-B7DD6441B7A8}"/>
                </a:ext>
              </a:extLst>
            </p:cNvPr>
            <p:cNvSpPr/>
            <p:nvPr/>
          </p:nvSpPr>
          <p:spPr>
            <a:xfrm>
              <a:off x="5470524" y="2459009"/>
              <a:ext cx="577215" cy="575131"/>
            </a:xfrm>
            <a:custGeom>
              <a:avLst/>
              <a:gdLst>
                <a:gd name="connsiteX0" fmla="*/ 577215 w 577215"/>
                <a:gd name="connsiteY0" fmla="*/ 287566 h 575131"/>
                <a:gd name="connsiteX1" fmla="*/ 288608 w 577215"/>
                <a:gd name="connsiteY1" fmla="*/ 575131 h 575131"/>
                <a:gd name="connsiteX2" fmla="*/ 0 w 577215"/>
                <a:gd name="connsiteY2" fmla="*/ 287566 h 575131"/>
                <a:gd name="connsiteX3" fmla="*/ 288608 w 577215"/>
                <a:gd name="connsiteY3" fmla="*/ 0 h 575131"/>
                <a:gd name="connsiteX4" fmla="*/ 577215 w 577215"/>
                <a:gd name="connsiteY4" fmla="*/ 287566 h 575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7215" h="575131">
                  <a:moveTo>
                    <a:pt x="577215" y="287566"/>
                  </a:moveTo>
                  <a:cubicBezTo>
                    <a:pt x="577215" y="446059"/>
                    <a:pt x="447675" y="575131"/>
                    <a:pt x="288608" y="575131"/>
                  </a:cubicBezTo>
                  <a:cubicBezTo>
                    <a:pt x="129540" y="575131"/>
                    <a:pt x="0" y="446059"/>
                    <a:pt x="0" y="287566"/>
                  </a:cubicBezTo>
                  <a:cubicBezTo>
                    <a:pt x="0" y="129072"/>
                    <a:pt x="129540" y="0"/>
                    <a:pt x="288608" y="0"/>
                  </a:cubicBezTo>
                  <a:cubicBezTo>
                    <a:pt x="447675" y="0"/>
                    <a:pt x="577215" y="129072"/>
                    <a:pt x="577215" y="287566"/>
                  </a:cubicBezTo>
                  <a:close/>
                </a:path>
              </a:pathLst>
            </a:custGeom>
            <a:solidFill>
              <a:srgbClr val="E72B2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C15D4B86-70E0-6D4C-A3AA-BE3BE305C020}"/>
                </a:ext>
              </a:extLst>
            </p:cNvPr>
            <p:cNvSpPr/>
            <p:nvPr/>
          </p:nvSpPr>
          <p:spPr>
            <a:xfrm>
              <a:off x="4522787" y="3863620"/>
              <a:ext cx="2472690" cy="689018"/>
            </a:xfrm>
            <a:custGeom>
              <a:avLst/>
              <a:gdLst>
                <a:gd name="connsiteX0" fmla="*/ 345758 w 2472690"/>
                <a:gd name="connsiteY0" fmla="*/ 0 h 689018"/>
                <a:gd name="connsiteX1" fmla="*/ 0 w 2472690"/>
                <a:gd name="connsiteY1" fmla="*/ 344509 h 689018"/>
                <a:gd name="connsiteX2" fmla="*/ 345758 w 2472690"/>
                <a:gd name="connsiteY2" fmla="*/ 689019 h 689018"/>
                <a:gd name="connsiteX3" fmla="*/ 691515 w 2472690"/>
                <a:gd name="connsiteY3" fmla="*/ 344509 h 689018"/>
                <a:gd name="connsiteX4" fmla="*/ 345758 w 2472690"/>
                <a:gd name="connsiteY4" fmla="*/ 0 h 689018"/>
                <a:gd name="connsiteX5" fmla="*/ 345758 w 2472690"/>
                <a:gd name="connsiteY5" fmla="*/ 525780 h 689018"/>
                <a:gd name="connsiteX6" fmla="*/ 164783 w 2472690"/>
                <a:gd name="connsiteY6" fmla="*/ 345458 h 689018"/>
                <a:gd name="connsiteX7" fmla="*/ 345758 w 2472690"/>
                <a:gd name="connsiteY7" fmla="*/ 165137 h 689018"/>
                <a:gd name="connsiteX8" fmla="*/ 526733 w 2472690"/>
                <a:gd name="connsiteY8" fmla="*/ 345458 h 689018"/>
                <a:gd name="connsiteX9" fmla="*/ 345758 w 2472690"/>
                <a:gd name="connsiteY9" fmla="*/ 525780 h 689018"/>
                <a:gd name="connsiteX10" fmla="*/ 1253490 w 2472690"/>
                <a:gd name="connsiteY10" fmla="*/ 284718 h 689018"/>
                <a:gd name="connsiteX11" fmla="*/ 1063943 w 2472690"/>
                <a:gd name="connsiteY11" fmla="*/ 17083 h 689018"/>
                <a:gd name="connsiteX12" fmla="*/ 899160 w 2472690"/>
                <a:gd name="connsiteY12" fmla="*/ 17083 h 689018"/>
                <a:gd name="connsiteX13" fmla="*/ 899160 w 2472690"/>
                <a:gd name="connsiteY13" fmla="*/ 673834 h 689018"/>
                <a:gd name="connsiteX14" fmla="*/ 1063943 w 2472690"/>
                <a:gd name="connsiteY14" fmla="*/ 673834 h 689018"/>
                <a:gd name="connsiteX15" fmla="*/ 1063943 w 2472690"/>
                <a:gd name="connsiteY15" fmla="*/ 301802 h 689018"/>
                <a:gd name="connsiteX16" fmla="*/ 1152525 w 2472690"/>
                <a:gd name="connsiteY16" fmla="*/ 427078 h 689018"/>
                <a:gd name="connsiteX17" fmla="*/ 1253490 w 2472690"/>
                <a:gd name="connsiteY17" fmla="*/ 569437 h 689018"/>
                <a:gd name="connsiteX18" fmla="*/ 1354455 w 2472690"/>
                <a:gd name="connsiteY18" fmla="*/ 427078 h 689018"/>
                <a:gd name="connsiteX19" fmla="*/ 1443038 w 2472690"/>
                <a:gd name="connsiteY19" fmla="*/ 301802 h 689018"/>
                <a:gd name="connsiteX20" fmla="*/ 1443038 w 2472690"/>
                <a:gd name="connsiteY20" fmla="*/ 673834 h 689018"/>
                <a:gd name="connsiteX21" fmla="*/ 1607820 w 2472690"/>
                <a:gd name="connsiteY21" fmla="*/ 673834 h 689018"/>
                <a:gd name="connsiteX22" fmla="*/ 1607820 w 2472690"/>
                <a:gd name="connsiteY22" fmla="*/ 17083 h 689018"/>
                <a:gd name="connsiteX23" fmla="*/ 1443038 w 2472690"/>
                <a:gd name="connsiteY23" fmla="*/ 17083 h 689018"/>
                <a:gd name="connsiteX24" fmla="*/ 1253490 w 2472690"/>
                <a:gd name="connsiteY24" fmla="*/ 284718 h 689018"/>
                <a:gd name="connsiteX25" fmla="*/ 2472690 w 2472690"/>
                <a:gd name="connsiteY25" fmla="*/ 18032 h 689018"/>
                <a:gd name="connsiteX26" fmla="*/ 2270760 w 2472690"/>
                <a:gd name="connsiteY26" fmla="*/ 18032 h 689018"/>
                <a:gd name="connsiteX27" fmla="*/ 2037398 w 2472690"/>
                <a:gd name="connsiteY27" fmla="*/ 336917 h 689018"/>
                <a:gd name="connsiteX28" fmla="*/ 2037398 w 2472690"/>
                <a:gd name="connsiteY28" fmla="*/ 18032 h 689018"/>
                <a:gd name="connsiteX29" fmla="*/ 1872615 w 2472690"/>
                <a:gd name="connsiteY29" fmla="*/ 18032 h 689018"/>
                <a:gd name="connsiteX30" fmla="*/ 1872615 w 2472690"/>
                <a:gd name="connsiteY30" fmla="*/ 674783 h 689018"/>
                <a:gd name="connsiteX31" fmla="*/ 2037398 w 2472690"/>
                <a:gd name="connsiteY31" fmla="*/ 674783 h 689018"/>
                <a:gd name="connsiteX32" fmla="*/ 2037398 w 2472690"/>
                <a:gd name="connsiteY32" fmla="*/ 354000 h 689018"/>
                <a:gd name="connsiteX33" fmla="*/ 2270760 w 2472690"/>
                <a:gd name="connsiteY33" fmla="*/ 674783 h 689018"/>
                <a:gd name="connsiteX34" fmla="*/ 2472690 w 2472690"/>
                <a:gd name="connsiteY34" fmla="*/ 674783 h 689018"/>
                <a:gd name="connsiteX35" fmla="*/ 2231708 w 2472690"/>
                <a:gd name="connsiteY35" fmla="*/ 346407 h 689018"/>
                <a:gd name="connsiteX36" fmla="*/ 2472690 w 2472690"/>
                <a:gd name="connsiteY36" fmla="*/ 18032 h 689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472690" h="689018">
                  <a:moveTo>
                    <a:pt x="345758" y="0"/>
                  </a:moveTo>
                  <a:cubicBezTo>
                    <a:pt x="155258" y="0"/>
                    <a:pt x="0" y="154697"/>
                    <a:pt x="0" y="344509"/>
                  </a:cubicBezTo>
                  <a:cubicBezTo>
                    <a:pt x="0" y="535271"/>
                    <a:pt x="155258" y="689019"/>
                    <a:pt x="345758" y="689019"/>
                  </a:cubicBezTo>
                  <a:cubicBezTo>
                    <a:pt x="537210" y="689019"/>
                    <a:pt x="691515" y="534322"/>
                    <a:pt x="691515" y="344509"/>
                  </a:cubicBezTo>
                  <a:cubicBezTo>
                    <a:pt x="692468" y="154697"/>
                    <a:pt x="537210" y="0"/>
                    <a:pt x="345758" y="0"/>
                  </a:cubicBezTo>
                  <a:close/>
                  <a:moveTo>
                    <a:pt x="345758" y="525780"/>
                  </a:moveTo>
                  <a:cubicBezTo>
                    <a:pt x="245745" y="525780"/>
                    <a:pt x="164783" y="445110"/>
                    <a:pt x="164783" y="345458"/>
                  </a:cubicBezTo>
                  <a:cubicBezTo>
                    <a:pt x="164783" y="245807"/>
                    <a:pt x="245745" y="165137"/>
                    <a:pt x="345758" y="165137"/>
                  </a:cubicBezTo>
                  <a:cubicBezTo>
                    <a:pt x="445770" y="165137"/>
                    <a:pt x="526733" y="245807"/>
                    <a:pt x="526733" y="345458"/>
                  </a:cubicBezTo>
                  <a:cubicBezTo>
                    <a:pt x="527685" y="444161"/>
                    <a:pt x="445770" y="525780"/>
                    <a:pt x="345758" y="525780"/>
                  </a:cubicBezTo>
                  <a:close/>
                  <a:moveTo>
                    <a:pt x="1253490" y="284718"/>
                  </a:moveTo>
                  <a:lnTo>
                    <a:pt x="1063943" y="17083"/>
                  </a:lnTo>
                  <a:lnTo>
                    <a:pt x="899160" y="17083"/>
                  </a:lnTo>
                  <a:lnTo>
                    <a:pt x="899160" y="673834"/>
                  </a:lnTo>
                  <a:lnTo>
                    <a:pt x="1063943" y="673834"/>
                  </a:lnTo>
                  <a:lnTo>
                    <a:pt x="1063943" y="301802"/>
                  </a:lnTo>
                  <a:lnTo>
                    <a:pt x="1152525" y="427078"/>
                  </a:lnTo>
                  <a:lnTo>
                    <a:pt x="1253490" y="569437"/>
                  </a:lnTo>
                  <a:lnTo>
                    <a:pt x="1354455" y="427078"/>
                  </a:lnTo>
                  <a:lnTo>
                    <a:pt x="1443038" y="301802"/>
                  </a:lnTo>
                  <a:lnTo>
                    <a:pt x="1443038" y="673834"/>
                  </a:lnTo>
                  <a:lnTo>
                    <a:pt x="1607820" y="673834"/>
                  </a:lnTo>
                  <a:lnTo>
                    <a:pt x="1607820" y="17083"/>
                  </a:lnTo>
                  <a:lnTo>
                    <a:pt x="1443038" y="17083"/>
                  </a:lnTo>
                  <a:lnTo>
                    <a:pt x="1253490" y="284718"/>
                  </a:lnTo>
                  <a:close/>
                  <a:moveTo>
                    <a:pt x="2472690" y="18032"/>
                  </a:moveTo>
                  <a:lnTo>
                    <a:pt x="2270760" y="18032"/>
                  </a:lnTo>
                  <a:lnTo>
                    <a:pt x="2037398" y="336917"/>
                  </a:lnTo>
                  <a:lnTo>
                    <a:pt x="2037398" y="18032"/>
                  </a:lnTo>
                  <a:lnTo>
                    <a:pt x="1872615" y="18032"/>
                  </a:lnTo>
                  <a:lnTo>
                    <a:pt x="1872615" y="674783"/>
                  </a:lnTo>
                  <a:lnTo>
                    <a:pt x="2037398" y="674783"/>
                  </a:lnTo>
                  <a:lnTo>
                    <a:pt x="2037398" y="354000"/>
                  </a:lnTo>
                  <a:lnTo>
                    <a:pt x="2270760" y="674783"/>
                  </a:lnTo>
                  <a:lnTo>
                    <a:pt x="2472690" y="674783"/>
                  </a:lnTo>
                  <a:lnTo>
                    <a:pt x="2231708" y="346407"/>
                  </a:lnTo>
                  <a:lnTo>
                    <a:pt x="2472690" y="18032"/>
                  </a:lnTo>
                  <a:close/>
                </a:path>
              </a:pathLst>
            </a:custGeom>
            <a:solidFill>
              <a:srgbClr val="D1D5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</p:grpSp>
      <p:pic>
        <p:nvPicPr>
          <p:cNvPr id="14" name="Graphic 13">
            <a:extLst>
              <a:ext uri="{FF2B5EF4-FFF2-40B4-BE49-F238E27FC236}">
                <a16:creationId xmlns:a16="http://schemas.microsoft.com/office/drawing/2014/main" id="{07D8688A-A1C6-824F-9702-4CAFEFF7A0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37542" y="5445861"/>
            <a:ext cx="837693" cy="72071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">
    <p:bg>
      <p:bgPr>
        <a:solidFill>
          <a:srgbClr val="1921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B144694-7FC2-824B-ACAA-93D4B0E2FE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0363" y="1345664"/>
            <a:ext cx="5329237" cy="863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400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Lead text slide</a:t>
            </a:r>
            <a:endParaRPr lang="x-none" dirty="0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498AB53B-2108-4743-AC4F-B1874EB3FB7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0362" y="2339975"/>
            <a:ext cx="4429125" cy="4032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Description text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8DE9EE9-182D-4E45-8D06-E69B6D119999}"/>
              </a:ext>
            </a:extLst>
          </p:cNvPr>
          <p:cNvCxnSpPr>
            <a:cxnSpLocks/>
          </p:cNvCxnSpPr>
          <p:nvPr userDrawn="1"/>
        </p:nvCxnSpPr>
        <p:spPr>
          <a:xfrm>
            <a:off x="360363" y="356045"/>
            <a:ext cx="10801350" cy="0"/>
          </a:xfrm>
          <a:prstGeom prst="line">
            <a:avLst/>
          </a:prstGeom>
          <a:ln w="19050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E9F005A9-80EA-F448-B480-B42CA8E154D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246" y="371976"/>
            <a:ext cx="2447925" cy="27225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 b="0" i="0">
                <a:solidFill>
                  <a:srgbClr val="D0D4D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Section title</a:t>
            </a:r>
          </a:p>
        </p:txBody>
      </p:sp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E54E0486-F9F5-7A4B-8D77-90BF9D5CC619}"/>
              </a:ext>
            </a:extLst>
          </p:cNvPr>
          <p:cNvSpPr txBox="1">
            <a:spLocks/>
          </p:cNvSpPr>
          <p:nvPr userDrawn="1"/>
        </p:nvSpPr>
        <p:spPr>
          <a:xfrm>
            <a:off x="10498412" y="374004"/>
            <a:ext cx="663300" cy="27225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i="0" kern="1200">
                <a:solidFill>
                  <a:schemeClr val="tx1">
                    <a:alpha val="50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EB4B9D-C361-924F-82A2-CAE0D269FBBD}" type="slidenum">
              <a:rPr lang="en-US" sz="1100" b="0" i="0" smtClean="0">
                <a:solidFill>
                  <a:srgbClr val="E927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n-US" sz="1100" b="0" i="0" dirty="0">
              <a:solidFill>
                <a:srgbClr val="E927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C5522A4A-85D5-7D4F-B104-DC1E4CB76B5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60363" y="4879307"/>
            <a:ext cx="4429125" cy="4032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0" i="0">
                <a:solidFill>
                  <a:srgbClr val="E4191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Description text</a:t>
            </a:r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D7878CDD-7378-184E-8786-ED51770EBB3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67239" y="3337307"/>
            <a:ext cx="4422250" cy="139282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300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/>
              <a:t>text</a:t>
            </a:r>
            <a:endParaRPr lang="x-none" dirty="0"/>
          </a:p>
        </p:txBody>
      </p: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B1C9016C-BCCA-B845-8CCF-7A68B5C3D4A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69438" y="5971625"/>
            <a:ext cx="1692274" cy="35354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800" b="0" i="0">
                <a:solidFill>
                  <a:srgbClr val="D0D5D9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38718378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">
    <p:bg>
      <p:bgPr>
        <a:solidFill>
          <a:srgbClr val="1921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B144694-7FC2-824B-ACAA-93D4B0E2FE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0363" y="1345664"/>
            <a:ext cx="5329237" cy="863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400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Lead text slide</a:t>
            </a:r>
            <a:endParaRPr lang="x-none" dirty="0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498AB53B-2108-4743-AC4F-B1874EB3FB7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0362" y="2339975"/>
            <a:ext cx="4429125" cy="4032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Description text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8DE9EE9-182D-4E45-8D06-E69B6D119999}"/>
              </a:ext>
            </a:extLst>
          </p:cNvPr>
          <p:cNvCxnSpPr>
            <a:cxnSpLocks/>
          </p:cNvCxnSpPr>
          <p:nvPr userDrawn="1"/>
        </p:nvCxnSpPr>
        <p:spPr>
          <a:xfrm>
            <a:off x="360363" y="356045"/>
            <a:ext cx="10801350" cy="0"/>
          </a:xfrm>
          <a:prstGeom prst="line">
            <a:avLst/>
          </a:prstGeom>
          <a:ln w="19050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E9F005A9-80EA-F448-B480-B42CA8E154D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246" y="371976"/>
            <a:ext cx="2447925" cy="27225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 b="0" i="0">
                <a:solidFill>
                  <a:srgbClr val="D0D4D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Section title</a:t>
            </a:r>
          </a:p>
        </p:txBody>
      </p:sp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E54E0486-F9F5-7A4B-8D77-90BF9D5CC619}"/>
              </a:ext>
            </a:extLst>
          </p:cNvPr>
          <p:cNvSpPr txBox="1">
            <a:spLocks/>
          </p:cNvSpPr>
          <p:nvPr userDrawn="1"/>
        </p:nvSpPr>
        <p:spPr>
          <a:xfrm>
            <a:off x="10498412" y="374004"/>
            <a:ext cx="663300" cy="27225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i="0" kern="1200">
                <a:solidFill>
                  <a:schemeClr val="tx1">
                    <a:alpha val="50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EB4B9D-C361-924F-82A2-CAE0D269FBBD}" type="slidenum">
              <a:rPr lang="en-US" sz="1100" b="0" i="0" smtClean="0">
                <a:solidFill>
                  <a:srgbClr val="E927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n-US" sz="1100" b="0" i="0" dirty="0">
              <a:solidFill>
                <a:srgbClr val="E927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C5522A4A-85D5-7D4F-B104-DC1E4CB76B5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60363" y="4879307"/>
            <a:ext cx="4429125" cy="4032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0" i="0">
                <a:solidFill>
                  <a:srgbClr val="E4191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Description text</a:t>
            </a:r>
          </a:p>
        </p:txBody>
      </p:sp>
      <p:sp>
        <p:nvSpPr>
          <p:cNvPr id="17" name="Picture Placeholder 5">
            <a:extLst>
              <a:ext uri="{FF2B5EF4-FFF2-40B4-BE49-F238E27FC236}">
                <a16:creationId xmlns:a16="http://schemas.microsoft.com/office/drawing/2014/main" id="{20D27B0A-492E-FE46-BD33-E5439E44145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569325" y="1345663"/>
            <a:ext cx="2582471" cy="1822985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800"/>
            </a:lvl1pPr>
          </a:lstStyle>
          <a:p>
            <a:endParaRPr lang="x-none"/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62E12031-D7D1-794A-833C-26A9FD16281B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8583075" y="3325717"/>
            <a:ext cx="2582471" cy="1822985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800"/>
            </a:lvl1pPr>
          </a:lstStyle>
          <a:p>
            <a:endParaRPr lang="x-none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474057F-E124-9547-ABAD-B42AA5B7B37B}"/>
              </a:ext>
            </a:extLst>
          </p:cNvPr>
          <p:cNvCxnSpPr>
            <a:cxnSpLocks/>
          </p:cNvCxnSpPr>
          <p:nvPr userDrawn="1"/>
        </p:nvCxnSpPr>
        <p:spPr>
          <a:xfrm>
            <a:off x="5832475" y="1324719"/>
            <a:ext cx="2592388" cy="0"/>
          </a:xfrm>
          <a:prstGeom prst="line">
            <a:avLst/>
          </a:prstGeom>
          <a:ln w="9525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B2AB1DB-971D-8747-BFAE-5CE0B3C7F392}"/>
              </a:ext>
            </a:extLst>
          </p:cNvPr>
          <p:cNvCxnSpPr>
            <a:cxnSpLocks/>
          </p:cNvCxnSpPr>
          <p:nvPr userDrawn="1"/>
        </p:nvCxnSpPr>
        <p:spPr>
          <a:xfrm>
            <a:off x="5832475" y="3318523"/>
            <a:ext cx="2592388" cy="0"/>
          </a:xfrm>
          <a:prstGeom prst="line">
            <a:avLst/>
          </a:prstGeom>
          <a:ln w="9525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D7878CDD-7378-184E-8786-ED51770EBB3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67239" y="3337307"/>
            <a:ext cx="4422250" cy="139282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300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/>
              <a:t>text</a:t>
            </a:r>
            <a:endParaRPr lang="x-none" dirty="0"/>
          </a:p>
        </p:txBody>
      </p: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B1C9016C-BCCA-B845-8CCF-7A68B5C3D4A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69438" y="5971625"/>
            <a:ext cx="1692274" cy="35354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800" b="0" i="0">
                <a:solidFill>
                  <a:srgbClr val="D0D5D9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Presentation title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00039B9F-5F53-FF4C-9114-19380D3890F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832474" y="3380479"/>
            <a:ext cx="2582471" cy="75972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x-none" sz="1000" kern="1200" dirty="0">
                <a:solidFill>
                  <a:srgbClr val="D1D5DA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LIST TEXT SLIDE</a:t>
            </a:r>
            <a:endParaRPr lang="x-none" dirty="0"/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FA5F49EE-51DA-0C4C-A134-62189EEFE5D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832474" y="1436065"/>
            <a:ext cx="2582471" cy="75972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x-none" sz="1000" kern="1200" dirty="0">
                <a:solidFill>
                  <a:srgbClr val="D1D5DA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LIST TEXT SLIDE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53239793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">
    <p:bg>
      <p:bgPr>
        <a:solidFill>
          <a:srgbClr val="1921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0952E2-095A-2E44-83CA-549CAE021D6A}"/>
              </a:ext>
            </a:extLst>
          </p:cNvPr>
          <p:cNvCxnSpPr>
            <a:cxnSpLocks/>
          </p:cNvCxnSpPr>
          <p:nvPr userDrawn="1"/>
        </p:nvCxnSpPr>
        <p:spPr>
          <a:xfrm>
            <a:off x="360363" y="356045"/>
            <a:ext cx="10801350" cy="0"/>
          </a:xfrm>
          <a:prstGeom prst="line">
            <a:avLst/>
          </a:prstGeom>
          <a:ln w="19050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55B4424F-E9A4-B64A-A121-FAF1DC93A54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246" y="371976"/>
            <a:ext cx="2447925" cy="27225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 b="0" i="0">
                <a:solidFill>
                  <a:srgbClr val="D0D4D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Section title</a:t>
            </a:r>
          </a:p>
        </p:txBody>
      </p:sp>
      <p:sp>
        <p:nvSpPr>
          <p:cNvPr id="14" name="Slide Number Placeholder 1">
            <a:extLst>
              <a:ext uri="{FF2B5EF4-FFF2-40B4-BE49-F238E27FC236}">
                <a16:creationId xmlns:a16="http://schemas.microsoft.com/office/drawing/2014/main" id="{D66A5C7E-634F-7E4E-A121-EAA66A298BFD}"/>
              </a:ext>
            </a:extLst>
          </p:cNvPr>
          <p:cNvSpPr txBox="1">
            <a:spLocks/>
          </p:cNvSpPr>
          <p:nvPr userDrawn="1"/>
        </p:nvSpPr>
        <p:spPr>
          <a:xfrm>
            <a:off x="10498412" y="374004"/>
            <a:ext cx="663300" cy="27225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i="0" kern="1200">
                <a:solidFill>
                  <a:schemeClr val="tx1">
                    <a:alpha val="50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EB4B9D-C361-924F-82A2-CAE0D269FBBD}" type="slidenum">
              <a:rPr lang="en-US" sz="1100" b="0" i="0" smtClean="0">
                <a:solidFill>
                  <a:srgbClr val="E927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n-US" sz="1100" b="0" i="0" dirty="0">
              <a:solidFill>
                <a:srgbClr val="E927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8DD911FC-486A-3949-80D0-AD9DA57ED57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0363" y="839301"/>
            <a:ext cx="8964612" cy="73510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List text slide</a:t>
            </a:r>
            <a:endParaRPr lang="x-none" dirty="0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A2D7DF27-6D51-9D4F-9F01-33F0547C41D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0363" y="1847817"/>
            <a:ext cx="8964612" cy="863600"/>
          </a:xfrm>
          <a:prstGeom prst="rect">
            <a:avLst/>
          </a:prstGeom>
        </p:spPr>
        <p:txBody>
          <a:bodyPr anchor="t"/>
          <a:lstStyle>
            <a:lvl1pPr marL="0" indent="0">
              <a:buFontTx/>
              <a:buNone/>
              <a:defRPr sz="1300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Description text</a:t>
            </a:r>
          </a:p>
        </p:txBody>
      </p:sp>
      <p:sp>
        <p:nvSpPr>
          <p:cNvPr id="51" name="Text Placeholder 13">
            <a:extLst>
              <a:ext uri="{FF2B5EF4-FFF2-40B4-BE49-F238E27FC236}">
                <a16:creationId xmlns:a16="http://schemas.microsoft.com/office/drawing/2014/main" id="{14851BAA-B6AD-D245-823D-E08B4F2A8B5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69438" y="5971625"/>
            <a:ext cx="1692274" cy="35354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800" b="0" i="0">
                <a:solidFill>
                  <a:srgbClr val="D0D5D9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Presentation title</a:t>
            </a:r>
          </a:p>
        </p:txBody>
      </p:sp>
      <p:sp>
        <p:nvSpPr>
          <p:cNvPr id="42" name="Text Placeholder 8">
            <a:extLst>
              <a:ext uri="{FF2B5EF4-FFF2-40B4-BE49-F238E27FC236}">
                <a16:creationId xmlns:a16="http://schemas.microsoft.com/office/drawing/2014/main" id="{A27D90F7-6011-4FBB-9C5A-F557D8FD49F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69072" y="3538768"/>
            <a:ext cx="1196356" cy="382397"/>
          </a:xfrm>
          <a:prstGeom prst="rect">
            <a:avLst/>
          </a:prstGeom>
        </p:spPr>
        <p:txBody>
          <a:bodyPr anchor="t"/>
          <a:lstStyle>
            <a:lvl1pPr marL="0" indent="0">
              <a:buFontTx/>
              <a:buNone/>
              <a:defRPr sz="1100" b="0" i="0">
                <a:solidFill>
                  <a:srgbClr val="18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Описание пункта</a:t>
            </a:r>
            <a:endParaRPr lang="x-none" dirty="0"/>
          </a:p>
        </p:txBody>
      </p:sp>
      <p:sp>
        <p:nvSpPr>
          <p:cNvPr id="44" name="Picture Placeholder 5">
            <a:extLst>
              <a:ext uri="{FF2B5EF4-FFF2-40B4-BE49-F238E27FC236}">
                <a16:creationId xmlns:a16="http://schemas.microsoft.com/office/drawing/2014/main" id="{15E4BE78-F597-4E08-9F13-BB0FB2DCAFA7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69072" y="2530846"/>
            <a:ext cx="1191105" cy="780679"/>
          </a:xfrm>
          <a:prstGeom prst="rect">
            <a:avLst/>
          </a:prstGeom>
        </p:spPr>
        <p:txBody>
          <a:bodyPr anchor="ctr"/>
          <a:lstStyle>
            <a:lvl1pPr marL="11113" indent="-11113" algn="ctr">
              <a:buFontTx/>
              <a:buNone/>
              <a:tabLst/>
              <a:defRPr sz="1800"/>
            </a:lvl1pPr>
          </a:lstStyle>
          <a:p>
            <a:r>
              <a:rPr lang="ru-RU" sz="1800" dirty="0"/>
              <a:t>Место </a:t>
            </a:r>
            <a:br>
              <a:rPr lang="ru-RU" sz="1800" dirty="0"/>
            </a:br>
            <a:r>
              <a:rPr lang="ru-RU" sz="1800" dirty="0"/>
              <a:t>для фото</a:t>
            </a:r>
            <a:endParaRPr lang="x-none" dirty="0"/>
          </a:p>
        </p:txBody>
      </p:sp>
      <p:sp>
        <p:nvSpPr>
          <p:cNvPr id="46" name="Text Placeholder 8">
            <a:extLst>
              <a:ext uri="{FF2B5EF4-FFF2-40B4-BE49-F238E27FC236}">
                <a16:creationId xmlns:a16="http://schemas.microsoft.com/office/drawing/2014/main" id="{96F1F595-411A-412F-8605-C74A1802DC3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770353" y="3538768"/>
            <a:ext cx="1191105" cy="382397"/>
          </a:xfrm>
          <a:prstGeom prst="rect">
            <a:avLst/>
          </a:prstGeom>
        </p:spPr>
        <p:txBody>
          <a:bodyPr anchor="t"/>
          <a:lstStyle>
            <a:lvl1pPr marL="0" indent="0">
              <a:buFontTx/>
              <a:buNone/>
              <a:defRPr sz="1100" b="0" i="0">
                <a:solidFill>
                  <a:srgbClr val="18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Описание пункта</a:t>
            </a:r>
            <a:endParaRPr lang="x-none" dirty="0"/>
          </a:p>
        </p:txBody>
      </p:sp>
      <p:sp>
        <p:nvSpPr>
          <p:cNvPr id="48" name="Text Placeholder 8">
            <a:extLst>
              <a:ext uri="{FF2B5EF4-FFF2-40B4-BE49-F238E27FC236}">
                <a16:creationId xmlns:a16="http://schemas.microsoft.com/office/drawing/2014/main" id="{5C7E448B-4E71-4918-920D-374782D9942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105921" y="3528124"/>
            <a:ext cx="1191106" cy="397149"/>
          </a:xfrm>
          <a:prstGeom prst="rect">
            <a:avLst/>
          </a:prstGeom>
        </p:spPr>
        <p:txBody>
          <a:bodyPr anchor="t"/>
          <a:lstStyle>
            <a:lvl1pPr marL="0" indent="0">
              <a:buFontTx/>
              <a:buNone/>
              <a:defRPr sz="1100" b="0" i="0">
                <a:solidFill>
                  <a:srgbClr val="18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Описание пункта</a:t>
            </a:r>
            <a:endParaRPr lang="x-none" dirty="0"/>
          </a:p>
        </p:txBody>
      </p:sp>
      <p:sp>
        <p:nvSpPr>
          <p:cNvPr id="50" name="Text Placeholder 8">
            <a:extLst>
              <a:ext uri="{FF2B5EF4-FFF2-40B4-BE49-F238E27FC236}">
                <a16:creationId xmlns:a16="http://schemas.microsoft.com/office/drawing/2014/main" id="{34612AB9-1E04-457B-B3D9-BF2066CD92E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498494" y="3538768"/>
            <a:ext cx="1191106" cy="382397"/>
          </a:xfrm>
          <a:prstGeom prst="rect">
            <a:avLst/>
          </a:prstGeom>
        </p:spPr>
        <p:txBody>
          <a:bodyPr anchor="t"/>
          <a:lstStyle>
            <a:lvl1pPr marL="0" indent="0">
              <a:buFontTx/>
              <a:buNone/>
              <a:defRPr sz="1100" b="0" i="0">
                <a:solidFill>
                  <a:srgbClr val="18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Описание пункта</a:t>
            </a:r>
            <a:endParaRPr lang="x-none" dirty="0"/>
          </a:p>
        </p:txBody>
      </p:sp>
      <p:sp>
        <p:nvSpPr>
          <p:cNvPr id="55" name="Text Placeholder 8">
            <a:extLst>
              <a:ext uri="{FF2B5EF4-FFF2-40B4-BE49-F238E27FC236}">
                <a16:creationId xmlns:a16="http://schemas.microsoft.com/office/drawing/2014/main" id="{17408026-A5EE-4365-B0A9-DF8249759BB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888616" y="3499271"/>
            <a:ext cx="1191106" cy="437138"/>
          </a:xfrm>
          <a:prstGeom prst="rect">
            <a:avLst/>
          </a:prstGeom>
        </p:spPr>
        <p:txBody>
          <a:bodyPr anchor="t"/>
          <a:lstStyle>
            <a:lvl1pPr marL="0" indent="0">
              <a:buFontTx/>
              <a:buNone/>
              <a:defRPr sz="1100" b="0" i="0">
                <a:solidFill>
                  <a:srgbClr val="18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Описание пункта</a:t>
            </a:r>
            <a:endParaRPr lang="x-none" dirty="0"/>
          </a:p>
        </p:txBody>
      </p:sp>
      <p:sp>
        <p:nvSpPr>
          <p:cNvPr id="56" name="Text Placeholder 8">
            <a:extLst>
              <a:ext uri="{FF2B5EF4-FFF2-40B4-BE49-F238E27FC236}">
                <a16:creationId xmlns:a16="http://schemas.microsoft.com/office/drawing/2014/main" id="{7486D679-96BA-453C-9C73-A6BFB3C37E8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267403" y="3499270"/>
            <a:ext cx="1196356" cy="382397"/>
          </a:xfrm>
          <a:prstGeom prst="rect">
            <a:avLst/>
          </a:prstGeom>
        </p:spPr>
        <p:txBody>
          <a:bodyPr anchor="t"/>
          <a:lstStyle>
            <a:lvl1pPr marL="0" indent="0">
              <a:buFontTx/>
              <a:buNone/>
              <a:defRPr sz="1100" b="0" i="0">
                <a:solidFill>
                  <a:srgbClr val="18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Описание пункта</a:t>
            </a:r>
            <a:endParaRPr lang="x-none" dirty="0"/>
          </a:p>
        </p:txBody>
      </p:sp>
      <p:sp>
        <p:nvSpPr>
          <p:cNvPr id="57" name="Text Placeholder 2">
            <a:extLst>
              <a:ext uri="{FF2B5EF4-FFF2-40B4-BE49-F238E27FC236}">
                <a16:creationId xmlns:a16="http://schemas.microsoft.com/office/drawing/2014/main" id="{2FBA7652-9771-4827-B42C-F95C9C2309D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69888" y="4219606"/>
            <a:ext cx="1201630" cy="546015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800">
                <a:solidFill>
                  <a:schemeClr val="accent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z="800" dirty="0"/>
              <a:t>Описание</a:t>
            </a:r>
            <a:endParaRPr lang="x-none" dirty="0"/>
          </a:p>
        </p:txBody>
      </p:sp>
      <p:sp>
        <p:nvSpPr>
          <p:cNvPr id="58" name="Text Placeholder 2">
            <a:extLst>
              <a:ext uri="{FF2B5EF4-FFF2-40B4-BE49-F238E27FC236}">
                <a16:creationId xmlns:a16="http://schemas.microsoft.com/office/drawing/2014/main" id="{1DECFC00-C48F-4BA2-BEA2-D54B3E8524E1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760238" y="4238854"/>
            <a:ext cx="1196356" cy="519340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800">
                <a:solidFill>
                  <a:schemeClr val="accent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z="800" dirty="0"/>
              <a:t>Описание</a:t>
            </a:r>
            <a:endParaRPr lang="x-none" dirty="0"/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EC899C49-CBDD-474E-B60C-BA2D804366AE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100705" y="4219607"/>
            <a:ext cx="1196357" cy="507270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800">
                <a:solidFill>
                  <a:schemeClr val="accent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z="800" dirty="0"/>
              <a:t>Описание</a:t>
            </a:r>
            <a:endParaRPr lang="x-none" dirty="0"/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D4FA3A8D-49A5-4A51-801F-D1862042EA6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4505117" y="4219606"/>
            <a:ext cx="1196357" cy="558348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800">
                <a:solidFill>
                  <a:schemeClr val="accent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z="800" dirty="0"/>
              <a:t>Описание</a:t>
            </a:r>
            <a:endParaRPr lang="x-none" dirty="0"/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23F47635-DC51-46F8-BC66-D5C9F1097B6A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5886781" y="4198645"/>
            <a:ext cx="1196408" cy="558348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800">
                <a:solidFill>
                  <a:schemeClr val="accent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z="800" dirty="0"/>
              <a:t>Описание</a:t>
            </a:r>
            <a:endParaRPr lang="x-none" dirty="0"/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91BD3ADE-A97B-42A1-8A38-E71EDA38AA3C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264189" y="4162347"/>
            <a:ext cx="1201680" cy="613302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800">
                <a:solidFill>
                  <a:schemeClr val="accent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z="800" dirty="0"/>
              <a:t>Описание</a:t>
            </a:r>
            <a:endParaRPr lang="x-none" dirty="0"/>
          </a:p>
        </p:txBody>
      </p:sp>
      <p:sp>
        <p:nvSpPr>
          <p:cNvPr id="63" name="Picture Placeholder 5">
            <a:extLst>
              <a:ext uri="{FF2B5EF4-FFF2-40B4-BE49-F238E27FC236}">
                <a16:creationId xmlns:a16="http://schemas.microsoft.com/office/drawing/2014/main" id="{1E968CBC-3027-4CA2-8971-D3AEF6C027EE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1761644" y="2530846"/>
            <a:ext cx="1191105" cy="780679"/>
          </a:xfrm>
          <a:prstGeom prst="rect">
            <a:avLst/>
          </a:prstGeom>
        </p:spPr>
        <p:txBody>
          <a:bodyPr anchor="ctr"/>
          <a:lstStyle>
            <a:lvl1pPr marL="11113" indent="-11113" algn="ctr">
              <a:buFontTx/>
              <a:buNone/>
              <a:tabLst/>
              <a:defRPr sz="1800"/>
            </a:lvl1pPr>
          </a:lstStyle>
          <a:p>
            <a:r>
              <a:rPr lang="ru-RU" sz="1800" dirty="0"/>
              <a:t>Место </a:t>
            </a:r>
            <a:br>
              <a:rPr lang="ru-RU" sz="1800" dirty="0"/>
            </a:br>
            <a:r>
              <a:rPr lang="ru-RU" sz="1800" dirty="0"/>
              <a:t>для фото</a:t>
            </a:r>
            <a:endParaRPr lang="x-none" dirty="0"/>
          </a:p>
        </p:txBody>
      </p:sp>
      <p:sp>
        <p:nvSpPr>
          <p:cNvPr id="64" name="Picture Placeholder 5">
            <a:extLst>
              <a:ext uri="{FF2B5EF4-FFF2-40B4-BE49-F238E27FC236}">
                <a16:creationId xmlns:a16="http://schemas.microsoft.com/office/drawing/2014/main" id="{60D1A7C6-D3DA-4E92-8BCD-9EF0C94FE555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3097212" y="2530846"/>
            <a:ext cx="1191105" cy="780679"/>
          </a:xfrm>
          <a:prstGeom prst="rect">
            <a:avLst/>
          </a:prstGeom>
        </p:spPr>
        <p:txBody>
          <a:bodyPr anchor="ctr"/>
          <a:lstStyle>
            <a:lvl1pPr marL="11113" indent="-11113" algn="ctr">
              <a:buFontTx/>
              <a:buNone/>
              <a:tabLst/>
              <a:defRPr sz="1800"/>
            </a:lvl1pPr>
          </a:lstStyle>
          <a:p>
            <a:r>
              <a:rPr lang="ru-RU" sz="1800" dirty="0"/>
              <a:t>Место </a:t>
            </a:r>
            <a:br>
              <a:rPr lang="ru-RU" sz="1800" dirty="0"/>
            </a:br>
            <a:r>
              <a:rPr lang="ru-RU" sz="1800" dirty="0"/>
              <a:t>для фото</a:t>
            </a:r>
            <a:endParaRPr lang="x-none" dirty="0"/>
          </a:p>
        </p:txBody>
      </p:sp>
      <p:sp>
        <p:nvSpPr>
          <p:cNvPr id="65" name="Picture Placeholder 5">
            <a:extLst>
              <a:ext uri="{FF2B5EF4-FFF2-40B4-BE49-F238E27FC236}">
                <a16:creationId xmlns:a16="http://schemas.microsoft.com/office/drawing/2014/main" id="{44DE8807-C10B-4914-B154-E3E721072471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4498494" y="2530846"/>
            <a:ext cx="1191105" cy="780679"/>
          </a:xfrm>
          <a:prstGeom prst="rect">
            <a:avLst/>
          </a:prstGeom>
        </p:spPr>
        <p:txBody>
          <a:bodyPr anchor="ctr"/>
          <a:lstStyle>
            <a:lvl1pPr marL="11113" indent="-11113" algn="ctr">
              <a:buFontTx/>
              <a:buNone/>
              <a:tabLst/>
              <a:defRPr sz="1800"/>
            </a:lvl1pPr>
          </a:lstStyle>
          <a:p>
            <a:r>
              <a:rPr lang="ru-RU" sz="1800" dirty="0"/>
              <a:t>Место </a:t>
            </a:r>
            <a:br>
              <a:rPr lang="ru-RU" sz="1800" dirty="0"/>
            </a:br>
            <a:r>
              <a:rPr lang="ru-RU" sz="1800" dirty="0"/>
              <a:t>для фото</a:t>
            </a:r>
            <a:endParaRPr lang="x-none" dirty="0"/>
          </a:p>
        </p:txBody>
      </p:sp>
      <p:sp>
        <p:nvSpPr>
          <p:cNvPr id="66" name="Picture Placeholder 5">
            <a:extLst>
              <a:ext uri="{FF2B5EF4-FFF2-40B4-BE49-F238E27FC236}">
                <a16:creationId xmlns:a16="http://schemas.microsoft.com/office/drawing/2014/main" id="{38378E2E-BBAB-4F82-905B-51B53ABEFF4A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5888616" y="2530846"/>
            <a:ext cx="1191105" cy="780679"/>
          </a:xfrm>
          <a:prstGeom prst="rect">
            <a:avLst/>
          </a:prstGeom>
        </p:spPr>
        <p:txBody>
          <a:bodyPr anchor="ctr"/>
          <a:lstStyle>
            <a:lvl1pPr marL="11113" indent="-11113" algn="ctr">
              <a:buFontTx/>
              <a:buNone/>
              <a:tabLst/>
              <a:defRPr sz="1800"/>
            </a:lvl1pPr>
          </a:lstStyle>
          <a:p>
            <a:r>
              <a:rPr lang="ru-RU" sz="1800" dirty="0"/>
              <a:t>Место </a:t>
            </a:r>
            <a:br>
              <a:rPr lang="ru-RU" sz="1800" dirty="0"/>
            </a:br>
            <a:r>
              <a:rPr lang="ru-RU" sz="1800" dirty="0"/>
              <a:t>для фото</a:t>
            </a:r>
            <a:endParaRPr lang="x-none" dirty="0"/>
          </a:p>
        </p:txBody>
      </p:sp>
      <p:sp>
        <p:nvSpPr>
          <p:cNvPr id="67" name="Picture Placeholder 5">
            <a:extLst>
              <a:ext uri="{FF2B5EF4-FFF2-40B4-BE49-F238E27FC236}">
                <a16:creationId xmlns:a16="http://schemas.microsoft.com/office/drawing/2014/main" id="{8909B2F9-1F4A-4886-8229-5B7E8DB4774A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7258694" y="2530846"/>
            <a:ext cx="1191105" cy="780679"/>
          </a:xfrm>
          <a:prstGeom prst="rect">
            <a:avLst/>
          </a:prstGeom>
        </p:spPr>
        <p:txBody>
          <a:bodyPr anchor="ctr"/>
          <a:lstStyle>
            <a:lvl1pPr marL="11113" indent="-11113" algn="ctr">
              <a:buFontTx/>
              <a:buNone/>
              <a:tabLst/>
              <a:defRPr sz="1800"/>
            </a:lvl1pPr>
          </a:lstStyle>
          <a:p>
            <a:r>
              <a:rPr lang="ru-RU" sz="1800" dirty="0"/>
              <a:t>Место </a:t>
            </a:r>
            <a:br>
              <a:rPr lang="ru-RU" sz="1800" dirty="0"/>
            </a:br>
            <a:r>
              <a:rPr lang="ru-RU" sz="1800" dirty="0"/>
              <a:t>для фото</a:t>
            </a:r>
            <a:endParaRPr lang="x-none" dirty="0"/>
          </a:p>
        </p:txBody>
      </p:sp>
      <p:sp>
        <p:nvSpPr>
          <p:cNvPr id="68" name="Text Placeholder 8">
            <a:extLst>
              <a:ext uri="{FF2B5EF4-FFF2-40B4-BE49-F238E27FC236}">
                <a16:creationId xmlns:a16="http://schemas.microsoft.com/office/drawing/2014/main" id="{E254216F-F683-4342-85E8-E66DD76A3B5F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8656955" y="3507979"/>
            <a:ext cx="1196356" cy="382397"/>
          </a:xfrm>
          <a:prstGeom prst="rect">
            <a:avLst/>
          </a:prstGeom>
        </p:spPr>
        <p:txBody>
          <a:bodyPr anchor="t"/>
          <a:lstStyle>
            <a:lvl1pPr marL="0" indent="0">
              <a:buFontTx/>
              <a:buNone/>
              <a:defRPr sz="1100" b="0" i="0">
                <a:solidFill>
                  <a:srgbClr val="18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Описание пункта</a:t>
            </a:r>
            <a:endParaRPr lang="x-none" dirty="0"/>
          </a:p>
        </p:txBody>
      </p:sp>
      <p:sp>
        <p:nvSpPr>
          <p:cNvPr id="69" name="Text Placeholder 2">
            <a:extLst>
              <a:ext uri="{FF2B5EF4-FFF2-40B4-BE49-F238E27FC236}">
                <a16:creationId xmlns:a16="http://schemas.microsoft.com/office/drawing/2014/main" id="{CF88780A-CFF9-4A6B-B3D1-6A44BFE829F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653741" y="4171056"/>
            <a:ext cx="1201680" cy="613302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800">
                <a:solidFill>
                  <a:schemeClr val="accent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z="800" dirty="0"/>
              <a:t>Описание</a:t>
            </a:r>
            <a:endParaRPr lang="x-none" dirty="0"/>
          </a:p>
        </p:txBody>
      </p:sp>
      <p:sp>
        <p:nvSpPr>
          <p:cNvPr id="70" name="Picture Placeholder 5">
            <a:extLst>
              <a:ext uri="{FF2B5EF4-FFF2-40B4-BE49-F238E27FC236}">
                <a16:creationId xmlns:a16="http://schemas.microsoft.com/office/drawing/2014/main" id="{7998635E-797D-4FF2-84FE-E4782004598C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8648246" y="2539555"/>
            <a:ext cx="1191105" cy="780679"/>
          </a:xfrm>
          <a:prstGeom prst="rect">
            <a:avLst/>
          </a:prstGeom>
        </p:spPr>
        <p:txBody>
          <a:bodyPr anchor="ctr"/>
          <a:lstStyle>
            <a:lvl1pPr marL="11113" indent="-11113" algn="ctr">
              <a:buFontTx/>
              <a:buNone/>
              <a:tabLst/>
              <a:defRPr sz="1800"/>
            </a:lvl1pPr>
          </a:lstStyle>
          <a:p>
            <a:r>
              <a:rPr lang="ru-RU" sz="1800" dirty="0"/>
              <a:t>Место </a:t>
            </a:r>
            <a:br>
              <a:rPr lang="ru-RU" sz="1800" dirty="0"/>
            </a:br>
            <a:r>
              <a:rPr lang="ru-RU" sz="1800" dirty="0"/>
              <a:t>для фото</a:t>
            </a:r>
            <a:endParaRPr lang="x-none" dirty="0"/>
          </a:p>
        </p:txBody>
      </p:sp>
      <p:cxnSp>
        <p:nvCxnSpPr>
          <p:cNvPr id="71" name="Straight Connector 20">
            <a:extLst>
              <a:ext uri="{FF2B5EF4-FFF2-40B4-BE49-F238E27FC236}">
                <a16:creationId xmlns:a16="http://schemas.microsoft.com/office/drawing/2014/main" id="{DD427169-2C27-4384-A0BA-097948195E4F}"/>
              </a:ext>
            </a:extLst>
          </p:cNvPr>
          <p:cNvCxnSpPr>
            <a:cxnSpLocks/>
          </p:cNvCxnSpPr>
          <p:nvPr userDrawn="1"/>
        </p:nvCxnSpPr>
        <p:spPr>
          <a:xfrm flipV="1">
            <a:off x="360362" y="2521317"/>
            <a:ext cx="0" cy="2400221"/>
          </a:xfrm>
          <a:prstGeom prst="line">
            <a:avLst/>
          </a:prstGeom>
          <a:ln w="9525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20">
            <a:extLst>
              <a:ext uri="{FF2B5EF4-FFF2-40B4-BE49-F238E27FC236}">
                <a16:creationId xmlns:a16="http://schemas.microsoft.com/office/drawing/2014/main" id="{8D0A5914-7EE7-440D-A0B7-23CE4515C402}"/>
              </a:ext>
            </a:extLst>
          </p:cNvPr>
          <p:cNvCxnSpPr>
            <a:cxnSpLocks/>
          </p:cNvCxnSpPr>
          <p:nvPr userDrawn="1"/>
        </p:nvCxnSpPr>
        <p:spPr>
          <a:xfrm flipV="1">
            <a:off x="1751528" y="2539555"/>
            <a:ext cx="0" cy="2400221"/>
          </a:xfrm>
          <a:prstGeom prst="line">
            <a:avLst/>
          </a:prstGeom>
          <a:ln w="9525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20">
            <a:extLst>
              <a:ext uri="{FF2B5EF4-FFF2-40B4-BE49-F238E27FC236}">
                <a16:creationId xmlns:a16="http://schemas.microsoft.com/office/drawing/2014/main" id="{7DC88224-93B0-4A83-BF0C-945E86D734DA}"/>
              </a:ext>
            </a:extLst>
          </p:cNvPr>
          <p:cNvCxnSpPr>
            <a:cxnSpLocks/>
          </p:cNvCxnSpPr>
          <p:nvPr userDrawn="1"/>
        </p:nvCxnSpPr>
        <p:spPr>
          <a:xfrm flipV="1">
            <a:off x="3097211" y="2530846"/>
            <a:ext cx="0" cy="2400221"/>
          </a:xfrm>
          <a:prstGeom prst="line">
            <a:avLst/>
          </a:prstGeom>
          <a:ln w="9525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20">
            <a:extLst>
              <a:ext uri="{FF2B5EF4-FFF2-40B4-BE49-F238E27FC236}">
                <a16:creationId xmlns:a16="http://schemas.microsoft.com/office/drawing/2014/main" id="{67278230-4981-4A48-A51E-DAA60CD8D690}"/>
              </a:ext>
            </a:extLst>
          </p:cNvPr>
          <p:cNvCxnSpPr>
            <a:cxnSpLocks/>
          </p:cNvCxnSpPr>
          <p:nvPr userDrawn="1"/>
        </p:nvCxnSpPr>
        <p:spPr>
          <a:xfrm flipV="1">
            <a:off x="4497450" y="2521317"/>
            <a:ext cx="0" cy="2400221"/>
          </a:xfrm>
          <a:prstGeom prst="line">
            <a:avLst/>
          </a:prstGeom>
          <a:ln w="9525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20">
            <a:extLst>
              <a:ext uri="{FF2B5EF4-FFF2-40B4-BE49-F238E27FC236}">
                <a16:creationId xmlns:a16="http://schemas.microsoft.com/office/drawing/2014/main" id="{9C45805F-67A1-4758-BC49-B3DDFA421C89}"/>
              </a:ext>
            </a:extLst>
          </p:cNvPr>
          <p:cNvCxnSpPr>
            <a:cxnSpLocks/>
          </p:cNvCxnSpPr>
          <p:nvPr userDrawn="1"/>
        </p:nvCxnSpPr>
        <p:spPr>
          <a:xfrm flipV="1">
            <a:off x="5878072" y="2521317"/>
            <a:ext cx="0" cy="2400221"/>
          </a:xfrm>
          <a:prstGeom prst="line">
            <a:avLst/>
          </a:prstGeom>
          <a:ln w="9525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20">
            <a:extLst>
              <a:ext uri="{FF2B5EF4-FFF2-40B4-BE49-F238E27FC236}">
                <a16:creationId xmlns:a16="http://schemas.microsoft.com/office/drawing/2014/main" id="{2CCD62A1-0FA7-4A3C-BD6F-AD90379DCEEB}"/>
              </a:ext>
            </a:extLst>
          </p:cNvPr>
          <p:cNvCxnSpPr>
            <a:cxnSpLocks/>
          </p:cNvCxnSpPr>
          <p:nvPr userDrawn="1"/>
        </p:nvCxnSpPr>
        <p:spPr>
          <a:xfrm flipV="1">
            <a:off x="7258693" y="2539555"/>
            <a:ext cx="0" cy="2400221"/>
          </a:xfrm>
          <a:prstGeom prst="line">
            <a:avLst/>
          </a:prstGeom>
          <a:ln w="9525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20">
            <a:extLst>
              <a:ext uri="{FF2B5EF4-FFF2-40B4-BE49-F238E27FC236}">
                <a16:creationId xmlns:a16="http://schemas.microsoft.com/office/drawing/2014/main" id="{B0933858-8B7B-487F-AA55-DBB50D2FC220}"/>
              </a:ext>
            </a:extLst>
          </p:cNvPr>
          <p:cNvCxnSpPr>
            <a:cxnSpLocks/>
          </p:cNvCxnSpPr>
          <p:nvPr userDrawn="1"/>
        </p:nvCxnSpPr>
        <p:spPr>
          <a:xfrm flipV="1">
            <a:off x="8648245" y="2539555"/>
            <a:ext cx="0" cy="2400221"/>
          </a:xfrm>
          <a:prstGeom prst="line">
            <a:avLst/>
          </a:prstGeom>
          <a:ln w="9525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 Placeholder 8">
            <a:extLst>
              <a:ext uri="{FF2B5EF4-FFF2-40B4-BE49-F238E27FC236}">
                <a16:creationId xmlns:a16="http://schemas.microsoft.com/office/drawing/2014/main" id="{3D9B0A4E-D3F2-42F6-9445-3912B87E223D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039091" y="3507979"/>
            <a:ext cx="1196356" cy="382397"/>
          </a:xfrm>
          <a:prstGeom prst="rect">
            <a:avLst/>
          </a:prstGeom>
        </p:spPr>
        <p:txBody>
          <a:bodyPr anchor="t"/>
          <a:lstStyle>
            <a:lvl1pPr marL="0" indent="0">
              <a:buFontTx/>
              <a:buNone/>
              <a:defRPr sz="1100" b="0" i="0">
                <a:solidFill>
                  <a:srgbClr val="18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Описание пункта</a:t>
            </a:r>
            <a:endParaRPr lang="x-none" dirty="0"/>
          </a:p>
        </p:txBody>
      </p:sp>
      <p:sp>
        <p:nvSpPr>
          <p:cNvPr id="79" name="Text Placeholder 2">
            <a:extLst>
              <a:ext uri="{FF2B5EF4-FFF2-40B4-BE49-F238E27FC236}">
                <a16:creationId xmlns:a16="http://schemas.microsoft.com/office/drawing/2014/main" id="{356D6197-1CA4-4DCF-A48B-C4F26A74C192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10035877" y="4171056"/>
            <a:ext cx="1201680" cy="613302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800">
                <a:solidFill>
                  <a:schemeClr val="accent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z="800" dirty="0"/>
              <a:t>Описание</a:t>
            </a:r>
            <a:endParaRPr lang="x-none" dirty="0"/>
          </a:p>
        </p:txBody>
      </p:sp>
      <p:sp>
        <p:nvSpPr>
          <p:cNvPr id="80" name="Picture Placeholder 5">
            <a:extLst>
              <a:ext uri="{FF2B5EF4-FFF2-40B4-BE49-F238E27FC236}">
                <a16:creationId xmlns:a16="http://schemas.microsoft.com/office/drawing/2014/main" id="{04314E69-99BB-45B9-8DCE-3851A922CE58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10030382" y="2539555"/>
            <a:ext cx="1191105" cy="780679"/>
          </a:xfrm>
          <a:prstGeom prst="rect">
            <a:avLst/>
          </a:prstGeom>
        </p:spPr>
        <p:txBody>
          <a:bodyPr anchor="ctr"/>
          <a:lstStyle>
            <a:lvl1pPr marL="11113" indent="-11113" algn="ctr">
              <a:buFontTx/>
              <a:buNone/>
              <a:tabLst/>
              <a:defRPr sz="1800"/>
            </a:lvl1pPr>
          </a:lstStyle>
          <a:p>
            <a:r>
              <a:rPr lang="ru-RU" sz="1800" dirty="0"/>
              <a:t>Место </a:t>
            </a:r>
            <a:br>
              <a:rPr lang="ru-RU" sz="1800" dirty="0"/>
            </a:br>
            <a:r>
              <a:rPr lang="ru-RU" sz="1800" dirty="0"/>
              <a:t>для фото</a:t>
            </a:r>
            <a:endParaRPr lang="x-none" dirty="0"/>
          </a:p>
        </p:txBody>
      </p:sp>
      <p:cxnSp>
        <p:nvCxnSpPr>
          <p:cNvPr id="81" name="Straight Connector 20">
            <a:extLst>
              <a:ext uri="{FF2B5EF4-FFF2-40B4-BE49-F238E27FC236}">
                <a16:creationId xmlns:a16="http://schemas.microsoft.com/office/drawing/2014/main" id="{D6F9FDC2-AF65-4F14-9FF2-6105375D7330}"/>
              </a:ext>
            </a:extLst>
          </p:cNvPr>
          <p:cNvCxnSpPr>
            <a:cxnSpLocks/>
          </p:cNvCxnSpPr>
          <p:nvPr userDrawn="1"/>
        </p:nvCxnSpPr>
        <p:spPr>
          <a:xfrm flipV="1">
            <a:off x="10030381" y="2539555"/>
            <a:ext cx="0" cy="2400221"/>
          </a:xfrm>
          <a:prstGeom prst="line">
            <a:avLst/>
          </a:prstGeom>
          <a:ln w="9525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737871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">
    <p:bg>
      <p:bgPr>
        <a:solidFill>
          <a:srgbClr val="1921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B144694-7FC2-824B-ACAA-93D4B0E2FE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67350" y="4284664"/>
            <a:ext cx="8957738" cy="863599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400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Текст слайда</a:t>
            </a:r>
            <a:endParaRPr lang="x-none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B3FB19-848E-CB42-A250-50BFE3733C9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2197100" y="1361793"/>
            <a:ext cx="2735263" cy="2769420"/>
          </a:xfrm>
          <a:prstGeom prst="ellipse">
            <a:avLst/>
          </a:prstGeom>
        </p:spPr>
        <p:txBody>
          <a:bodyPr anchor="ctr"/>
          <a:lstStyle>
            <a:lvl1pPr algn="ctr">
              <a:buFontTx/>
              <a:buNone/>
              <a:defRPr sz="2000" b="1"/>
            </a:lvl1pPr>
          </a:lstStyle>
          <a:p>
            <a:endParaRPr lang="x-none" dirty="0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133D6222-9800-8D43-9D80-0E2EC5A8DC6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445291" y="1880431"/>
            <a:ext cx="2294140" cy="2263667"/>
          </a:xfrm>
          <a:prstGeom prst="ellipse">
            <a:avLst/>
          </a:prstGeom>
        </p:spPr>
        <p:txBody>
          <a:bodyPr anchor="ctr"/>
          <a:lstStyle>
            <a:lvl1pPr algn="ctr">
              <a:buFontTx/>
              <a:buNone/>
              <a:defRPr sz="2000" b="1"/>
            </a:lvl1pPr>
          </a:lstStyle>
          <a:p>
            <a:endParaRPr lang="x-none" dirty="0"/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BBB33A9A-57E1-A549-8745-8EC438FB048B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703129" y="922888"/>
            <a:ext cx="1800225" cy="1836736"/>
          </a:xfrm>
          <a:prstGeom prst="ellipse">
            <a:avLst/>
          </a:prstGeom>
        </p:spPr>
        <p:txBody>
          <a:bodyPr anchor="ctr"/>
          <a:lstStyle>
            <a:lvl1pPr algn="ctr">
              <a:buFontTx/>
              <a:buNone/>
              <a:defRPr sz="2000" b="1"/>
            </a:lvl1pPr>
          </a:lstStyle>
          <a:p>
            <a:endParaRPr lang="x-none" dirty="0"/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9B905518-2D7F-0240-A1D8-DA8BBE84B01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267350" y="5299599"/>
            <a:ext cx="8957738" cy="365125"/>
          </a:xfrm>
          <a:prstGeom prst="rect">
            <a:avLst/>
          </a:prstGeom>
        </p:spPr>
        <p:txBody>
          <a:bodyPr anchor="b"/>
          <a:lstStyle>
            <a:lvl1pPr marL="0" indent="0" algn="ctr">
              <a:buFontTx/>
              <a:buNone/>
              <a:defRPr sz="1100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Description text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E3C393C-3885-0E44-A85A-ECDB39A626E4}"/>
              </a:ext>
            </a:extLst>
          </p:cNvPr>
          <p:cNvCxnSpPr>
            <a:cxnSpLocks/>
          </p:cNvCxnSpPr>
          <p:nvPr userDrawn="1"/>
        </p:nvCxnSpPr>
        <p:spPr>
          <a:xfrm>
            <a:off x="360363" y="356045"/>
            <a:ext cx="10801350" cy="0"/>
          </a:xfrm>
          <a:prstGeom prst="line">
            <a:avLst/>
          </a:prstGeom>
          <a:ln w="19050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E231F51B-9E6C-E842-B5E8-31A30E7C1E3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246" y="371976"/>
            <a:ext cx="2447925" cy="27225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 b="0" i="0">
                <a:solidFill>
                  <a:srgbClr val="D0D4D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Section title</a:t>
            </a:r>
          </a:p>
        </p:txBody>
      </p:sp>
      <p:sp>
        <p:nvSpPr>
          <p:cNvPr id="25" name="Slide Number Placeholder 1">
            <a:extLst>
              <a:ext uri="{FF2B5EF4-FFF2-40B4-BE49-F238E27FC236}">
                <a16:creationId xmlns:a16="http://schemas.microsoft.com/office/drawing/2014/main" id="{C9BAF930-1688-BF49-BE52-26E5F367F213}"/>
              </a:ext>
            </a:extLst>
          </p:cNvPr>
          <p:cNvSpPr txBox="1">
            <a:spLocks/>
          </p:cNvSpPr>
          <p:nvPr userDrawn="1"/>
        </p:nvSpPr>
        <p:spPr>
          <a:xfrm>
            <a:off x="10498412" y="374004"/>
            <a:ext cx="663300" cy="27225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i="0" kern="1200">
                <a:solidFill>
                  <a:schemeClr val="tx1">
                    <a:alpha val="50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EB4B9D-C361-924F-82A2-CAE0D269FBBD}" type="slidenum">
              <a:rPr lang="en-US" sz="1100" b="0" i="0" smtClean="0">
                <a:solidFill>
                  <a:srgbClr val="E927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n-US" sz="1100" b="0" i="0" dirty="0">
              <a:solidFill>
                <a:srgbClr val="E927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DD0DB3B0-9E26-FD42-8EF7-C67E9992F4B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69438" y="5971625"/>
            <a:ext cx="1692274" cy="35354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800" b="0" i="0">
                <a:solidFill>
                  <a:srgbClr val="D0D5D9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Presentation title</a:t>
            </a: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5842B9BD-BE4F-43A2-9945-6B7761B2A397}"/>
              </a:ext>
            </a:extLst>
          </p:cNvPr>
          <p:cNvSpPr/>
          <p:nvPr userDrawn="1"/>
        </p:nvSpPr>
        <p:spPr>
          <a:xfrm>
            <a:off x="5425709" y="3125994"/>
            <a:ext cx="670656" cy="670656"/>
          </a:xfrm>
          <a:prstGeom prst="ellipse">
            <a:avLst/>
          </a:prstGeom>
          <a:solidFill>
            <a:srgbClr val="D1D5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400" dirty="0" err="1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99A1DD85-5BCE-4D82-862E-CD30EEA5F355}"/>
              </a:ext>
            </a:extLst>
          </p:cNvPr>
          <p:cNvSpPr/>
          <p:nvPr userDrawn="1"/>
        </p:nvSpPr>
        <p:spPr>
          <a:xfrm>
            <a:off x="774215" y="2714788"/>
            <a:ext cx="954805" cy="954805"/>
          </a:xfrm>
          <a:prstGeom prst="ellipse">
            <a:avLst/>
          </a:prstGeom>
          <a:solidFill>
            <a:srgbClr val="D1D5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400" dirty="0" err="1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7FCD6036-84A7-42AF-8A5C-1C885F6BC103}"/>
              </a:ext>
            </a:extLst>
          </p:cNvPr>
          <p:cNvSpPr/>
          <p:nvPr userDrawn="1"/>
        </p:nvSpPr>
        <p:spPr>
          <a:xfrm>
            <a:off x="7489164" y="3066525"/>
            <a:ext cx="264431" cy="259940"/>
          </a:xfrm>
          <a:prstGeom prst="ellipse">
            <a:avLst/>
          </a:prstGeom>
          <a:solidFill>
            <a:srgbClr val="D1D5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400" dirty="0" err="1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9A76846A-40D2-44AC-8023-9A1DF6A559B7}"/>
              </a:ext>
            </a:extLst>
          </p:cNvPr>
          <p:cNvSpPr/>
          <p:nvPr userDrawn="1"/>
        </p:nvSpPr>
        <p:spPr>
          <a:xfrm>
            <a:off x="8371128" y="888802"/>
            <a:ext cx="738644" cy="726100"/>
          </a:xfrm>
          <a:prstGeom prst="ellipse">
            <a:avLst/>
          </a:prstGeom>
          <a:solidFill>
            <a:srgbClr val="D1D5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400" dirty="0" err="1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E1C4F46B-C9F5-4F0F-8AB0-8D46BEB2B5F7}"/>
              </a:ext>
            </a:extLst>
          </p:cNvPr>
          <p:cNvSpPr/>
          <p:nvPr userDrawn="1"/>
        </p:nvSpPr>
        <p:spPr>
          <a:xfrm>
            <a:off x="1957399" y="1151103"/>
            <a:ext cx="353121" cy="347124"/>
          </a:xfrm>
          <a:prstGeom prst="ellipse">
            <a:avLst/>
          </a:prstGeom>
          <a:solidFill>
            <a:srgbClr val="D1D5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400" dirty="0" err="1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54520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">
    <p:bg>
      <p:bgPr>
        <a:solidFill>
          <a:srgbClr val="1921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B144694-7FC2-824B-ACAA-93D4B0E2FE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67350" y="4284664"/>
            <a:ext cx="8957738" cy="863599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400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List text slide</a:t>
            </a:r>
            <a:endParaRPr lang="x-none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B3FB19-848E-CB42-A250-50BFE3733C9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260475" y="1331913"/>
            <a:ext cx="1692275" cy="1836737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="1"/>
            </a:lvl1pPr>
          </a:lstStyle>
          <a:p>
            <a:endParaRPr lang="x-none" dirty="0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133D6222-9800-8D43-9D80-0E2EC5A8DC6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932363" y="1331913"/>
            <a:ext cx="1692275" cy="1836737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="1"/>
            </a:lvl1pPr>
          </a:lstStyle>
          <a:p>
            <a:endParaRPr lang="x-none" dirty="0"/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BBB33A9A-57E1-A549-8745-8EC438FB048B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569326" y="1331914"/>
            <a:ext cx="1655762" cy="1836736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="1"/>
            </a:lvl1pPr>
          </a:lstStyle>
          <a:p>
            <a:endParaRPr lang="x-none" dirty="0"/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9B905518-2D7F-0240-A1D8-DA8BBE84B01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267350" y="5299599"/>
            <a:ext cx="8957738" cy="365125"/>
          </a:xfrm>
          <a:prstGeom prst="rect">
            <a:avLst/>
          </a:prstGeom>
        </p:spPr>
        <p:txBody>
          <a:bodyPr anchor="b"/>
          <a:lstStyle>
            <a:lvl1pPr marL="0" indent="0" algn="ctr">
              <a:buFontTx/>
              <a:buNone/>
              <a:defRPr sz="1100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Description text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E3C393C-3885-0E44-A85A-ECDB39A626E4}"/>
              </a:ext>
            </a:extLst>
          </p:cNvPr>
          <p:cNvCxnSpPr>
            <a:cxnSpLocks/>
          </p:cNvCxnSpPr>
          <p:nvPr userDrawn="1"/>
        </p:nvCxnSpPr>
        <p:spPr>
          <a:xfrm>
            <a:off x="360363" y="356045"/>
            <a:ext cx="10801350" cy="0"/>
          </a:xfrm>
          <a:prstGeom prst="line">
            <a:avLst/>
          </a:prstGeom>
          <a:ln w="19050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E231F51B-9E6C-E842-B5E8-31A30E7C1E3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246" y="371976"/>
            <a:ext cx="2447925" cy="27225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 b="0" i="0">
                <a:solidFill>
                  <a:srgbClr val="D0D4D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Section title</a:t>
            </a:r>
          </a:p>
        </p:txBody>
      </p:sp>
      <p:sp>
        <p:nvSpPr>
          <p:cNvPr id="25" name="Slide Number Placeholder 1">
            <a:extLst>
              <a:ext uri="{FF2B5EF4-FFF2-40B4-BE49-F238E27FC236}">
                <a16:creationId xmlns:a16="http://schemas.microsoft.com/office/drawing/2014/main" id="{C9BAF930-1688-BF49-BE52-26E5F367F213}"/>
              </a:ext>
            </a:extLst>
          </p:cNvPr>
          <p:cNvSpPr txBox="1">
            <a:spLocks/>
          </p:cNvSpPr>
          <p:nvPr userDrawn="1"/>
        </p:nvSpPr>
        <p:spPr>
          <a:xfrm>
            <a:off x="10498412" y="374004"/>
            <a:ext cx="663300" cy="27225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i="0" kern="1200">
                <a:solidFill>
                  <a:schemeClr val="tx1">
                    <a:alpha val="50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EB4B9D-C361-924F-82A2-CAE0D269FBBD}" type="slidenum">
              <a:rPr lang="en-US" sz="1100" b="0" i="0" smtClean="0">
                <a:solidFill>
                  <a:srgbClr val="E927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n-US" sz="1100" b="0" i="0" dirty="0">
              <a:solidFill>
                <a:srgbClr val="E927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DD0DB3B0-9E26-FD42-8EF7-C67E9992F4B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69438" y="5971625"/>
            <a:ext cx="1692274" cy="35354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800" b="0" i="0">
                <a:solidFill>
                  <a:srgbClr val="D0D5D9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Presentation title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4F34A134-E168-3044-B266-C1E2C2DF746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260475" y="3319986"/>
            <a:ext cx="1685925" cy="352425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800">
                <a:solidFill>
                  <a:srgbClr val="E41910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z="800" dirty="0"/>
              <a:t>LIST TEXT SLIDE</a:t>
            </a:r>
            <a:endParaRPr lang="x-none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58D764E1-EF70-994A-8142-1BC652FC99A0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4939095" y="3319986"/>
            <a:ext cx="1685925" cy="352425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800">
                <a:solidFill>
                  <a:srgbClr val="E41910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z="800" dirty="0"/>
              <a:t>LIST TEXT SLIDE</a:t>
            </a:r>
            <a:endParaRPr lang="x-none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6AED89D5-623F-8E49-93E5-90483C000C56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8575674" y="3319986"/>
            <a:ext cx="1685926" cy="352425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800">
                <a:solidFill>
                  <a:srgbClr val="E41910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z="800" dirty="0"/>
              <a:t>LIST TEXT SLIDE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35012780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">
    <p:bg>
      <p:bgPr>
        <a:solidFill>
          <a:srgbClr val="1921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B144694-7FC2-824B-ACAA-93D4B0E2FE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97325" y="1342991"/>
            <a:ext cx="7157512" cy="85252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List text slide</a:t>
            </a:r>
            <a:endParaRPr lang="x-none" dirty="0"/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C451E8F1-06AC-5E48-82A9-E50EF6EE035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60363" y="4284664"/>
            <a:ext cx="3492500" cy="183515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="1"/>
            </a:lvl1pPr>
          </a:lstStyle>
          <a:p>
            <a:endParaRPr lang="x-none" dirty="0"/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A3728B20-05DF-8D48-9BC9-AD82435F582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997324" y="2346851"/>
            <a:ext cx="3527425" cy="1455128"/>
          </a:xfrm>
          <a:prstGeom prst="rect">
            <a:avLst/>
          </a:prstGeom>
        </p:spPr>
        <p:txBody>
          <a:bodyPr/>
          <a:lstStyle>
            <a:lvl1pPr marL="171450" indent="-171450">
              <a:buFont typeface="Arial" panose="020B0604020202020204" pitchFamily="34" charset="0"/>
              <a:buChar char="•"/>
              <a:defRPr sz="1100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List text slide</a:t>
            </a:r>
            <a:endParaRPr lang="x-none" dirty="0"/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95BB0516-65D5-6E44-AB28-CF1B7A61745A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3997326" y="4284663"/>
            <a:ext cx="7164386" cy="1823833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="1"/>
            </a:lvl1pPr>
          </a:lstStyle>
          <a:p>
            <a:endParaRPr lang="x-none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A20F3548-A10E-6A4F-B50B-684D6187D9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67238" y="1346497"/>
            <a:ext cx="3485622" cy="1822153"/>
          </a:xfrm>
          <a:prstGeom prst="rect">
            <a:avLst/>
          </a:prstGeom>
        </p:spPr>
        <p:txBody>
          <a:bodyPr anchor="t"/>
          <a:lstStyle>
            <a:lvl1pPr marL="0" indent="0">
              <a:buFontTx/>
              <a:buNone/>
              <a:defRPr lang="en-GB" sz="2400" b="0" i="0" smtClean="0">
                <a:effectLst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amet,tetur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endParaRPr lang="x-none" dirty="0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8B81A5F8-97CA-E243-8010-1A3C14C3482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669213" y="2346851"/>
            <a:ext cx="3485624" cy="1455128"/>
          </a:xfrm>
          <a:prstGeom prst="rect">
            <a:avLst/>
          </a:prstGeom>
        </p:spPr>
        <p:txBody>
          <a:bodyPr/>
          <a:lstStyle>
            <a:lvl1pPr marL="171450" indent="-171450">
              <a:buFont typeface="Arial" panose="020B0604020202020204" pitchFamily="34" charset="0"/>
              <a:buChar char="•"/>
              <a:defRPr sz="1100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List text slide</a:t>
            </a:r>
            <a:endParaRPr lang="x-none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3033578-7F9F-3F4D-A7B9-83608E33B45B}"/>
              </a:ext>
            </a:extLst>
          </p:cNvPr>
          <p:cNvCxnSpPr>
            <a:cxnSpLocks/>
          </p:cNvCxnSpPr>
          <p:nvPr userDrawn="1"/>
        </p:nvCxnSpPr>
        <p:spPr>
          <a:xfrm>
            <a:off x="360363" y="356045"/>
            <a:ext cx="10801350" cy="0"/>
          </a:xfrm>
          <a:prstGeom prst="line">
            <a:avLst/>
          </a:prstGeom>
          <a:ln w="19050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0D141FB2-ACC8-F840-9FFF-5DFEDC6B5E5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246" y="371976"/>
            <a:ext cx="2447925" cy="27225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 b="0" i="0">
                <a:solidFill>
                  <a:srgbClr val="D0D4D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Section title</a:t>
            </a:r>
          </a:p>
        </p:txBody>
      </p:sp>
      <p:sp>
        <p:nvSpPr>
          <p:cNvPr id="30" name="Text Placeholder 13">
            <a:extLst>
              <a:ext uri="{FF2B5EF4-FFF2-40B4-BE49-F238E27FC236}">
                <a16:creationId xmlns:a16="http://schemas.microsoft.com/office/drawing/2014/main" id="{7FEE8271-349B-7F46-84E5-57DB4F6BE18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69438" y="5971625"/>
            <a:ext cx="1692274" cy="35354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800" b="0" i="0">
                <a:solidFill>
                  <a:srgbClr val="D0D5D9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Presentation title</a:t>
            </a:r>
          </a:p>
        </p:txBody>
      </p:sp>
      <p:sp>
        <p:nvSpPr>
          <p:cNvPr id="31" name="Slide Number Placeholder 1">
            <a:extLst>
              <a:ext uri="{FF2B5EF4-FFF2-40B4-BE49-F238E27FC236}">
                <a16:creationId xmlns:a16="http://schemas.microsoft.com/office/drawing/2014/main" id="{10F2E919-487E-A444-B61C-A3EBE0C04671}"/>
              </a:ext>
            </a:extLst>
          </p:cNvPr>
          <p:cNvSpPr txBox="1">
            <a:spLocks/>
          </p:cNvSpPr>
          <p:nvPr userDrawn="1"/>
        </p:nvSpPr>
        <p:spPr>
          <a:xfrm>
            <a:off x="10498412" y="374004"/>
            <a:ext cx="663300" cy="27225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i="0" kern="1200">
                <a:solidFill>
                  <a:schemeClr val="tx1">
                    <a:alpha val="50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EB4B9D-C361-924F-82A2-CAE0D269FBBD}" type="slidenum">
              <a:rPr lang="en-US" sz="1100" b="0" i="0" smtClean="0">
                <a:solidFill>
                  <a:srgbClr val="E927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n-US" sz="1100" b="0" i="0" dirty="0">
              <a:solidFill>
                <a:srgbClr val="E927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BDDF29E-E4FE-C644-B488-CEA8AFD48752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60363" y="3801979"/>
            <a:ext cx="1685925" cy="319845"/>
          </a:xfrm>
          <a:prstGeom prst="rect">
            <a:avLst/>
          </a:prstGeom>
        </p:spPr>
        <p:txBody>
          <a:bodyPr anchor="b"/>
          <a:lstStyle>
            <a:lvl1pPr>
              <a:buFontTx/>
              <a:buNone/>
              <a:defRPr sz="800">
                <a:solidFill>
                  <a:srgbClr val="E41910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z="800" dirty="0"/>
              <a:t>LIST TEXT SLIDE</a:t>
            </a:r>
            <a:endParaRPr lang="x-none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3487C625-E1EA-3948-B7FC-65AAE1826A9E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996943" y="3801979"/>
            <a:ext cx="1685925" cy="319845"/>
          </a:xfrm>
          <a:prstGeom prst="rect">
            <a:avLst/>
          </a:prstGeom>
        </p:spPr>
        <p:txBody>
          <a:bodyPr anchor="b"/>
          <a:lstStyle>
            <a:lvl1pPr>
              <a:buFontTx/>
              <a:buNone/>
              <a:defRPr sz="800">
                <a:solidFill>
                  <a:srgbClr val="E41910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z="800" dirty="0"/>
              <a:t>LIST TEXT SLIDE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20214679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">
    <p:bg>
      <p:bgPr>
        <a:solidFill>
          <a:srgbClr val="1921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B3FB19-848E-CB42-A250-50BFE3733C9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65940" y="1187451"/>
            <a:ext cx="3486922" cy="4932344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400"/>
            </a:lvl1pPr>
          </a:lstStyle>
          <a:p>
            <a:endParaRPr lang="x-none" dirty="0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133D6222-9800-8D43-9D80-0E2EC5A8DC6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997325" y="1187451"/>
            <a:ext cx="3527426" cy="4932353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400"/>
            </a:lvl1pPr>
          </a:lstStyle>
          <a:p>
            <a:endParaRPr lang="x-none" dirty="0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0B784A6F-340A-2941-87C9-A4B20857D78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69213" y="1187451"/>
            <a:ext cx="3492500" cy="97313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Text slide</a:t>
            </a:r>
            <a:endParaRPr lang="x-none" dirty="0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2C246C5F-8780-7248-AE97-EF179949CD2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676088" y="2346850"/>
            <a:ext cx="3492500" cy="280141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300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Text slide</a:t>
            </a:r>
            <a:endParaRPr lang="x-none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5C7CCEA-8174-CC41-9238-A0D3EA01F3F5}"/>
              </a:ext>
            </a:extLst>
          </p:cNvPr>
          <p:cNvCxnSpPr>
            <a:cxnSpLocks/>
          </p:cNvCxnSpPr>
          <p:nvPr userDrawn="1"/>
        </p:nvCxnSpPr>
        <p:spPr>
          <a:xfrm>
            <a:off x="360363" y="356045"/>
            <a:ext cx="10801350" cy="0"/>
          </a:xfrm>
          <a:prstGeom prst="line">
            <a:avLst/>
          </a:prstGeom>
          <a:ln w="19050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4845C9DD-5C7A-874F-8368-FFFC6465A62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246" y="371976"/>
            <a:ext cx="2447925" cy="27225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 b="0" i="0">
                <a:solidFill>
                  <a:srgbClr val="D0D4D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Section title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0591D277-AA9C-EC41-A110-AE8469C88BF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69438" y="5971625"/>
            <a:ext cx="1692274" cy="35354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800" b="0" i="0">
                <a:solidFill>
                  <a:srgbClr val="D0D5D9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Presentation title</a:t>
            </a:r>
          </a:p>
        </p:txBody>
      </p:sp>
      <p:sp>
        <p:nvSpPr>
          <p:cNvPr id="19" name="Slide Number Placeholder 1">
            <a:extLst>
              <a:ext uri="{FF2B5EF4-FFF2-40B4-BE49-F238E27FC236}">
                <a16:creationId xmlns:a16="http://schemas.microsoft.com/office/drawing/2014/main" id="{21F144B7-C152-F244-9A00-75D92A833EF2}"/>
              </a:ext>
            </a:extLst>
          </p:cNvPr>
          <p:cNvSpPr txBox="1">
            <a:spLocks/>
          </p:cNvSpPr>
          <p:nvPr userDrawn="1"/>
        </p:nvSpPr>
        <p:spPr>
          <a:xfrm>
            <a:off x="10498412" y="374004"/>
            <a:ext cx="663300" cy="27225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i="0" kern="1200">
                <a:solidFill>
                  <a:schemeClr val="tx1">
                    <a:alpha val="50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EB4B9D-C361-924F-82A2-CAE0D269FBBD}" type="slidenum">
              <a:rPr lang="en-US" sz="1100" b="0" i="0" smtClean="0">
                <a:solidFill>
                  <a:srgbClr val="E927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n-US" sz="1100" b="0" i="0" dirty="0">
              <a:solidFill>
                <a:srgbClr val="E927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50484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">
    <p:bg>
      <p:bgPr>
        <a:solidFill>
          <a:srgbClr val="1921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A740B27C-16E1-4746-A632-115AF5F0432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-1" y="0"/>
            <a:ext cx="11522075" cy="6480175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400"/>
            </a:lvl1pPr>
          </a:lstStyle>
          <a:p>
            <a:endParaRPr lang="x-none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34E81BE-004C-EA49-818C-F9E3C32F7F47}"/>
              </a:ext>
            </a:extLst>
          </p:cNvPr>
          <p:cNvCxnSpPr>
            <a:cxnSpLocks/>
          </p:cNvCxnSpPr>
          <p:nvPr userDrawn="1"/>
        </p:nvCxnSpPr>
        <p:spPr>
          <a:xfrm>
            <a:off x="360363" y="356045"/>
            <a:ext cx="10801350" cy="0"/>
          </a:xfrm>
          <a:prstGeom prst="line">
            <a:avLst/>
          </a:prstGeom>
          <a:ln w="19050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8418BD92-84AF-4747-9337-9C8E4022A63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246" y="371976"/>
            <a:ext cx="2447925" cy="27225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 b="0" i="0">
                <a:solidFill>
                  <a:srgbClr val="D0D4D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Section title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AC15F058-CF3B-5144-9FA3-CA10DA0FBBE9}"/>
              </a:ext>
            </a:extLst>
          </p:cNvPr>
          <p:cNvSpPr txBox="1">
            <a:spLocks/>
          </p:cNvSpPr>
          <p:nvPr userDrawn="1"/>
        </p:nvSpPr>
        <p:spPr>
          <a:xfrm>
            <a:off x="10498412" y="374004"/>
            <a:ext cx="663300" cy="27225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i="0" kern="1200">
                <a:solidFill>
                  <a:schemeClr val="tx1">
                    <a:alpha val="50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EB4B9D-C361-924F-82A2-CAE0D269FBBD}" type="slidenum">
              <a:rPr lang="en-US" sz="1100" b="0" i="0" smtClean="0">
                <a:solidFill>
                  <a:srgbClr val="E927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n-US" sz="1100" b="0" i="0" dirty="0">
              <a:solidFill>
                <a:srgbClr val="E927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1740A59D-9C0D-5849-B026-0D997150F06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69438" y="5971625"/>
            <a:ext cx="1692274" cy="35354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800" b="0" i="0">
                <a:solidFill>
                  <a:srgbClr val="D0D5D9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16145480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">
    <p:bg>
      <p:bgPr>
        <a:solidFill>
          <a:srgbClr val="1921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EBDE60C4-C2B7-8C41-806E-0D5A5DEDAFCF}"/>
              </a:ext>
            </a:extLst>
          </p:cNvPr>
          <p:cNvSpPr>
            <a:spLocks noGrp="1"/>
          </p:cNvSpPr>
          <p:nvPr>
            <p:ph type="tbl" sz="quarter" idx="26" hasCustomPrompt="1"/>
          </p:nvPr>
        </p:nvSpPr>
        <p:spPr>
          <a:xfrm>
            <a:off x="360363" y="1187449"/>
            <a:ext cx="10801350" cy="469582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D0D5D9"/>
                </a:solidFill>
              </a:defRPr>
            </a:lvl1pPr>
          </a:lstStyle>
          <a:p>
            <a:r>
              <a:rPr lang="en-US" dirty="0"/>
              <a:t>Table</a:t>
            </a:r>
            <a:endParaRPr lang="x-none"/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B12095EB-C6DC-DF45-A28C-47AC6273621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69438" y="5971625"/>
            <a:ext cx="1692274" cy="35354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800" b="0" i="0">
                <a:solidFill>
                  <a:srgbClr val="D0D5D9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Presentation title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A17BDF6-19DC-4641-BBD7-933EA5F23B01}"/>
              </a:ext>
            </a:extLst>
          </p:cNvPr>
          <p:cNvCxnSpPr>
            <a:cxnSpLocks/>
          </p:cNvCxnSpPr>
          <p:nvPr userDrawn="1"/>
        </p:nvCxnSpPr>
        <p:spPr>
          <a:xfrm>
            <a:off x="360363" y="356045"/>
            <a:ext cx="10801350" cy="0"/>
          </a:xfrm>
          <a:prstGeom prst="line">
            <a:avLst/>
          </a:prstGeom>
          <a:ln w="19050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5410309C-CE1A-8746-B6F9-73B9768E4F1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246" y="371976"/>
            <a:ext cx="2447925" cy="27225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 b="0" i="0">
                <a:solidFill>
                  <a:srgbClr val="D0D4D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Section title</a:t>
            </a:r>
          </a:p>
        </p:txBody>
      </p:sp>
      <p:sp>
        <p:nvSpPr>
          <p:cNvPr id="11" name="Slide Number Placeholder 1">
            <a:extLst>
              <a:ext uri="{FF2B5EF4-FFF2-40B4-BE49-F238E27FC236}">
                <a16:creationId xmlns:a16="http://schemas.microsoft.com/office/drawing/2014/main" id="{FA7D38F3-BC5B-DA45-AF45-B017008F9BDE}"/>
              </a:ext>
            </a:extLst>
          </p:cNvPr>
          <p:cNvSpPr txBox="1">
            <a:spLocks/>
          </p:cNvSpPr>
          <p:nvPr userDrawn="1"/>
        </p:nvSpPr>
        <p:spPr>
          <a:xfrm>
            <a:off x="10498412" y="374004"/>
            <a:ext cx="663300" cy="27225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i="0" kern="1200">
                <a:solidFill>
                  <a:schemeClr val="tx1">
                    <a:alpha val="50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EB4B9D-C361-924F-82A2-CAE0D269FBBD}" type="slidenum">
              <a:rPr lang="en-US" sz="1100" b="0" i="0" smtClean="0">
                <a:solidFill>
                  <a:srgbClr val="E927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n-US" sz="1100" b="0" i="0" dirty="0">
              <a:solidFill>
                <a:srgbClr val="E927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32816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">
    <p:bg>
      <p:bgPr>
        <a:solidFill>
          <a:srgbClr val="1921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BDA20B8B-578E-AE4B-ABDA-B36BB0CC5BA4}"/>
              </a:ext>
            </a:extLst>
          </p:cNvPr>
          <p:cNvSpPr>
            <a:spLocks noGrp="1"/>
          </p:cNvSpPr>
          <p:nvPr>
            <p:ph type="chart" sz="quarter" idx="26"/>
          </p:nvPr>
        </p:nvSpPr>
        <p:spPr>
          <a:xfrm>
            <a:off x="360363" y="1187454"/>
            <a:ext cx="10801350" cy="469582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400">
                <a:solidFill>
                  <a:srgbClr val="D0D5D9"/>
                </a:solidFill>
              </a:defRPr>
            </a:lvl1pPr>
          </a:lstStyle>
          <a:p>
            <a:endParaRPr lang="x-none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9EA62CA-D0D2-094E-ABA2-DCC2F45F3120}"/>
              </a:ext>
            </a:extLst>
          </p:cNvPr>
          <p:cNvCxnSpPr>
            <a:cxnSpLocks/>
          </p:cNvCxnSpPr>
          <p:nvPr userDrawn="1"/>
        </p:nvCxnSpPr>
        <p:spPr>
          <a:xfrm>
            <a:off x="360363" y="356045"/>
            <a:ext cx="10801350" cy="0"/>
          </a:xfrm>
          <a:prstGeom prst="line">
            <a:avLst/>
          </a:prstGeom>
          <a:ln w="19050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481870C3-E2C3-1B41-92AD-2CF0644DEA6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246" y="371976"/>
            <a:ext cx="2447925" cy="27225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 b="0" i="0">
                <a:solidFill>
                  <a:srgbClr val="D0D4D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Section title</a:t>
            </a:r>
          </a:p>
        </p:txBody>
      </p:sp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7E135D83-F511-CC4E-9D94-E0B2E4F611E1}"/>
              </a:ext>
            </a:extLst>
          </p:cNvPr>
          <p:cNvSpPr txBox="1">
            <a:spLocks/>
          </p:cNvSpPr>
          <p:nvPr userDrawn="1"/>
        </p:nvSpPr>
        <p:spPr>
          <a:xfrm>
            <a:off x="10498412" y="374004"/>
            <a:ext cx="663300" cy="27225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i="0" kern="1200">
                <a:solidFill>
                  <a:schemeClr val="tx1">
                    <a:alpha val="50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EB4B9D-C361-924F-82A2-CAE0D269FBBD}" type="slidenum">
              <a:rPr lang="en-US" sz="1100" b="0" i="0" smtClean="0">
                <a:solidFill>
                  <a:srgbClr val="E927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n-US" sz="1100" b="0" i="0" dirty="0">
              <a:solidFill>
                <a:srgbClr val="E927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C64C08BD-A6CB-3142-A331-2D2C6916DE5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69438" y="5971625"/>
            <a:ext cx="1692274" cy="35354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800" b="0" i="0">
                <a:solidFill>
                  <a:srgbClr val="D0D5D9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410028985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">
    <p:bg>
      <p:bgPr>
        <a:solidFill>
          <a:srgbClr val="1921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4A8BE4C6-EB74-5043-82FF-ED6D3045D29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1522075" cy="6480175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/>
            </a:lvl1pPr>
          </a:lstStyle>
          <a:p>
            <a:endParaRPr lang="x-none"/>
          </a:p>
        </p:txBody>
      </p:sp>
      <p:sp>
        <p:nvSpPr>
          <p:cNvPr id="23" name="Title 1"/>
          <p:cNvSpPr>
            <a:spLocks noGrp="1"/>
          </p:cNvSpPr>
          <p:nvPr>
            <p:ph type="ctrTitle" hasCustomPrompt="1"/>
          </p:nvPr>
        </p:nvSpPr>
        <p:spPr>
          <a:xfrm>
            <a:off x="2952749" y="972060"/>
            <a:ext cx="8208963" cy="2339852"/>
          </a:xfrm>
          <a:prstGeom prst="rect">
            <a:avLst/>
          </a:prstGeom>
          <a:noFill/>
        </p:spPr>
        <p:txBody>
          <a:bodyPr lIns="180000" tIns="180000" rIns="864000" bIns="36000" anchor="b" anchorCtr="0">
            <a:noAutofit/>
          </a:bodyPr>
          <a:lstStyle>
            <a:lvl1pPr algn="l">
              <a:lnSpc>
                <a:spcPct val="100000"/>
              </a:lnSpc>
              <a:defRPr sz="5500" b="0" i="0" cap="none" spc="200" baseline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Title slide header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9BCE9F6-2934-314B-BF78-430EC028CA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90375" y="5356497"/>
            <a:ext cx="4572000" cy="839654"/>
          </a:xfrm>
          <a:prstGeom prst="rect">
            <a:avLst/>
          </a:prstGeom>
        </p:spPr>
        <p:txBody>
          <a:bodyPr lIns="180000" rIns="864000" anchor="b"/>
          <a:lstStyle>
            <a:lvl1pPr marL="0" indent="0">
              <a:buFontTx/>
              <a:buNone/>
              <a:defRPr sz="1300" b="0" i="0">
                <a:solidFill>
                  <a:srgbClr val="E4191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Subtitle</a:t>
            </a:r>
            <a:endParaRPr lang="x-none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7E236611-2C19-7C49-A7D4-5478F7BB817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18373" y="5349622"/>
            <a:ext cx="3671340" cy="839654"/>
          </a:xfrm>
          <a:prstGeom prst="rect">
            <a:avLst/>
          </a:prstGeom>
        </p:spPr>
        <p:txBody>
          <a:bodyPr lIns="180000" rIns="864000" anchor="b"/>
          <a:lstStyle>
            <a:lvl1pPr marL="0" indent="0">
              <a:buFontTx/>
              <a:buNone/>
              <a:defRPr sz="1300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Докладчик</a:t>
            </a:r>
            <a:br>
              <a:rPr lang="ru-RU" dirty="0"/>
            </a:br>
            <a:r>
              <a:rPr lang="ru-RU" dirty="0"/>
              <a:t>Фамилия Имя Отчество</a:t>
            </a:r>
            <a:endParaRPr lang="x-none" dirty="0"/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935039F0-13FC-3745-B58A-56E53B716FB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04625" y="3284412"/>
            <a:ext cx="6157796" cy="972150"/>
          </a:xfrm>
          <a:prstGeom prst="rect">
            <a:avLst/>
          </a:prstGeom>
        </p:spPr>
        <p:txBody>
          <a:bodyPr lIns="180000" rIns="864000" anchor="b"/>
          <a:lstStyle>
            <a:lvl1pPr marL="0" indent="0">
              <a:buFontTx/>
              <a:buNone/>
              <a:defRPr sz="2400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x-none" dirty="0"/>
          </a:p>
        </p:txBody>
      </p:sp>
      <p:grpSp>
        <p:nvGrpSpPr>
          <p:cNvPr id="10" name="Graphic 2">
            <a:extLst>
              <a:ext uri="{FF2B5EF4-FFF2-40B4-BE49-F238E27FC236}">
                <a16:creationId xmlns:a16="http://schemas.microsoft.com/office/drawing/2014/main" id="{2BE71C76-19DE-6B4F-853D-603D51104B32}"/>
              </a:ext>
            </a:extLst>
          </p:cNvPr>
          <p:cNvGrpSpPr/>
          <p:nvPr userDrawn="1"/>
        </p:nvGrpSpPr>
        <p:grpSpPr>
          <a:xfrm>
            <a:off x="1267366" y="2327053"/>
            <a:ext cx="792163" cy="841598"/>
            <a:chOff x="4522787" y="1925637"/>
            <a:chExt cx="2472690" cy="2627001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DF01A7D7-DCBC-2940-BADF-FBB3D22D224E}"/>
                </a:ext>
              </a:extLst>
            </p:cNvPr>
            <p:cNvSpPr/>
            <p:nvPr/>
          </p:nvSpPr>
          <p:spPr>
            <a:xfrm>
              <a:off x="4522787" y="1925637"/>
              <a:ext cx="2472690" cy="1641876"/>
            </a:xfrm>
            <a:custGeom>
              <a:avLst/>
              <a:gdLst>
                <a:gd name="connsiteX0" fmla="*/ 700088 w 2472690"/>
                <a:gd name="connsiteY0" fmla="*/ 820938 h 1641876"/>
                <a:gd name="connsiteX1" fmla="*/ 1235393 w 2472690"/>
                <a:gd name="connsiteY1" fmla="*/ 287566 h 1641876"/>
                <a:gd name="connsiteX2" fmla="*/ 1497330 w 2472690"/>
                <a:gd name="connsiteY2" fmla="*/ 355898 h 1641876"/>
                <a:gd name="connsiteX3" fmla="*/ 1497330 w 2472690"/>
                <a:gd name="connsiteY3" fmla="*/ 0 h 1641876"/>
                <a:gd name="connsiteX4" fmla="*/ 0 w 2472690"/>
                <a:gd name="connsiteY4" fmla="*/ 647260 h 1641876"/>
                <a:gd name="connsiteX5" fmla="*/ 0 w 2472690"/>
                <a:gd name="connsiteY5" fmla="*/ 1641876 h 1641876"/>
                <a:gd name="connsiteX6" fmla="*/ 914400 w 2472690"/>
                <a:gd name="connsiteY6" fmla="*/ 1247067 h 1641876"/>
                <a:gd name="connsiteX7" fmla="*/ 700088 w 2472690"/>
                <a:gd name="connsiteY7" fmla="*/ 820938 h 1641876"/>
                <a:gd name="connsiteX8" fmla="*/ 1558290 w 2472690"/>
                <a:gd name="connsiteY8" fmla="*/ 394810 h 1641876"/>
                <a:gd name="connsiteX9" fmla="*/ 1771650 w 2472690"/>
                <a:gd name="connsiteY9" fmla="*/ 820938 h 1641876"/>
                <a:gd name="connsiteX10" fmla="*/ 1236345 w 2472690"/>
                <a:gd name="connsiteY10" fmla="*/ 1354311 h 1641876"/>
                <a:gd name="connsiteX11" fmla="*/ 974408 w 2472690"/>
                <a:gd name="connsiteY11" fmla="*/ 1285978 h 1641876"/>
                <a:gd name="connsiteX12" fmla="*/ 974408 w 2472690"/>
                <a:gd name="connsiteY12" fmla="*/ 1641876 h 1641876"/>
                <a:gd name="connsiteX13" fmla="*/ 2472690 w 2472690"/>
                <a:gd name="connsiteY13" fmla="*/ 994616 h 1641876"/>
                <a:gd name="connsiteX14" fmla="*/ 2472690 w 2472690"/>
                <a:gd name="connsiteY14" fmla="*/ 0 h 1641876"/>
                <a:gd name="connsiteX15" fmla="*/ 1558290 w 2472690"/>
                <a:gd name="connsiteY15" fmla="*/ 394810 h 1641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72690" h="1641876">
                  <a:moveTo>
                    <a:pt x="700088" y="820938"/>
                  </a:moveTo>
                  <a:cubicBezTo>
                    <a:pt x="700088" y="525780"/>
                    <a:pt x="940118" y="287566"/>
                    <a:pt x="1235393" y="287566"/>
                  </a:cubicBezTo>
                  <a:cubicBezTo>
                    <a:pt x="1330643" y="287566"/>
                    <a:pt x="1420178" y="312241"/>
                    <a:pt x="1497330" y="355898"/>
                  </a:cubicBezTo>
                  <a:lnTo>
                    <a:pt x="1497330" y="0"/>
                  </a:lnTo>
                  <a:lnTo>
                    <a:pt x="0" y="647260"/>
                  </a:lnTo>
                  <a:lnTo>
                    <a:pt x="0" y="1641876"/>
                  </a:lnTo>
                  <a:lnTo>
                    <a:pt x="914400" y="1247067"/>
                  </a:lnTo>
                  <a:cubicBezTo>
                    <a:pt x="784860" y="1150262"/>
                    <a:pt x="700088" y="995565"/>
                    <a:pt x="700088" y="820938"/>
                  </a:cubicBezTo>
                  <a:close/>
                  <a:moveTo>
                    <a:pt x="1558290" y="394810"/>
                  </a:moveTo>
                  <a:cubicBezTo>
                    <a:pt x="1687830" y="491614"/>
                    <a:pt x="1771650" y="647260"/>
                    <a:pt x="1771650" y="820938"/>
                  </a:cubicBezTo>
                  <a:cubicBezTo>
                    <a:pt x="1771650" y="1116096"/>
                    <a:pt x="1531620" y="1354311"/>
                    <a:pt x="1236345" y="1354311"/>
                  </a:cubicBezTo>
                  <a:cubicBezTo>
                    <a:pt x="1141095" y="1354311"/>
                    <a:pt x="1051560" y="1329635"/>
                    <a:pt x="974408" y="1285978"/>
                  </a:cubicBezTo>
                  <a:lnTo>
                    <a:pt x="974408" y="1641876"/>
                  </a:lnTo>
                  <a:lnTo>
                    <a:pt x="2472690" y="994616"/>
                  </a:lnTo>
                  <a:lnTo>
                    <a:pt x="2472690" y="0"/>
                  </a:lnTo>
                  <a:lnTo>
                    <a:pt x="1558290" y="394810"/>
                  </a:lnTo>
                  <a:close/>
                </a:path>
              </a:pathLst>
            </a:custGeom>
            <a:solidFill>
              <a:srgbClr val="D1D5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71B59425-93AB-0640-A7AC-2A756BC233EF}"/>
                </a:ext>
              </a:extLst>
            </p:cNvPr>
            <p:cNvSpPr/>
            <p:nvPr/>
          </p:nvSpPr>
          <p:spPr>
            <a:xfrm>
              <a:off x="5470524" y="2459009"/>
              <a:ext cx="577215" cy="575131"/>
            </a:xfrm>
            <a:custGeom>
              <a:avLst/>
              <a:gdLst>
                <a:gd name="connsiteX0" fmla="*/ 577215 w 577215"/>
                <a:gd name="connsiteY0" fmla="*/ 287566 h 575131"/>
                <a:gd name="connsiteX1" fmla="*/ 288608 w 577215"/>
                <a:gd name="connsiteY1" fmla="*/ 575131 h 575131"/>
                <a:gd name="connsiteX2" fmla="*/ 0 w 577215"/>
                <a:gd name="connsiteY2" fmla="*/ 287566 h 575131"/>
                <a:gd name="connsiteX3" fmla="*/ 288608 w 577215"/>
                <a:gd name="connsiteY3" fmla="*/ 0 h 575131"/>
                <a:gd name="connsiteX4" fmla="*/ 577215 w 577215"/>
                <a:gd name="connsiteY4" fmla="*/ 287566 h 575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7215" h="575131">
                  <a:moveTo>
                    <a:pt x="577215" y="287566"/>
                  </a:moveTo>
                  <a:cubicBezTo>
                    <a:pt x="577215" y="446059"/>
                    <a:pt x="447675" y="575131"/>
                    <a:pt x="288608" y="575131"/>
                  </a:cubicBezTo>
                  <a:cubicBezTo>
                    <a:pt x="129540" y="575131"/>
                    <a:pt x="0" y="446059"/>
                    <a:pt x="0" y="287566"/>
                  </a:cubicBezTo>
                  <a:cubicBezTo>
                    <a:pt x="0" y="129072"/>
                    <a:pt x="129540" y="0"/>
                    <a:pt x="288608" y="0"/>
                  </a:cubicBezTo>
                  <a:cubicBezTo>
                    <a:pt x="447675" y="0"/>
                    <a:pt x="577215" y="129072"/>
                    <a:pt x="577215" y="287566"/>
                  </a:cubicBezTo>
                  <a:close/>
                </a:path>
              </a:pathLst>
            </a:custGeom>
            <a:solidFill>
              <a:srgbClr val="E72B2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258C1968-37E4-8E46-B8C5-87DF78528BFD}"/>
                </a:ext>
              </a:extLst>
            </p:cNvPr>
            <p:cNvSpPr/>
            <p:nvPr/>
          </p:nvSpPr>
          <p:spPr>
            <a:xfrm>
              <a:off x="4522787" y="3863620"/>
              <a:ext cx="2472690" cy="689018"/>
            </a:xfrm>
            <a:custGeom>
              <a:avLst/>
              <a:gdLst>
                <a:gd name="connsiteX0" fmla="*/ 345758 w 2472690"/>
                <a:gd name="connsiteY0" fmla="*/ 0 h 689018"/>
                <a:gd name="connsiteX1" fmla="*/ 0 w 2472690"/>
                <a:gd name="connsiteY1" fmla="*/ 344509 h 689018"/>
                <a:gd name="connsiteX2" fmla="*/ 345758 w 2472690"/>
                <a:gd name="connsiteY2" fmla="*/ 689019 h 689018"/>
                <a:gd name="connsiteX3" fmla="*/ 691515 w 2472690"/>
                <a:gd name="connsiteY3" fmla="*/ 344509 h 689018"/>
                <a:gd name="connsiteX4" fmla="*/ 345758 w 2472690"/>
                <a:gd name="connsiteY4" fmla="*/ 0 h 689018"/>
                <a:gd name="connsiteX5" fmla="*/ 345758 w 2472690"/>
                <a:gd name="connsiteY5" fmla="*/ 525780 h 689018"/>
                <a:gd name="connsiteX6" fmla="*/ 164783 w 2472690"/>
                <a:gd name="connsiteY6" fmla="*/ 345458 h 689018"/>
                <a:gd name="connsiteX7" fmla="*/ 345758 w 2472690"/>
                <a:gd name="connsiteY7" fmla="*/ 165137 h 689018"/>
                <a:gd name="connsiteX8" fmla="*/ 526733 w 2472690"/>
                <a:gd name="connsiteY8" fmla="*/ 345458 h 689018"/>
                <a:gd name="connsiteX9" fmla="*/ 345758 w 2472690"/>
                <a:gd name="connsiteY9" fmla="*/ 525780 h 689018"/>
                <a:gd name="connsiteX10" fmla="*/ 1253490 w 2472690"/>
                <a:gd name="connsiteY10" fmla="*/ 284718 h 689018"/>
                <a:gd name="connsiteX11" fmla="*/ 1063943 w 2472690"/>
                <a:gd name="connsiteY11" fmla="*/ 17083 h 689018"/>
                <a:gd name="connsiteX12" fmla="*/ 899160 w 2472690"/>
                <a:gd name="connsiteY12" fmla="*/ 17083 h 689018"/>
                <a:gd name="connsiteX13" fmla="*/ 899160 w 2472690"/>
                <a:gd name="connsiteY13" fmla="*/ 673834 h 689018"/>
                <a:gd name="connsiteX14" fmla="*/ 1063943 w 2472690"/>
                <a:gd name="connsiteY14" fmla="*/ 673834 h 689018"/>
                <a:gd name="connsiteX15" fmla="*/ 1063943 w 2472690"/>
                <a:gd name="connsiteY15" fmla="*/ 301802 h 689018"/>
                <a:gd name="connsiteX16" fmla="*/ 1152525 w 2472690"/>
                <a:gd name="connsiteY16" fmla="*/ 427078 h 689018"/>
                <a:gd name="connsiteX17" fmla="*/ 1253490 w 2472690"/>
                <a:gd name="connsiteY17" fmla="*/ 569437 h 689018"/>
                <a:gd name="connsiteX18" fmla="*/ 1354455 w 2472690"/>
                <a:gd name="connsiteY18" fmla="*/ 427078 h 689018"/>
                <a:gd name="connsiteX19" fmla="*/ 1443038 w 2472690"/>
                <a:gd name="connsiteY19" fmla="*/ 301802 h 689018"/>
                <a:gd name="connsiteX20" fmla="*/ 1443038 w 2472690"/>
                <a:gd name="connsiteY20" fmla="*/ 673834 h 689018"/>
                <a:gd name="connsiteX21" fmla="*/ 1607820 w 2472690"/>
                <a:gd name="connsiteY21" fmla="*/ 673834 h 689018"/>
                <a:gd name="connsiteX22" fmla="*/ 1607820 w 2472690"/>
                <a:gd name="connsiteY22" fmla="*/ 17083 h 689018"/>
                <a:gd name="connsiteX23" fmla="*/ 1443038 w 2472690"/>
                <a:gd name="connsiteY23" fmla="*/ 17083 h 689018"/>
                <a:gd name="connsiteX24" fmla="*/ 1253490 w 2472690"/>
                <a:gd name="connsiteY24" fmla="*/ 284718 h 689018"/>
                <a:gd name="connsiteX25" fmla="*/ 2472690 w 2472690"/>
                <a:gd name="connsiteY25" fmla="*/ 18032 h 689018"/>
                <a:gd name="connsiteX26" fmla="*/ 2270760 w 2472690"/>
                <a:gd name="connsiteY26" fmla="*/ 18032 h 689018"/>
                <a:gd name="connsiteX27" fmla="*/ 2037398 w 2472690"/>
                <a:gd name="connsiteY27" fmla="*/ 336917 h 689018"/>
                <a:gd name="connsiteX28" fmla="*/ 2037398 w 2472690"/>
                <a:gd name="connsiteY28" fmla="*/ 18032 h 689018"/>
                <a:gd name="connsiteX29" fmla="*/ 1872615 w 2472690"/>
                <a:gd name="connsiteY29" fmla="*/ 18032 h 689018"/>
                <a:gd name="connsiteX30" fmla="*/ 1872615 w 2472690"/>
                <a:gd name="connsiteY30" fmla="*/ 674783 h 689018"/>
                <a:gd name="connsiteX31" fmla="*/ 2037398 w 2472690"/>
                <a:gd name="connsiteY31" fmla="*/ 674783 h 689018"/>
                <a:gd name="connsiteX32" fmla="*/ 2037398 w 2472690"/>
                <a:gd name="connsiteY32" fmla="*/ 354000 h 689018"/>
                <a:gd name="connsiteX33" fmla="*/ 2270760 w 2472690"/>
                <a:gd name="connsiteY33" fmla="*/ 674783 h 689018"/>
                <a:gd name="connsiteX34" fmla="*/ 2472690 w 2472690"/>
                <a:gd name="connsiteY34" fmla="*/ 674783 h 689018"/>
                <a:gd name="connsiteX35" fmla="*/ 2231708 w 2472690"/>
                <a:gd name="connsiteY35" fmla="*/ 346407 h 689018"/>
                <a:gd name="connsiteX36" fmla="*/ 2472690 w 2472690"/>
                <a:gd name="connsiteY36" fmla="*/ 18032 h 689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472690" h="689018">
                  <a:moveTo>
                    <a:pt x="345758" y="0"/>
                  </a:moveTo>
                  <a:cubicBezTo>
                    <a:pt x="155258" y="0"/>
                    <a:pt x="0" y="154697"/>
                    <a:pt x="0" y="344509"/>
                  </a:cubicBezTo>
                  <a:cubicBezTo>
                    <a:pt x="0" y="535271"/>
                    <a:pt x="155258" y="689019"/>
                    <a:pt x="345758" y="689019"/>
                  </a:cubicBezTo>
                  <a:cubicBezTo>
                    <a:pt x="537210" y="689019"/>
                    <a:pt x="691515" y="534322"/>
                    <a:pt x="691515" y="344509"/>
                  </a:cubicBezTo>
                  <a:cubicBezTo>
                    <a:pt x="692468" y="154697"/>
                    <a:pt x="537210" y="0"/>
                    <a:pt x="345758" y="0"/>
                  </a:cubicBezTo>
                  <a:close/>
                  <a:moveTo>
                    <a:pt x="345758" y="525780"/>
                  </a:moveTo>
                  <a:cubicBezTo>
                    <a:pt x="245745" y="525780"/>
                    <a:pt x="164783" y="445110"/>
                    <a:pt x="164783" y="345458"/>
                  </a:cubicBezTo>
                  <a:cubicBezTo>
                    <a:pt x="164783" y="245807"/>
                    <a:pt x="245745" y="165137"/>
                    <a:pt x="345758" y="165137"/>
                  </a:cubicBezTo>
                  <a:cubicBezTo>
                    <a:pt x="445770" y="165137"/>
                    <a:pt x="526733" y="245807"/>
                    <a:pt x="526733" y="345458"/>
                  </a:cubicBezTo>
                  <a:cubicBezTo>
                    <a:pt x="527685" y="444161"/>
                    <a:pt x="445770" y="525780"/>
                    <a:pt x="345758" y="525780"/>
                  </a:cubicBezTo>
                  <a:close/>
                  <a:moveTo>
                    <a:pt x="1253490" y="284718"/>
                  </a:moveTo>
                  <a:lnTo>
                    <a:pt x="1063943" y="17083"/>
                  </a:lnTo>
                  <a:lnTo>
                    <a:pt x="899160" y="17083"/>
                  </a:lnTo>
                  <a:lnTo>
                    <a:pt x="899160" y="673834"/>
                  </a:lnTo>
                  <a:lnTo>
                    <a:pt x="1063943" y="673834"/>
                  </a:lnTo>
                  <a:lnTo>
                    <a:pt x="1063943" y="301802"/>
                  </a:lnTo>
                  <a:lnTo>
                    <a:pt x="1152525" y="427078"/>
                  </a:lnTo>
                  <a:lnTo>
                    <a:pt x="1253490" y="569437"/>
                  </a:lnTo>
                  <a:lnTo>
                    <a:pt x="1354455" y="427078"/>
                  </a:lnTo>
                  <a:lnTo>
                    <a:pt x="1443038" y="301802"/>
                  </a:lnTo>
                  <a:lnTo>
                    <a:pt x="1443038" y="673834"/>
                  </a:lnTo>
                  <a:lnTo>
                    <a:pt x="1607820" y="673834"/>
                  </a:lnTo>
                  <a:lnTo>
                    <a:pt x="1607820" y="17083"/>
                  </a:lnTo>
                  <a:lnTo>
                    <a:pt x="1443038" y="17083"/>
                  </a:lnTo>
                  <a:lnTo>
                    <a:pt x="1253490" y="284718"/>
                  </a:lnTo>
                  <a:close/>
                  <a:moveTo>
                    <a:pt x="2472690" y="18032"/>
                  </a:moveTo>
                  <a:lnTo>
                    <a:pt x="2270760" y="18032"/>
                  </a:lnTo>
                  <a:lnTo>
                    <a:pt x="2037398" y="336917"/>
                  </a:lnTo>
                  <a:lnTo>
                    <a:pt x="2037398" y="18032"/>
                  </a:lnTo>
                  <a:lnTo>
                    <a:pt x="1872615" y="18032"/>
                  </a:lnTo>
                  <a:lnTo>
                    <a:pt x="1872615" y="674783"/>
                  </a:lnTo>
                  <a:lnTo>
                    <a:pt x="2037398" y="674783"/>
                  </a:lnTo>
                  <a:lnTo>
                    <a:pt x="2037398" y="354000"/>
                  </a:lnTo>
                  <a:lnTo>
                    <a:pt x="2270760" y="674783"/>
                  </a:lnTo>
                  <a:lnTo>
                    <a:pt x="2472690" y="674783"/>
                  </a:lnTo>
                  <a:lnTo>
                    <a:pt x="2231708" y="346407"/>
                  </a:lnTo>
                  <a:lnTo>
                    <a:pt x="2472690" y="18032"/>
                  </a:lnTo>
                  <a:close/>
                </a:path>
              </a:pathLst>
            </a:custGeom>
            <a:solidFill>
              <a:srgbClr val="D1D5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</p:grpSp>
      <p:pic>
        <p:nvPicPr>
          <p:cNvPr id="17" name="Graphic 16">
            <a:extLst>
              <a:ext uri="{FF2B5EF4-FFF2-40B4-BE49-F238E27FC236}">
                <a16:creationId xmlns:a16="http://schemas.microsoft.com/office/drawing/2014/main" id="{412B95B0-998F-1447-B7E1-3018F416B1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37542" y="5445861"/>
            <a:ext cx="837693" cy="720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78599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">
    <p:bg>
      <p:bgPr>
        <a:solidFill>
          <a:srgbClr val="1921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BDA20B8B-578E-AE4B-ABDA-B36BB0CC5BA4}"/>
              </a:ext>
            </a:extLst>
          </p:cNvPr>
          <p:cNvSpPr>
            <a:spLocks noGrp="1"/>
          </p:cNvSpPr>
          <p:nvPr>
            <p:ph type="chart" sz="quarter" idx="26"/>
          </p:nvPr>
        </p:nvSpPr>
        <p:spPr>
          <a:xfrm>
            <a:off x="360363" y="1194326"/>
            <a:ext cx="7164387" cy="4695823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/>
            </a:lvl1pPr>
          </a:lstStyle>
          <a:p>
            <a:endParaRPr lang="x-none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BEB572FF-CA06-4849-8D94-3C3994A45B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69213" y="1208076"/>
            <a:ext cx="3492500" cy="97313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Текст слайда</a:t>
            </a:r>
            <a:endParaRPr lang="x-none" dirty="0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252C4B7C-9670-DF42-BC56-B170DECD75D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676088" y="2341224"/>
            <a:ext cx="3492500" cy="280703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300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Text slide</a:t>
            </a:r>
            <a:endParaRPr lang="x-none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508586F-874B-374D-83C3-AE2D248221F4}"/>
              </a:ext>
            </a:extLst>
          </p:cNvPr>
          <p:cNvCxnSpPr>
            <a:cxnSpLocks/>
          </p:cNvCxnSpPr>
          <p:nvPr userDrawn="1"/>
        </p:nvCxnSpPr>
        <p:spPr>
          <a:xfrm>
            <a:off x="360363" y="356045"/>
            <a:ext cx="10801350" cy="0"/>
          </a:xfrm>
          <a:prstGeom prst="line">
            <a:avLst/>
          </a:prstGeom>
          <a:ln w="19050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598649D2-E782-5D48-8FCD-B39D7C72EF4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246" y="371976"/>
            <a:ext cx="2447925" cy="27225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 b="0" i="0">
                <a:solidFill>
                  <a:srgbClr val="D0D4D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Section title</a:t>
            </a:r>
          </a:p>
        </p:txBody>
      </p:sp>
      <p:sp>
        <p:nvSpPr>
          <p:cNvPr id="13" name="Slide Number Placeholder 1">
            <a:extLst>
              <a:ext uri="{FF2B5EF4-FFF2-40B4-BE49-F238E27FC236}">
                <a16:creationId xmlns:a16="http://schemas.microsoft.com/office/drawing/2014/main" id="{9C321D37-B46B-774E-8AD4-106329636C69}"/>
              </a:ext>
            </a:extLst>
          </p:cNvPr>
          <p:cNvSpPr txBox="1">
            <a:spLocks/>
          </p:cNvSpPr>
          <p:nvPr userDrawn="1"/>
        </p:nvSpPr>
        <p:spPr>
          <a:xfrm>
            <a:off x="10498412" y="374004"/>
            <a:ext cx="663300" cy="27225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i="0" kern="1200">
                <a:solidFill>
                  <a:schemeClr val="tx1">
                    <a:alpha val="50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EB4B9D-C361-924F-82A2-CAE0D269FBBD}" type="slidenum">
              <a:rPr lang="en-US" sz="1100" b="0" i="0" smtClean="0">
                <a:solidFill>
                  <a:srgbClr val="E927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n-US" sz="1100" b="0" i="0" dirty="0">
              <a:solidFill>
                <a:srgbClr val="E927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75E4949-D1C2-3648-90A7-64A1873880B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69438" y="5971625"/>
            <a:ext cx="1692274" cy="35354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800" b="0" i="0">
                <a:solidFill>
                  <a:srgbClr val="D0D5D9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24527189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">
    <p:bg>
      <p:bgPr>
        <a:solidFill>
          <a:srgbClr val="1921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74A4320-3C1A-114D-AA60-FA85EE7C27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70597" y="5561211"/>
            <a:ext cx="1994866" cy="848542"/>
          </a:xfrm>
          <a:prstGeom prst="rect">
            <a:avLst/>
          </a:prstGeom>
        </p:spPr>
        <p:txBody>
          <a:bodyPr lIns="180000" rIns="180000" anchor="t"/>
          <a:lstStyle>
            <a:lvl1pPr marL="0" indent="0" algn="l">
              <a:lnSpc>
                <a:spcPct val="100000"/>
              </a:lnSpc>
              <a:buFontTx/>
              <a:buNone/>
              <a:defRPr sz="1000" b="0" i="0">
                <a:solidFill>
                  <a:srgbClr val="D0D5D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@</a:t>
            </a:r>
            <a:r>
              <a:rPr lang="en-US" dirty="0" err="1"/>
              <a:t>Facebook.com</a:t>
            </a:r>
            <a:r>
              <a:rPr lang="en-US" dirty="0"/>
              <a:t>/</a:t>
            </a:r>
            <a:r>
              <a:rPr lang="en-US" dirty="0" err="1"/>
              <a:t>omk.ru</a:t>
            </a:r>
            <a:endParaRPr lang="en-US" dirty="0"/>
          </a:p>
          <a:p>
            <a:pPr lvl="0"/>
            <a:r>
              <a:rPr lang="en-US" dirty="0"/>
              <a:t>@</a:t>
            </a:r>
            <a:r>
              <a:rPr lang="en-US" dirty="0" err="1"/>
              <a:t>instagram.com</a:t>
            </a:r>
            <a:r>
              <a:rPr lang="en-US" dirty="0"/>
              <a:t>/</a:t>
            </a:r>
            <a:r>
              <a:rPr lang="en-US" dirty="0" err="1"/>
              <a:t>oml.ru</a:t>
            </a:r>
            <a:endParaRPr lang="en-US" dirty="0"/>
          </a:p>
          <a:p>
            <a:pPr lvl="0"/>
            <a:r>
              <a:rPr lang="en-US" dirty="0"/>
              <a:t>@</a:t>
            </a:r>
            <a:r>
              <a:rPr lang="en-US" dirty="0" err="1"/>
              <a:t>vk.com</a:t>
            </a:r>
            <a:r>
              <a:rPr lang="en-US" dirty="0"/>
              <a:t>/</a:t>
            </a:r>
            <a:r>
              <a:rPr lang="en-US" dirty="0" err="1"/>
              <a:t>omk_official</a:t>
            </a:r>
            <a:endParaRPr lang="x-none" dirty="0"/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8082DBEF-CBAD-B54A-A0D6-2705122AF9D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93973" y="2203618"/>
            <a:ext cx="7638318" cy="1110235"/>
          </a:xfrm>
          <a:prstGeom prst="rect">
            <a:avLst/>
          </a:prstGeom>
        </p:spPr>
        <p:txBody>
          <a:bodyPr anchor="b"/>
          <a:lstStyle>
            <a:lvl1pPr marL="0" indent="0">
              <a:buFontTx/>
              <a:buNone/>
              <a:defRPr sz="3400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Спасибо за внимание!</a:t>
            </a:r>
            <a:endParaRPr lang="x-none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B44C52D-F828-E147-91DD-C0937F7A31CE}"/>
              </a:ext>
            </a:extLst>
          </p:cNvPr>
          <p:cNvSpPr txBox="1"/>
          <p:nvPr userDrawn="1"/>
        </p:nvSpPr>
        <p:spPr>
          <a:xfrm>
            <a:off x="2113489" y="5456641"/>
            <a:ext cx="838150" cy="753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000" kern="1200" dirty="0">
                <a:solidFill>
                  <a:srgbClr val="E41910"/>
                </a:solidFill>
                <a:effectLst/>
                <a:latin typeface="+mn-lt"/>
                <a:ea typeface="+mn-ea"/>
                <a:cs typeface="+mn-cs"/>
              </a:rPr>
              <a:t>Телефон</a:t>
            </a:r>
          </a:p>
          <a:p>
            <a:pPr>
              <a:lnSpc>
                <a:spcPct val="150000"/>
              </a:lnSpc>
            </a:pPr>
            <a:r>
              <a:rPr lang="ru-RU" sz="1000" kern="1200" dirty="0">
                <a:solidFill>
                  <a:srgbClr val="E41910"/>
                </a:solidFill>
                <a:effectLst/>
                <a:latin typeface="+mn-lt"/>
                <a:ea typeface="+mn-ea"/>
                <a:cs typeface="+mn-cs"/>
              </a:rPr>
              <a:t>Почта</a:t>
            </a:r>
          </a:p>
          <a:p>
            <a:pPr>
              <a:lnSpc>
                <a:spcPct val="150000"/>
              </a:lnSpc>
            </a:pPr>
            <a:r>
              <a:rPr lang="ru-RU" sz="1000" kern="1200" dirty="0">
                <a:solidFill>
                  <a:srgbClr val="E41910"/>
                </a:solidFill>
                <a:effectLst/>
                <a:latin typeface="+mn-lt"/>
                <a:ea typeface="+mn-ea"/>
                <a:cs typeface="+mn-cs"/>
              </a:rPr>
              <a:t>Сайт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F26B54D-F66A-C344-AD13-EBD8F068DB36}"/>
              </a:ext>
            </a:extLst>
          </p:cNvPr>
          <p:cNvSpPr txBox="1"/>
          <p:nvPr userDrawn="1"/>
        </p:nvSpPr>
        <p:spPr>
          <a:xfrm>
            <a:off x="4827099" y="5511641"/>
            <a:ext cx="1089772" cy="292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000" kern="1200" dirty="0">
                <a:solidFill>
                  <a:srgbClr val="E41910"/>
                </a:solidFill>
                <a:effectLst/>
                <a:latin typeface="+mn-lt"/>
                <a:ea typeface="+mn-ea"/>
                <a:cs typeface="+mn-cs"/>
              </a:rPr>
              <a:t>Подписаться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7A8121F5-98F3-AC40-97DF-13F1C657C0F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765464" y="5561211"/>
            <a:ext cx="3756612" cy="881083"/>
          </a:xfrm>
          <a:prstGeom prst="rect">
            <a:avLst/>
          </a:prstGeom>
        </p:spPr>
        <p:txBody>
          <a:bodyPr lIns="180000" rIns="180000" anchor="t"/>
          <a:lstStyle>
            <a:lvl1pPr marL="0" indent="0" algn="l">
              <a:lnSpc>
                <a:spcPct val="100000"/>
              </a:lnSpc>
              <a:buFontTx/>
              <a:buNone/>
              <a:defRPr sz="1000" b="0" i="0">
                <a:solidFill>
                  <a:srgbClr val="D0D5D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@</a:t>
            </a:r>
            <a:r>
              <a:rPr lang="en-US" dirty="0" err="1"/>
              <a:t>twitter.com</a:t>
            </a:r>
            <a:r>
              <a:rPr lang="en-US" dirty="0"/>
              <a:t>/</a:t>
            </a:r>
            <a:r>
              <a:rPr lang="en-US" dirty="0" err="1"/>
              <a:t>omkru</a:t>
            </a:r>
            <a:endParaRPr lang="en-US" dirty="0"/>
          </a:p>
          <a:p>
            <a:pPr lvl="0"/>
            <a:r>
              <a:rPr lang="en-US" dirty="0" err="1"/>
              <a:t>youtube.com</a:t>
            </a:r>
            <a:r>
              <a:rPr lang="en-US" dirty="0"/>
              <a:t>/user/</a:t>
            </a:r>
            <a:r>
              <a:rPr lang="en-US" dirty="0" err="1"/>
              <a:t>OMKPipeCompany</a:t>
            </a:r>
            <a:endParaRPr lang="x-none" dirty="0"/>
          </a:p>
        </p:txBody>
      </p:sp>
      <p:grpSp>
        <p:nvGrpSpPr>
          <p:cNvPr id="10" name="Graphic 2">
            <a:extLst>
              <a:ext uri="{FF2B5EF4-FFF2-40B4-BE49-F238E27FC236}">
                <a16:creationId xmlns:a16="http://schemas.microsoft.com/office/drawing/2014/main" id="{029C91DA-F2E1-D141-A2F9-E46D4608A674}"/>
              </a:ext>
            </a:extLst>
          </p:cNvPr>
          <p:cNvGrpSpPr/>
          <p:nvPr userDrawn="1"/>
        </p:nvGrpSpPr>
        <p:grpSpPr>
          <a:xfrm>
            <a:off x="352189" y="2327053"/>
            <a:ext cx="792163" cy="841598"/>
            <a:chOff x="4522787" y="1925637"/>
            <a:chExt cx="2472690" cy="2627001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FFFF2FCD-2DCE-5449-8809-EF2E0CBFF461}"/>
                </a:ext>
              </a:extLst>
            </p:cNvPr>
            <p:cNvSpPr/>
            <p:nvPr/>
          </p:nvSpPr>
          <p:spPr>
            <a:xfrm>
              <a:off x="4522787" y="1925637"/>
              <a:ext cx="2472690" cy="1641876"/>
            </a:xfrm>
            <a:custGeom>
              <a:avLst/>
              <a:gdLst>
                <a:gd name="connsiteX0" fmla="*/ 700088 w 2472690"/>
                <a:gd name="connsiteY0" fmla="*/ 820938 h 1641876"/>
                <a:gd name="connsiteX1" fmla="*/ 1235393 w 2472690"/>
                <a:gd name="connsiteY1" fmla="*/ 287566 h 1641876"/>
                <a:gd name="connsiteX2" fmla="*/ 1497330 w 2472690"/>
                <a:gd name="connsiteY2" fmla="*/ 355898 h 1641876"/>
                <a:gd name="connsiteX3" fmla="*/ 1497330 w 2472690"/>
                <a:gd name="connsiteY3" fmla="*/ 0 h 1641876"/>
                <a:gd name="connsiteX4" fmla="*/ 0 w 2472690"/>
                <a:gd name="connsiteY4" fmla="*/ 647260 h 1641876"/>
                <a:gd name="connsiteX5" fmla="*/ 0 w 2472690"/>
                <a:gd name="connsiteY5" fmla="*/ 1641876 h 1641876"/>
                <a:gd name="connsiteX6" fmla="*/ 914400 w 2472690"/>
                <a:gd name="connsiteY6" fmla="*/ 1247067 h 1641876"/>
                <a:gd name="connsiteX7" fmla="*/ 700088 w 2472690"/>
                <a:gd name="connsiteY7" fmla="*/ 820938 h 1641876"/>
                <a:gd name="connsiteX8" fmla="*/ 1558290 w 2472690"/>
                <a:gd name="connsiteY8" fmla="*/ 394810 h 1641876"/>
                <a:gd name="connsiteX9" fmla="*/ 1771650 w 2472690"/>
                <a:gd name="connsiteY9" fmla="*/ 820938 h 1641876"/>
                <a:gd name="connsiteX10" fmla="*/ 1236345 w 2472690"/>
                <a:gd name="connsiteY10" fmla="*/ 1354311 h 1641876"/>
                <a:gd name="connsiteX11" fmla="*/ 974408 w 2472690"/>
                <a:gd name="connsiteY11" fmla="*/ 1285978 h 1641876"/>
                <a:gd name="connsiteX12" fmla="*/ 974408 w 2472690"/>
                <a:gd name="connsiteY12" fmla="*/ 1641876 h 1641876"/>
                <a:gd name="connsiteX13" fmla="*/ 2472690 w 2472690"/>
                <a:gd name="connsiteY13" fmla="*/ 994616 h 1641876"/>
                <a:gd name="connsiteX14" fmla="*/ 2472690 w 2472690"/>
                <a:gd name="connsiteY14" fmla="*/ 0 h 1641876"/>
                <a:gd name="connsiteX15" fmla="*/ 1558290 w 2472690"/>
                <a:gd name="connsiteY15" fmla="*/ 394810 h 1641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72690" h="1641876">
                  <a:moveTo>
                    <a:pt x="700088" y="820938"/>
                  </a:moveTo>
                  <a:cubicBezTo>
                    <a:pt x="700088" y="525780"/>
                    <a:pt x="940118" y="287566"/>
                    <a:pt x="1235393" y="287566"/>
                  </a:cubicBezTo>
                  <a:cubicBezTo>
                    <a:pt x="1330643" y="287566"/>
                    <a:pt x="1420178" y="312241"/>
                    <a:pt x="1497330" y="355898"/>
                  </a:cubicBezTo>
                  <a:lnTo>
                    <a:pt x="1497330" y="0"/>
                  </a:lnTo>
                  <a:lnTo>
                    <a:pt x="0" y="647260"/>
                  </a:lnTo>
                  <a:lnTo>
                    <a:pt x="0" y="1641876"/>
                  </a:lnTo>
                  <a:lnTo>
                    <a:pt x="914400" y="1247067"/>
                  </a:lnTo>
                  <a:cubicBezTo>
                    <a:pt x="784860" y="1150262"/>
                    <a:pt x="700088" y="995565"/>
                    <a:pt x="700088" y="820938"/>
                  </a:cubicBezTo>
                  <a:close/>
                  <a:moveTo>
                    <a:pt x="1558290" y="394810"/>
                  </a:moveTo>
                  <a:cubicBezTo>
                    <a:pt x="1687830" y="491614"/>
                    <a:pt x="1771650" y="647260"/>
                    <a:pt x="1771650" y="820938"/>
                  </a:cubicBezTo>
                  <a:cubicBezTo>
                    <a:pt x="1771650" y="1116096"/>
                    <a:pt x="1531620" y="1354311"/>
                    <a:pt x="1236345" y="1354311"/>
                  </a:cubicBezTo>
                  <a:cubicBezTo>
                    <a:pt x="1141095" y="1354311"/>
                    <a:pt x="1051560" y="1329635"/>
                    <a:pt x="974408" y="1285978"/>
                  </a:cubicBezTo>
                  <a:lnTo>
                    <a:pt x="974408" y="1641876"/>
                  </a:lnTo>
                  <a:lnTo>
                    <a:pt x="2472690" y="994616"/>
                  </a:lnTo>
                  <a:lnTo>
                    <a:pt x="2472690" y="0"/>
                  </a:lnTo>
                  <a:lnTo>
                    <a:pt x="1558290" y="394810"/>
                  </a:lnTo>
                  <a:close/>
                </a:path>
              </a:pathLst>
            </a:custGeom>
            <a:solidFill>
              <a:srgbClr val="D1D5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8B88BBA-88B7-4844-82F7-67A51039B78E}"/>
                </a:ext>
              </a:extLst>
            </p:cNvPr>
            <p:cNvSpPr/>
            <p:nvPr/>
          </p:nvSpPr>
          <p:spPr>
            <a:xfrm>
              <a:off x="5470524" y="2459009"/>
              <a:ext cx="577215" cy="575131"/>
            </a:xfrm>
            <a:custGeom>
              <a:avLst/>
              <a:gdLst>
                <a:gd name="connsiteX0" fmla="*/ 577215 w 577215"/>
                <a:gd name="connsiteY0" fmla="*/ 287566 h 575131"/>
                <a:gd name="connsiteX1" fmla="*/ 288608 w 577215"/>
                <a:gd name="connsiteY1" fmla="*/ 575131 h 575131"/>
                <a:gd name="connsiteX2" fmla="*/ 0 w 577215"/>
                <a:gd name="connsiteY2" fmla="*/ 287566 h 575131"/>
                <a:gd name="connsiteX3" fmla="*/ 288608 w 577215"/>
                <a:gd name="connsiteY3" fmla="*/ 0 h 575131"/>
                <a:gd name="connsiteX4" fmla="*/ 577215 w 577215"/>
                <a:gd name="connsiteY4" fmla="*/ 287566 h 575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7215" h="575131">
                  <a:moveTo>
                    <a:pt x="577215" y="287566"/>
                  </a:moveTo>
                  <a:cubicBezTo>
                    <a:pt x="577215" y="446059"/>
                    <a:pt x="447675" y="575131"/>
                    <a:pt x="288608" y="575131"/>
                  </a:cubicBezTo>
                  <a:cubicBezTo>
                    <a:pt x="129540" y="575131"/>
                    <a:pt x="0" y="446059"/>
                    <a:pt x="0" y="287566"/>
                  </a:cubicBezTo>
                  <a:cubicBezTo>
                    <a:pt x="0" y="129072"/>
                    <a:pt x="129540" y="0"/>
                    <a:pt x="288608" y="0"/>
                  </a:cubicBezTo>
                  <a:cubicBezTo>
                    <a:pt x="447675" y="0"/>
                    <a:pt x="577215" y="129072"/>
                    <a:pt x="577215" y="287566"/>
                  </a:cubicBezTo>
                  <a:close/>
                </a:path>
              </a:pathLst>
            </a:custGeom>
            <a:solidFill>
              <a:srgbClr val="E72B2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163B51DB-409F-E642-9767-6343B169DA67}"/>
                </a:ext>
              </a:extLst>
            </p:cNvPr>
            <p:cNvSpPr/>
            <p:nvPr/>
          </p:nvSpPr>
          <p:spPr>
            <a:xfrm>
              <a:off x="4522787" y="3863620"/>
              <a:ext cx="2472690" cy="689018"/>
            </a:xfrm>
            <a:custGeom>
              <a:avLst/>
              <a:gdLst>
                <a:gd name="connsiteX0" fmla="*/ 345758 w 2472690"/>
                <a:gd name="connsiteY0" fmla="*/ 0 h 689018"/>
                <a:gd name="connsiteX1" fmla="*/ 0 w 2472690"/>
                <a:gd name="connsiteY1" fmla="*/ 344509 h 689018"/>
                <a:gd name="connsiteX2" fmla="*/ 345758 w 2472690"/>
                <a:gd name="connsiteY2" fmla="*/ 689019 h 689018"/>
                <a:gd name="connsiteX3" fmla="*/ 691515 w 2472690"/>
                <a:gd name="connsiteY3" fmla="*/ 344509 h 689018"/>
                <a:gd name="connsiteX4" fmla="*/ 345758 w 2472690"/>
                <a:gd name="connsiteY4" fmla="*/ 0 h 689018"/>
                <a:gd name="connsiteX5" fmla="*/ 345758 w 2472690"/>
                <a:gd name="connsiteY5" fmla="*/ 525780 h 689018"/>
                <a:gd name="connsiteX6" fmla="*/ 164783 w 2472690"/>
                <a:gd name="connsiteY6" fmla="*/ 345458 h 689018"/>
                <a:gd name="connsiteX7" fmla="*/ 345758 w 2472690"/>
                <a:gd name="connsiteY7" fmla="*/ 165137 h 689018"/>
                <a:gd name="connsiteX8" fmla="*/ 526733 w 2472690"/>
                <a:gd name="connsiteY8" fmla="*/ 345458 h 689018"/>
                <a:gd name="connsiteX9" fmla="*/ 345758 w 2472690"/>
                <a:gd name="connsiteY9" fmla="*/ 525780 h 689018"/>
                <a:gd name="connsiteX10" fmla="*/ 1253490 w 2472690"/>
                <a:gd name="connsiteY10" fmla="*/ 284718 h 689018"/>
                <a:gd name="connsiteX11" fmla="*/ 1063943 w 2472690"/>
                <a:gd name="connsiteY11" fmla="*/ 17083 h 689018"/>
                <a:gd name="connsiteX12" fmla="*/ 899160 w 2472690"/>
                <a:gd name="connsiteY12" fmla="*/ 17083 h 689018"/>
                <a:gd name="connsiteX13" fmla="*/ 899160 w 2472690"/>
                <a:gd name="connsiteY13" fmla="*/ 673834 h 689018"/>
                <a:gd name="connsiteX14" fmla="*/ 1063943 w 2472690"/>
                <a:gd name="connsiteY14" fmla="*/ 673834 h 689018"/>
                <a:gd name="connsiteX15" fmla="*/ 1063943 w 2472690"/>
                <a:gd name="connsiteY15" fmla="*/ 301802 h 689018"/>
                <a:gd name="connsiteX16" fmla="*/ 1152525 w 2472690"/>
                <a:gd name="connsiteY16" fmla="*/ 427078 h 689018"/>
                <a:gd name="connsiteX17" fmla="*/ 1253490 w 2472690"/>
                <a:gd name="connsiteY17" fmla="*/ 569437 h 689018"/>
                <a:gd name="connsiteX18" fmla="*/ 1354455 w 2472690"/>
                <a:gd name="connsiteY18" fmla="*/ 427078 h 689018"/>
                <a:gd name="connsiteX19" fmla="*/ 1443038 w 2472690"/>
                <a:gd name="connsiteY19" fmla="*/ 301802 h 689018"/>
                <a:gd name="connsiteX20" fmla="*/ 1443038 w 2472690"/>
                <a:gd name="connsiteY20" fmla="*/ 673834 h 689018"/>
                <a:gd name="connsiteX21" fmla="*/ 1607820 w 2472690"/>
                <a:gd name="connsiteY21" fmla="*/ 673834 h 689018"/>
                <a:gd name="connsiteX22" fmla="*/ 1607820 w 2472690"/>
                <a:gd name="connsiteY22" fmla="*/ 17083 h 689018"/>
                <a:gd name="connsiteX23" fmla="*/ 1443038 w 2472690"/>
                <a:gd name="connsiteY23" fmla="*/ 17083 h 689018"/>
                <a:gd name="connsiteX24" fmla="*/ 1253490 w 2472690"/>
                <a:gd name="connsiteY24" fmla="*/ 284718 h 689018"/>
                <a:gd name="connsiteX25" fmla="*/ 2472690 w 2472690"/>
                <a:gd name="connsiteY25" fmla="*/ 18032 h 689018"/>
                <a:gd name="connsiteX26" fmla="*/ 2270760 w 2472690"/>
                <a:gd name="connsiteY26" fmla="*/ 18032 h 689018"/>
                <a:gd name="connsiteX27" fmla="*/ 2037398 w 2472690"/>
                <a:gd name="connsiteY27" fmla="*/ 336917 h 689018"/>
                <a:gd name="connsiteX28" fmla="*/ 2037398 w 2472690"/>
                <a:gd name="connsiteY28" fmla="*/ 18032 h 689018"/>
                <a:gd name="connsiteX29" fmla="*/ 1872615 w 2472690"/>
                <a:gd name="connsiteY29" fmla="*/ 18032 h 689018"/>
                <a:gd name="connsiteX30" fmla="*/ 1872615 w 2472690"/>
                <a:gd name="connsiteY30" fmla="*/ 674783 h 689018"/>
                <a:gd name="connsiteX31" fmla="*/ 2037398 w 2472690"/>
                <a:gd name="connsiteY31" fmla="*/ 674783 h 689018"/>
                <a:gd name="connsiteX32" fmla="*/ 2037398 w 2472690"/>
                <a:gd name="connsiteY32" fmla="*/ 354000 h 689018"/>
                <a:gd name="connsiteX33" fmla="*/ 2270760 w 2472690"/>
                <a:gd name="connsiteY33" fmla="*/ 674783 h 689018"/>
                <a:gd name="connsiteX34" fmla="*/ 2472690 w 2472690"/>
                <a:gd name="connsiteY34" fmla="*/ 674783 h 689018"/>
                <a:gd name="connsiteX35" fmla="*/ 2231708 w 2472690"/>
                <a:gd name="connsiteY35" fmla="*/ 346407 h 689018"/>
                <a:gd name="connsiteX36" fmla="*/ 2472690 w 2472690"/>
                <a:gd name="connsiteY36" fmla="*/ 18032 h 689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472690" h="689018">
                  <a:moveTo>
                    <a:pt x="345758" y="0"/>
                  </a:moveTo>
                  <a:cubicBezTo>
                    <a:pt x="155258" y="0"/>
                    <a:pt x="0" y="154697"/>
                    <a:pt x="0" y="344509"/>
                  </a:cubicBezTo>
                  <a:cubicBezTo>
                    <a:pt x="0" y="535271"/>
                    <a:pt x="155258" y="689019"/>
                    <a:pt x="345758" y="689019"/>
                  </a:cubicBezTo>
                  <a:cubicBezTo>
                    <a:pt x="537210" y="689019"/>
                    <a:pt x="691515" y="534322"/>
                    <a:pt x="691515" y="344509"/>
                  </a:cubicBezTo>
                  <a:cubicBezTo>
                    <a:pt x="692468" y="154697"/>
                    <a:pt x="537210" y="0"/>
                    <a:pt x="345758" y="0"/>
                  </a:cubicBezTo>
                  <a:close/>
                  <a:moveTo>
                    <a:pt x="345758" y="525780"/>
                  </a:moveTo>
                  <a:cubicBezTo>
                    <a:pt x="245745" y="525780"/>
                    <a:pt x="164783" y="445110"/>
                    <a:pt x="164783" y="345458"/>
                  </a:cubicBezTo>
                  <a:cubicBezTo>
                    <a:pt x="164783" y="245807"/>
                    <a:pt x="245745" y="165137"/>
                    <a:pt x="345758" y="165137"/>
                  </a:cubicBezTo>
                  <a:cubicBezTo>
                    <a:pt x="445770" y="165137"/>
                    <a:pt x="526733" y="245807"/>
                    <a:pt x="526733" y="345458"/>
                  </a:cubicBezTo>
                  <a:cubicBezTo>
                    <a:pt x="527685" y="444161"/>
                    <a:pt x="445770" y="525780"/>
                    <a:pt x="345758" y="525780"/>
                  </a:cubicBezTo>
                  <a:close/>
                  <a:moveTo>
                    <a:pt x="1253490" y="284718"/>
                  </a:moveTo>
                  <a:lnTo>
                    <a:pt x="1063943" y="17083"/>
                  </a:lnTo>
                  <a:lnTo>
                    <a:pt x="899160" y="17083"/>
                  </a:lnTo>
                  <a:lnTo>
                    <a:pt x="899160" y="673834"/>
                  </a:lnTo>
                  <a:lnTo>
                    <a:pt x="1063943" y="673834"/>
                  </a:lnTo>
                  <a:lnTo>
                    <a:pt x="1063943" y="301802"/>
                  </a:lnTo>
                  <a:lnTo>
                    <a:pt x="1152525" y="427078"/>
                  </a:lnTo>
                  <a:lnTo>
                    <a:pt x="1253490" y="569437"/>
                  </a:lnTo>
                  <a:lnTo>
                    <a:pt x="1354455" y="427078"/>
                  </a:lnTo>
                  <a:lnTo>
                    <a:pt x="1443038" y="301802"/>
                  </a:lnTo>
                  <a:lnTo>
                    <a:pt x="1443038" y="673834"/>
                  </a:lnTo>
                  <a:lnTo>
                    <a:pt x="1607820" y="673834"/>
                  </a:lnTo>
                  <a:lnTo>
                    <a:pt x="1607820" y="17083"/>
                  </a:lnTo>
                  <a:lnTo>
                    <a:pt x="1443038" y="17083"/>
                  </a:lnTo>
                  <a:lnTo>
                    <a:pt x="1253490" y="284718"/>
                  </a:lnTo>
                  <a:close/>
                  <a:moveTo>
                    <a:pt x="2472690" y="18032"/>
                  </a:moveTo>
                  <a:lnTo>
                    <a:pt x="2270760" y="18032"/>
                  </a:lnTo>
                  <a:lnTo>
                    <a:pt x="2037398" y="336917"/>
                  </a:lnTo>
                  <a:lnTo>
                    <a:pt x="2037398" y="18032"/>
                  </a:lnTo>
                  <a:lnTo>
                    <a:pt x="1872615" y="18032"/>
                  </a:lnTo>
                  <a:lnTo>
                    <a:pt x="1872615" y="674783"/>
                  </a:lnTo>
                  <a:lnTo>
                    <a:pt x="2037398" y="674783"/>
                  </a:lnTo>
                  <a:lnTo>
                    <a:pt x="2037398" y="354000"/>
                  </a:lnTo>
                  <a:lnTo>
                    <a:pt x="2270760" y="674783"/>
                  </a:lnTo>
                  <a:lnTo>
                    <a:pt x="2472690" y="674783"/>
                  </a:lnTo>
                  <a:lnTo>
                    <a:pt x="2231708" y="346407"/>
                  </a:lnTo>
                  <a:lnTo>
                    <a:pt x="2472690" y="18032"/>
                  </a:lnTo>
                  <a:close/>
                </a:path>
              </a:pathLst>
            </a:custGeom>
            <a:solidFill>
              <a:srgbClr val="D1D5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</p:grpSp>
      <p:pic>
        <p:nvPicPr>
          <p:cNvPr id="14" name="Graphic 13">
            <a:extLst>
              <a:ext uri="{FF2B5EF4-FFF2-40B4-BE49-F238E27FC236}">
                <a16:creationId xmlns:a16="http://schemas.microsoft.com/office/drawing/2014/main" id="{3C0D4B80-5D56-F741-AB22-59F2C730DC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0439" y="5445861"/>
            <a:ext cx="837693" cy="720718"/>
          </a:xfrm>
          <a:prstGeom prst="rect">
            <a:avLst/>
          </a:prstGeom>
        </p:spPr>
      </p:pic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9681A61F-A20D-D349-95CC-2EA3FFCDEBD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021057" y="5456641"/>
            <a:ext cx="1768431" cy="953112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spcBef>
                <a:spcPts val="0"/>
              </a:spcBef>
              <a:buFontTx/>
              <a:buNone/>
              <a:defRPr lang="en-GB" sz="1000" b="0" i="0" kern="1200" dirty="0" smtClean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buFontTx/>
              <a:buNone/>
              <a:defRPr lang="en-GB" sz="1000" b="0" i="0" kern="1200" dirty="0" smtClean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buFontTx/>
              <a:buNone/>
              <a:defRPr lang="en-GB" sz="1000" b="0" i="0" kern="1200" dirty="0" smtClean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</a:lstStyle>
          <a:p>
            <a:pPr lvl="0"/>
            <a:r>
              <a:rPr lang="en-GB" dirty="0"/>
              <a:t>(495) 231-77-71</a:t>
            </a:r>
          </a:p>
          <a:p>
            <a:pPr lvl="0"/>
            <a:r>
              <a:rPr lang="en-GB" dirty="0" err="1"/>
              <a:t>press@omk.ru</a:t>
            </a:r>
            <a:endParaRPr lang="en-GB" dirty="0"/>
          </a:p>
          <a:p>
            <a:pPr lvl="0"/>
            <a:r>
              <a:rPr lang="en-GB" dirty="0" err="1"/>
              <a:t>www.omk.ru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976481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.14 Фото и текст">
    <p:bg>
      <p:bgPr>
        <a:solidFill>
          <a:srgbClr val="1921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B3FB19-848E-CB42-A250-50BFE3733C9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65940" y="1187451"/>
            <a:ext cx="3486922" cy="4932344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400"/>
            </a:lvl1pPr>
          </a:lstStyle>
          <a:p>
            <a:r>
              <a:rPr lang="ru-RU" dirty="0"/>
              <a:t>Место для фото</a:t>
            </a:r>
            <a:endParaRPr lang="x-none" dirty="0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133D6222-9800-8D43-9D80-0E2EC5A8DC6D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3997325" y="1187451"/>
            <a:ext cx="3527426" cy="4932353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400"/>
            </a:lvl1pPr>
          </a:lstStyle>
          <a:p>
            <a:r>
              <a:rPr lang="ru-RU" dirty="0"/>
              <a:t>Место для фото</a:t>
            </a:r>
            <a:endParaRPr lang="x-none" dirty="0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0B784A6F-340A-2941-87C9-A4B20857D78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69213" y="1187451"/>
            <a:ext cx="3492500" cy="97313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Текст слайда</a:t>
            </a:r>
            <a:endParaRPr lang="x-none" dirty="0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2C246C5F-8780-7248-AE97-EF179949CD2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676088" y="2346850"/>
            <a:ext cx="3492500" cy="280141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300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Текст слайда</a:t>
            </a:r>
            <a:endParaRPr lang="x-none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5C7CCEA-8174-CC41-9238-A0D3EA01F3F5}"/>
              </a:ext>
            </a:extLst>
          </p:cNvPr>
          <p:cNvCxnSpPr>
            <a:cxnSpLocks/>
          </p:cNvCxnSpPr>
          <p:nvPr userDrawn="1"/>
        </p:nvCxnSpPr>
        <p:spPr>
          <a:xfrm>
            <a:off x="360363" y="356045"/>
            <a:ext cx="10801350" cy="0"/>
          </a:xfrm>
          <a:prstGeom prst="line">
            <a:avLst/>
          </a:prstGeom>
          <a:ln w="19050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4845C9DD-5C7A-874F-8368-FFFC6465A62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246" y="371976"/>
            <a:ext cx="2447925" cy="27225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 b="0" i="0">
                <a:solidFill>
                  <a:srgbClr val="D0D4D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Заголовок раздела</a:t>
            </a:r>
            <a:endParaRPr lang="x-none" dirty="0"/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0591D277-AA9C-EC41-A110-AE8469C88BF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69438" y="5971625"/>
            <a:ext cx="1692274" cy="35354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800" b="0" i="0">
                <a:solidFill>
                  <a:srgbClr val="D0D5D9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Название презентации</a:t>
            </a:r>
            <a:endParaRPr lang="x-none" dirty="0"/>
          </a:p>
        </p:txBody>
      </p:sp>
      <p:sp>
        <p:nvSpPr>
          <p:cNvPr id="19" name="Slide Number Placeholder 1">
            <a:extLst>
              <a:ext uri="{FF2B5EF4-FFF2-40B4-BE49-F238E27FC236}">
                <a16:creationId xmlns:a16="http://schemas.microsoft.com/office/drawing/2014/main" id="{21F144B7-C152-F244-9A00-75D92A833EF2}"/>
              </a:ext>
            </a:extLst>
          </p:cNvPr>
          <p:cNvSpPr txBox="1">
            <a:spLocks/>
          </p:cNvSpPr>
          <p:nvPr userDrawn="1"/>
        </p:nvSpPr>
        <p:spPr>
          <a:xfrm>
            <a:off x="10498412" y="374004"/>
            <a:ext cx="663300" cy="27225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i="0" kern="1200">
                <a:solidFill>
                  <a:schemeClr val="tx1">
                    <a:alpha val="50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EB4B9D-C361-924F-82A2-CAE0D269FBBD}" type="slidenum">
              <a:rPr lang="en-US" sz="1100" b="0" i="0" smtClean="0">
                <a:solidFill>
                  <a:srgbClr val="E927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n-US" sz="1100" b="0" i="0" dirty="0">
              <a:solidFill>
                <a:srgbClr val="E927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72654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.13 Контентный слайд">
    <p:bg>
      <p:bgPr>
        <a:solidFill>
          <a:srgbClr val="1921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B144694-7FC2-824B-ACAA-93D4B0E2FE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97325" y="1342991"/>
            <a:ext cx="7157512" cy="85252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Текст слайда</a:t>
            </a:r>
            <a:endParaRPr lang="x-none" dirty="0"/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C451E8F1-06AC-5E48-82A9-E50EF6EE0356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60363" y="4284664"/>
            <a:ext cx="3492500" cy="1835150"/>
          </a:xfrm>
          <a:prstGeom prst="rect">
            <a:avLst/>
          </a:prstGeom>
        </p:spPr>
        <p:txBody>
          <a:bodyPr anchor="ctr"/>
          <a:lstStyle>
            <a:lvl1pPr marL="11113" indent="-11113" algn="ctr">
              <a:buFontTx/>
              <a:buNone/>
              <a:tabLst/>
              <a:defRPr sz="2000" b="1"/>
            </a:lvl1pPr>
          </a:lstStyle>
          <a:p>
            <a:r>
              <a:rPr lang="ru-RU" dirty="0"/>
              <a:t>Место</a:t>
            </a:r>
            <a:br>
              <a:rPr lang="ru-RU" dirty="0"/>
            </a:br>
            <a:r>
              <a:rPr lang="ru-RU" dirty="0"/>
              <a:t>для фото</a:t>
            </a:r>
            <a:endParaRPr lang="x-none" dirty="0"/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A3728B20-05DF-8D48-9BC9-AD82435F582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997324" y="2346851"/>
            <a:ext cx="3527425" cy="1455128"/>
          </a:xfrm>
          <a:prstGeom prst="rect">
            <a:avLst/>
          </a:prstGeom>
        </p:spPr>
        <p:txBody>
          <a:bodyPr/>
          <a:lstStyle>
            <a:lvl1pPr marL="171450" indent="-171450">
              <a:buFont typeface="Arial" panose="020B0604020202020204" pitchFamily="34" charset="0"/>
              <a:buChar char="•"/>
              <a:defRPr sz="1100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Текст слайда</a:t>
            </a:r>
            <a:endParaRPr lang="x-none" dirty="0"/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95BB0516-65D5-6E44-AB28-CF1B7A61745A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3997326" y="4284663"/>
            <a:ext cx="7164386" cy="1823833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="1"/>
            </a:lvl1pPr>
          </a:lstStyle>
          <a:p>
            <a:r>
              <a:rPr lang="ru-RU" dirty="0"/>
              <a:t>Место для фото</a:t>
            </a:r>
            <a:endParaRPr lang="x-none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A20F3548-A10E-6A4F-B50B-684D6187D9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67238" y="1346497"/>
            <a:ext cx="3485622" cy="1822153"/>
          </a:xfrm>
          <a:prstGeom prst="rect">
            <a:avLst/>
          </a:prstGeom>
        </p:spPr>
        <p:txBody>
          <a:bodyPr anchor="t"/>
          <a:lstStyle>
            <a:lvl1pPr marL="0" indent="0">
              <a:buFontTx/>
              <a:buNone/>
              <a:defRPr lang="en-GB" sz="2400" b="0" i="0" smtClean="0">
                <a:effectLst/>
              </a:defRPr>
            </a:lvl1pPr>
          </a:lstStyle>
          <a:p>
            <a:pPr lvl="0"/>
            <a:r>
              <a:rPr lang="ru-RU" dirty="0"/>
              <a:t>Заголовок </a:t>
            </a:r>
            <a:br>
              <a:rPr lang="ru-RU" dirty="0"/>
            </a:br>
            <a:r>
              <a:rPr lang="ru-RU" dirty="0"/>
              <a:t>слайда</a:t>
            </a:r>
            <a:br>
              <a:rPr lang="ru-RU" dirty="0"/>
            </a:br>
            <a:r>
              <a:rPr lang="ru-RU" dirty="0"/>
              <a:t>4 строки</a:t>
            </a:r>
            <a:endParaRPr lang="x-none" dirty="0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8B81A5F8-97CA-E243-8010-1A3C14C3482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669213" y="2346851"/>
            <a:ext cx="3485624" cy="1455128"/>
          </a:xfrm>
          <a:prstGeom prst="rect">
            <a:avLst/>
          </a:prstGeom>
        </p:spPr>
        <p:txBody>
          <a:bodyPr/>
          <a:lstStyle>
            <a:lvl1pPr marL="171450" indent="-171450">
              <a:buFont typeface="Arial" panose="020B0604020202020204" pitchFamily="34" charset="0"/>
              <a:buChar char="•"/>
              <a:defRPr sz="1100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Текст слайда</a:t>
            </a:r>
            <a:endParaRPr lang="x-none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3033578-7F9F-3F4D-A7B9-83608E33B45B}"/>
              </a:ext>
            </a:extLst>
          </p:cNvPr>
          <p:cNvCxnSpPr>
            <a:cxnSpLocks/>
          </p:cNvCxnSpPr>
          <p:nvPr userDrawn="1"/>
        </p:nvCxnSpPr>
        <p:spPr>
          <a:xfrm>
            <a:off x="360363" y="356045"/>
            <a:ext cx="10801350" cy="0"/>
          </a:xfrm>
          <a:prstGeom prst="line">
            <a:avLst/>
          </a:prstGeom>
          <a:ln w="19050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0D141FB2-ACC8-F840-9FFF-5DFEDC6B5E5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246" y="371976"/>
            <a:ext cx="2447925" cy="27225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 b="0" i="0">
                <a:solidFill>
                  <a:srgbClr val="D0D4D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Заголовок раздела</a:t>
            </a:r>
            <a:endParaRPr lang="x-none" dirty="0"/>
          </a:p>
        </p:txBody>
      </p:sp>
      <p:sp>
        <p:nvSpPr>
          <p:cNvPr id="30" name="Text Placeholder 13">
            <a:extLst>
              <a:ext uri="{FF2B5EF4-FFF2-40B4-BE49-F238E27FC236}">
                <a16:creationId xmlns:a16="http://schemas.microsoft.com/office/drawing/2014/main" id="{7FEE8271-349B-7F46-84E5-57DB4F6BE18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69438" y="5971625"/>
            <a:ext cx="1692274" cy="35354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800" b="0" i="0">
                <a:solidFill>
                  <a:srgbClr val="D0D5D9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Название презентации</a:t>
            </a:r>
            <a:endParaRPr lang="x-none" dirty="0"/>
          </a:p>
        </p:txBody>
      </p:sp>
      <p:sp>
        <p:nvSpPr>
          <p:cNvPr id="31" name="Slide Number Placeholder 1">
            <a:extLst>
              <a:ext uri="{FF2B5EF4-FFF2-40B4-BE49-F238E27FC236}">
                <a16:creationId xmlns:a16="http://schemas.microsoft.com/office/drawing/2014/main" id="{10F2E919-487E-A444-B61C-A3EBE0C04671}"/>
              </a:ext>
            </a:extLst>
          </p:cNvPr>
          <p:cNvSpPr txBox="1">
            <a:spLocks/>
          </p:cNvSpPr>
          <p:nvPr userDrawn="1"/>
        </p:nvSpPr>
        <p:spPr>
          <a:xfrm>
            <a:off x="10498412" y="374004"/>
            <a:ext cx="663300" cy="27225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i="0" kern="1200">
                <a:solidFill>
                  <a:schemeClr val="tx1">
                    <a:alpha val="50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EB4B9D-C361-924F-82A2-CAE0D269FBBD}" type="slidenum">
              <a:rPr lang="en-US" sz="1100" b="0" i="0" smtClean="0">
                <a:solidFill>
                  <a:srgbClr val="E927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n-US" sz="1100" b="0" i="0" dirty="0">
              <a:solidFill>
                <a:srgbClr val="E927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BDDF29E-E4FE-C644-B488-CEA8AFD48752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60363" y="3801979"/>
            <a:ext cx="1685925" cy="319845"/>
          </a:xfrm>
          <a:prstGeom prst="rect">
            <a:avLst/>
          </a:prstGeom>
        </p:spPr>
        <p:txBody>
          <a:bodyPr anchor="b"/>
          <a:lstStyle>
            <a:lvl1pPr>
              <a:buFontTx/>
              <a:buNone/>
              <a:defRPr sz="800">
                <a:solidFill>
                  <a:srgbClr val="E41910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z="800" dirty="0"/>
              <a:t>Описание</a:t>
            </a:r>
            <a:endParaRPr lang="x-none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3487C625-E1EA-3948-B7FC-65AAE1826A9E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996943" y="3801979"/>
            <a:ext cx="1685925" cy="319845"/>
          </a:xfrm>
          <a:prstGeom prst="rect">
            <a:avLst/>
          </a:prstGeom>
        </p:spPr>
        <p:txBody>
          <a:bodyPr anchor="b"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rgbClr val="E41910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z="800" dirty="0"/>
              <a:t>Описание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12543922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>
            <a:spLocks noGrp="1"/>
          </p:cNvSpPr>
          <p:nvPr>
            <p:ph type="ctrTitle" hasCustomPrompt="1"/>
          </p:nvPr>
        </p:nvSpPr>
        <p:spPr>
          <a:xfrm>
            <a:off x="2952749" y="972060"/>
            <a:ext cx="8208963" cy="2339852"/>
          </a:xfrm>
          <a:prstGeom prst="rect">
            <a:avLst/>
          </a:prstGeom>
          <a:noFill/>
        </p:spPr>
        <p:txBody>
          <a:bodyPr lIns="180000" tIns="180000" rIns="864000" bIns="36000" anchor="b" anchorCtr="0">
            <a:noAutofit/>
          </a:bodyPr>
          <a:lstStyle>
            <a:lvl1pPr algn="l">
              <a:lnSpc>
                <a:spcPct val="100000"/>
              </a:lnSpc>
              <a:defRPr sz="5500" b="0" i="0" cap="none" spc="200" baseline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Title slide header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9BCE9F6-2934-314B-BF78-430EC028CA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90375" y="5356497"/>
            <a:ext cx="4572000" cy="839654"/>
          </a:xfrm>
          <a:prstGeom prst="rect">
            <a:avLst/>
          </a:prstGeom>
        </p:spPr>
        <p:txBody>
          <a:bodyPr lIns="180000" rIns="864000" anchor="b"/>
          <a:lstStyle>
            <a:lvl1pPr marL="0" indent="0">
              <a:buFontTx/>
              <a:buNone/>
              <a:defRPr sz="1300" b="0" i="0">
                <a:solidFill>
                  <a:srgbClr val="E4191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Subtitle</a:t>
            </a:r>
            <a:endParaRPr lang="x-none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7E236611-2C19-7C49-A7D4-5478F7BB817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18373" y="5349622"/>
            <a:ext cx="3671340" cy="839654"/>
          </a:xfrm>
          <a:prstGeom prst="rect">
            <a:avLst/>
          </a:prstGeom>
        </p:spPr>
        <p:txBody>
          <a:bodyPr lIns="180000" rIns="864000" anchor="b"/>
          <a:lstStyle>
            <a:lvl1pPr marL="0" indent="0">
              <a:buFontTx/>
              <a:buNone/>
              <a:defRPr sz="1300" b="0" i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Докладчик</a:t>
            </a:r>
            <a:br>
              <a:rPr lang="ru-RU" dirty="0"/>
            </a:br>
            <a:r>
              <a:rPr lang="ru-RU" dirty="0"/>
              <a:t>Фамилия Имя Отчество</a:t>
            </a:r>
            <a:endParaRPr lang="x-none" dirty="0"/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935039F0-13FC-3745-B58A-56E53B716FB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04625" y="3284412"/>
            <a:ext cx="6157796" cy="972150"/>
          </a:xfrm>
          <a:prstGeom prst="rect">
            <a:avLst/>
          </a:prstGeom>
        </p:spPr>
        <p:txBody>
          <a:bodyPr lIns="180000" rIns="864000" anchor="b"/>
          <a:lstStyle>
            <a:lvl1pPr marL="0" indent="0">
              <a:buFontTx/>
              <a:buNone/>
              <a:defRPr sz="2400" b="0" i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x-none" dirty="0"/>
          </a:p>
        </p:txBody>
      </p:sp>
      <p:grpSp>
        <p:nvGrpSpPr>
          <p:cNvPr id="8" name="Graphic 2">
            <a:extLst>
              <a:ext uri="{FF2B5EF4-FFF2-40B4-BE49-F238E27FC236}">
                <a16:creationId xmlns:a16="http://schemas.microsoft.com/office/drawing/2014/main" id="{D6D8F973-D1EF-5E4E-BB8B-634825B411FA}"/>
              </a:ext>
            </a:extLst>
          </p:cNvPr>
          <p:cNvGrpSpPr/>
          <p:nvPr userDrawn="1"/>
        </p:nvGrpSpPr>
        <p:grpSpPr>
          <a:xfrm>
            <a:off x="1267366" y="2327053"/>
            <a:ext cx="792163" cy="841598"/>
            <a:chOff x="4522787" y="1925637"/>
            <a:chExt cx="2472690" cy="2627001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EB7C66DE-BB92-9B43-80E1-81CAC5A6BA7D}"/>
                </a:ext>
              </a:extLst>
            </p:cNvPr>
            <p:cNvSpPr/>
            <p:nvPr/>
          </p:nvSpPr>
          <p:spPr>
            <a:xfrm>
              <a:off x="4522787" y="1925637"/>
              <a:ext cx="2472690" cy="1641876"/>
            </a:xfrm>
            <a:custGeom>
              <a:avLst/>
              <a:gdLst>
                <a:gd name="connsiteX0" fmla="*/ 700088 w 2472690"/>
                <a:gd name="connsiteY0" fmla="*/ 820938 h 1641876"/>
                <a:gd name="connsiteX1" fmla="*/ 1235393 w 2472690"/>
                <a:gd name="connsiteY1" fmla="*/ 287566 h 1641876"/>
                <a:gd name="connsiteX2" fmla="*/ 1497330 w 2472690"/>
                <a:gd name="connsiteY2" fmla="*/ 355898 h 1641876"/>
                <a:gd name="connsiteX3" fmla="*/ 1497330 w 2472690"/>
                <a:gd name="connsiteY3" fmla="*/ 0 h 1641876"/>
                <a:gd name="connsiteX4" fmla="*/ 0 w 2472690"/>
                <a:gd name="connsiteY4" fmla="*/ 647260 h 1641876"/>
                <a:gd name="connsiteX5" fmla="*/ 0 w 2472690"/>
                <a:gd name="connsiteY5" fmla="*/ 1641876 h 1641876"/>
                <a:gd name="connsiteX6" fmla="*/ 914400 w 2472690"/>
                <a:gd name="connsiteY6" fmla="*/ 1247067 h 1641876"/>
                <a:gd name="connsiteX7" fmla="*/ 700088 w 2472690"/>
                <a:gd name="connsiteY7" fmla="*/ 820938 h 1641876"/>
                <a:gd name="connsiteX8" fmla="*/ 1558290 w 2472690"/>
                <a:gd name="connsiteY8" fmla="*/ 394810 h 1641876"/>
                <a:gd name="connsiteX9" fmla="*/ 1771650 w 2472690"/>
                <a:gd name="connsiteY9" fmla="*/ 820938 h 1641876"/>
                <a:gd name="connsiteX10" fmla="*/ 1236345 w 2472690"/>
                <a:gd name="connsiteY10" fmla="*/ 1354311 h 1641876"/>
                <a:gd name="connsiteX11" fmla="*/ 974408 w 2472690"/>
                <a:gd name="connsiteY11" fmla="*/ 1285978 h 1641876"/>
                <a:gd name="connsiteX12" fmla="*/ 974408 w 2472690"/>
                <a:gd name="connsiteY12" fmla="*/ 1641876 h 1641876"/>
                <a:gd name="connsiteX13" fmla="*/ 2472690 w 2472690"/>
                <a:gd name="connsiteY13" fmla="*/ 994616 h 1641876"/>
                <a:gd name="connsiteX14" fmla="*/ 2472690 w 2472690"/>
                <a:gd name="connsiteY14" fmla="*/ 0 h 1641876"/>
                <a:gd name="connsiteX15" fmla="*/ 1558290 w 2472690"/>
                <a:gd name="connsiteY15" fmla="*/ 394810 h 1641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72690" h="1641876">
                  <a:moveTo>
                    <a:pt x="700088" y="820938"/>
                  </a:moveTo>
                  <a:cubicBezTo>
                    <a:pt x="700088" y="525780"/>
                    <a:pt x="940118" y="287566"/>
                    <a:pt x="1235393" y="287566"/>
                  </a:cubicBezTo>
                  <a:cubicBezTo>
                    <a:pt x="1330643" y="287566"/>
                    <a:pt x="1420178" y="312241"/>
                    <a:pt x="1497330" y="355898"/>
                  </a:cubicBezTo>
                  <a:lnTo>
                    <a:pt x="1497330" y="0"/>
                  </a:lnTo>
                  <a:lnTo>
                    <a:pt x="0" y="647260"/>
                  </a:lnTo>
                  <a:lnTo>
                    <a:pt x="0" y="1641876"/>
                  </a:lnTo>
                  <a:lnTo>
                    <a:pt x="914400" y="1247067"/>
                  </a:lnTo>
                  <a:cubicBezTo>
                    <a:pt x="784860" y="1150262"/>
                    <a:pt x="700088" y="995565"/>
                    <a:pt x="700088" y="820938"/>
                  </a:cubicBezTo>
                  <a:close/>
                  <a:moveTo>
                    <a:pt x="1558290" y="394810"/>
                  </a:moveTo>
                  <a:cubicBezTo>
                    <a:pt x="1687830" y="491614"/>
                    <a:pt x="1771650" y="647260"/>
                    <a:pt x="1771650" y="820938"/>
                  </a:cubicBezTo>
                  <a:cubicBezTo>
                    <a:pt x="1771650" y="1116096"/>
                    <a:pt x="1531620" y="1354311"/>
                    <a:pt x="1236345" y="1354311"/>
                  </a:cubicBezTo>
                  <a:cubicBezTo>
                    <a:pt x="1141095" y="1354311"/>
                    <a:pt x="1051560" y="1329635"/>
                    <a:pt x="974408" y="1285978"/>
                  </a:cubicBezTo>
                  <a:lnTo>
                    <a:pt x="974408" y="1641876"/>
                  </a:lnTo>
                  <a:lnTo>
                    <a:pt x="2472690" y="994616"/>
                  </a:lnTo>
                  <a:lnTo>
                    <a:pt x="2472690" y="0"/>
                  </a:lnTo>
                  <a:lnTo>
                    <a:pt x="1558290" y="394810"/>
                  </a:lnTo>
                  <a:close/>
                </a:path>
              </a:pathLst>
            </a:custGeom>
            <a:solidFill>
              <a:srgbClr val="7F81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50F69C82-6455-834F-8DC3-B7DD6441B7A8}"/>
                </a:ext>
              </a:extLst>
            </p:cNvPr>
            <p:cNvSpPr/>
            <p:nvPr/>
          </p:nvSpPr>
          <p:spPr>
            <a:xfrm>
              <a:off x="5470524" y="2459009"/>
              <a:ext cx="577215" cy="575131"/>
            </a:xfrm>
            <a:custGeom>
              <a:avLst/>
              <a:gdLst>
                <a:gd name="connsiteX0" fmla="*/ 577215 w 577215"/>
                <a:gd name="connsiteY0" fmla="*/ 287566 h 575131"/>
                <a:gd name="connsiteX1" fmla="*/ 288608 w 577215"/>
                <a:gd name="connsiteY1" fmla="*/ 575131 h 575131"/>
                <a:gd name="connsiteX2" fmla="*/ 0 w 577215"/>
                <a:gd name="connsiteY2" fmla="*/ 287566 h 575131"/>
                <a:gd name="connsiteX3" fmla="*/ 288608 w 577215"/>
                <a:gd name="connsiteY3" fmla="*/ 0 h 575131"/>
                <a:gd name="connsiteX4" fmla="*/ 577215 w 577215"/>
                <a:gd name="connsiteY4" fmla="*/ 287566 h 575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7215" h="575131">
                  <a:moveTo>
                    <a:pt x="577215" y="287566"/>
                  </a:moveTo>
                  <a:cubicBezTo>
                    <a:pt x="577215" y="446059"/>
                    <a:pt x="447675" y="575131"/>
                    <a:pt x="288608" y="575131"/>
                  </a:cubicBezTo>
                  <a:cubicBezTo>
                    <a:pt x="129540" y="575131"/>
                    <a:pt x="0" y="446059"/>
                    <a:pt x="0" y="287566"/>
                  </a:cubicBezTo>
                  <a:cubicBezTo>
                    <a:pt x="0" y="129072"/>
                    <a:pt x="129540" y="0"/>
                    <a:pt x="288608" y="0"/>
                  </a:cubicBezTo>
                  <a:cubicBezTo>
                    <a:pt x="447675" y="0"/>
                    <a:pt x="577215" y="129072"/>
                    <a:pt x="577215" y="287566"/>
                  </a:cubicBezTo>
                  <a:close/>
                </a:path>
              </a:pathLst>
            </a:custGeom>
            <a:solidFill>
              <a:srgbClr val="E72B2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C15D4B86-70E0-6D4C-A3AA-BE3BE305C020}"/>
                </a:ext>
              </a:extLst>
            </p:cNvPr>
            <p:cNvSpPr/>
            <p:nvPr/>
          </p:nvSpPr>
          <p:spPr>
            <a:xfrm>
              <a:off x="4522787" y="3863620"/>
              <a:ext cx="2472690" cy="689018"/>
            </a:xfrm>
            <a:custGeom>
              <a:avLst/>
              <a:gdLst>
                <a:gd name="connsiteX0" fmla="*/ 345758 w 2472690"/>
                <a:gd name="connsiteY0" fmla="*/ 0 h 689018"/>
                <a:gd name="connsiteX1" fmla="*/ 0 w 2472690"/>
                <a:gd name="connsiteY1" fmla="*/ 344509 h 689018"/>
                <a:gd name="connsiteX2" fmla="*/ 345758 w 2472690"/>
                <a:gd name="connsiteY2" fmla="*/ 689019 h 689018"/>
                <a:gd name="connsiteX3" fmla="*/ 691515 w 2472690"/>
                <a:gd name="connsiteY3" fmla="*/ 344509 h 689018"/>
                <a:gd name="connsiteX4" fmla="*/ 345758 w 2472690"/>
                <a:gd name="connsiteY4" fmla="*/ 0 h 689018"/>
                <a:gd name="connsiteX5" fmla="*/ 345758 w 2472690"/>
                <a:gd name="connsiteY5" fmla="*/ 525780 h 689018"/>
                <a:gd name="connsiteX6" fmla="*/ 164783 w 2472690"/>
                <a:gd name="connsiteY6" fmla="*/ 345458 h 689018"/>
                <a:gd name="connsiteX7" fmla="*/ 345758 w 2472690"/>
                <a:gd name="connsiteY7" fmla="*/ 165137 h 689018"/>
                <a:gd name="connsiteX8" fmla="*/ 526733 w 2472690"/>
                <a:gd name="connsiteY8" fmla="*/ 345458 h 689018"/>
                <a:gd name="connsiteX9" fmla="*/ 345758 w 2472690"/>
                <a:gd name="connsiteY9" fmla="*/ 525780 h 689018"/>
                <a:gd name="connsiteX10" fmla="*/ 1253490 w 2472690"/>
                <a:gd name="connsiteY10" fmla="*/ 284718 h 689018"/>
                <a:gd name="connsiteX11" fmla="*/ 1063943 w 2472690"/>
                <a:gd name="connsiteY11" fmla="*/ 17083 h 689018"/>
                <a:gd name="connsiteX12" fmla="*/ 899160 w 2472690"/>
                <a:gd name="connsiteY12" fmla="*/ 17083 h 689018"/>
                <a:gd name="connsiteX13" fmla="*/ 899160 w 2472690"/>
                <a:gd name="connsiteY13" fmla="*/ 673834 h 689018"/>
                <a:gd name="connsiteX14" fmla="*/ 1063943 w 2472690"/>
                <a:gd name="connsiteY14" fmla="*/ 673834 h 689018"/>
                <a:gd name="connsiteX15" fmla="*/ 1063943 w 2472690"/>
                <a:gd name="connsiteY15" fmla="*/ 301802 h 689018"/>
                <a:gd name="connsiteX16" fmla="*/ 1152525 w 2472690"/>
                <a:gd name="connsiteY16" fmla="*/ 427078 h 689018"/>
                <a:gd name="connsiteX17" fmla="*/ 1253490 w 2472690"/>
                <a:gd name="connsiteY17" fmla="*/ 569437 h 689018"/>
                <a:gd name="connsiteX18" fmla="*/ 1354455 w 2472690"/>
                <a:gd name="connsiteY18" fmla="*/ 427078 h 689018"/>
                <a:gd name="connsiteX19" fmla="*/ 1443038 w 2472690"/>
                <a:gd name="connsiteY19" fmla="*/ 301802 h 689018"/>
                <a:gd name="connsiteX20" fmla="*/ 1443038 w 2472690"/>
                <a:gd name="connsiteY20" fmla="*/ 673834 h 689018"/>
                <a:gd name="connsiteX21" fmla="*/ 1607820 w 2472690"/>
                <a:gd name="connsiteY21" fmla="*/ 673834 h 689018"/>
                <a:gd name="connsiteX22" fmla="*/ 1607820 w 2472690"/>
                <a:gd name="connsiteY22" fmla="*/ 17083 h 689018"/>
                <a:gd name="connsiteX23" fmla="*/ 1443038 w 2472690"/>
                <a:gd name="connsiteY23" fmla="*/ 17083 h 689018"/>
                <a:gd name="connsiteX24" fmla="*/ 1253490 w 2472690"/>
                <a:gd name="connsiteY24" fmla="*/ 284718 h 689018"/>
                <a:gd name="connsiteX25" fmla="*/ 2472690 w 2472690"/>
                <a:gd name="connsiteY25" fmla="*/ 18032 h 689018"/>
                <a:gd name="connsiteX26" fmla="*/ 2270760 w 2472690"/>
                <a:gd name="connsiteY26" fmla="*/ 18032 h 689018"/>
                <a:gd name="connsiteX27" fmla="*/ 2037398 w 2472690"/>
                <a:gd name="connsiteY27" fmla="*/ 336917 h 689018"/>
                <a:gd name="connsiteX28" fmla="*/ 2037398 w 2472690"/>
                <a:gd name="connsiteY28" fmla="*/ 18032 h 689018"/>
                <a:gd name="connsiteX29" fmla="*/ 1872615 w 2472690"/>
                <a:gd name="connsiteY29" fmla="*/ 18032 h 689018"/>
                <a:gd name="connsiteX30" fmla="*/ 1872615 w 2472690"/>
                <a:gd name="connsiteY30" fmla="*/ 674783 h 689018"/>
                <a:gd name="connsiteX31" fmla="*/ 2037398 w 2472690"/>
                <a:gd name="connsiteY31" fmla="*/ 674783 h 689018"/>
                <a:gd name="connsiteX32" fmla="*/ 2037398 w 2472690"/>
                <a:gd name="connsiteY32" fmla="*/ 354000 h 689018"/>
                <a:gd name="connsiteX33" fmla="*/ 2270760 w 2472690"/>
                <a:gd name="connsiteY33" fmla="*/ 674783 h 689018"/>
                <a:gd name="connsiteX34" fmla="*/ 2472690 w 2472690"/>
                <a:gd name="connsiteY34" fmla="*/ 674783 h 689018"/>
                <a:gd name="connsiteX35" fmla="*/ 2231708 w 2472690"/>
                <a:gd name="connsiteY35" fmla="*/ 346407 h 689018"/>
                <a:gd name="connsiteX36" fmla="*/ 2472690 w 2472690"/>
                <a:gd name="connsiteY36" fmla="*/ 18032 h 689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472690" h="689018">
                  <a:moveTo>
                    <a:pt x="345758" y="0"/>
                  </a:moveTo>
                  <a:cubicBezTo>
                    <a:pt x="155258" y="0"/>
                    <a:pt x="0" y="154697"/>
                    <a:pt x="0" y="344509"/>
                  </a:cubicBezTo>
                  <a:cubicBezTo>
                    <a:pt x="0" y="535271"/>
                    <a:pt x="155258" y="689019"/>
                    <a:pt x="345758" y="689019"/>
                  </a:cubicBezTo>
                  <a:cubicBezTo>
                    <a:pt x="537210" y="689019"/>
                    <a:pt x="691515" y="534322"/>
                    <a:pt x="691515" y="344509"/>
                  </a:cubicBezTo>
                  <a:cubicBezTo>
                    <a:pt x="692468" y="154697"/>
                    <a:pt x="537210" y="0"/>
                    <a:pt x="345758" y="0"/>
                  </a:cubicBezTo>
                  <a:close/>
                  <a:moveTo>
                    <a:pt x="345758" y="525780"/>
                  </a:moveTo>
                  <a:cubicBezTo>
                    <a:pt x="245745" y="525780"/>
                    <a:pt x="164783" y="445110"/>
                    <a:pt x="164783" y="345458"/>
                  </a:cubicBezTo>
                  <a:cubicBezTo>
                    <a:pt x="164783" y="245807"/>
                    <a:pt x="245745" y="165137"/>
                    <a:pt x="345758" y="165137"/>
                  </a:cubicBezTo>
                  <a:cubicBezTo>
                    <a:pt x="445770" y="165137"/>
                    <a:pt x="526733" y="245807"/>
                    <a:pt x="526733" y="345458"/>
                  </a:cubicBezTo>
                  <a:cubicBezTo>
                    <a:pt x="527685" y="444161"/>
                    <a:pt x="445770" y="525780"/>
                    <a:pt x="345758" y="525780"/>
                  </a:cubicBezTo>
                  <a:close/>
                  <a:moveTo>
                    <a:pt x="1253490" y="284718"/>
                  </a:moveTo>
                  <a:lnTo>
                    <a:pt x="1063943" y="17083"/>
                  </a:lnTo>
                  <a:lnTo>
                    <a:pt x="899160" y="17083"/>
                  </a:lnTo>
                  <a:lnTo>
                    <a:pt x="899160" y="673834"/>
                  </a:lnTo>
                  <a:lnTo>
                    <a:pt x="1063943" y="673834"/>
                  </a:lnTo>
                  <a:lnTo>
                    <a:pt x="1063943" y="301802"/>
                  </a:lnTo>
                  <a:lnTo>
                    <a:pt x="1152525" y="427078"/>
                  </a:lnTo>
                  <a:lnTo>
                    <a:pt x="1253490" y="569437"/>
                  </a:lnTo>
                  <a:lnTo>
                    <a:pt x="1354455" y="427078"/>
                  </a:lnTo>
                  <a:lnTo>
                    <a:pt x="1443038" y="301802"/>
                  </a:lnTo>
                  <a:lnTo>
                    <a:pt x="1443038" y="673834"/>
                  </a:lnTo>
                  <a:lnTo>
                    <a:pt x="1607820" y="673834"/>
                  </a:lnTo>
                  <a:lnTo>
                    <a:pt x="1607820" y="17083"/>
                  </a:lnTo>
                  <a:lnTo>
                    <a:pt x="1443038" y="17083"/>
                  </a:lnTo>
                  <a:lnTo>
                    <a:pt x="1253490" y="284718"/>
                  </a:lnTo>
                  <a:close/>
                  <a:moveTo>
                    <a:pt x="2472690" y="18032"/>
                  </a:moveTo>
                  <a:lnTo>
                    <a:pt x="2270760" y="18032"/>
                  </a:lnTo>
                  <a:lnTo>
                    <a:pt x="2037398" y="336917"/>
                  </a:lnTo>
                  <a:lnTo>
                    <a:pt x="2037398" y="18032"/>
                  </a:lnTo>
                  <a:lnTo>
                    <a:pt x="1872615" y="18032"/>
                  </a:lnTo>
                  <a:lnTo>
                    <a:pt x="1872615" y="674783"/>
                  </a:lnTo>
                  <a:lnTo>
                    <a:pt x="2037398" y="674783"/>
                  </a:lnTo>
                  <a:lnTo>
                    <a:pt x="2037398" y="354000"/>
                  </a:lnTo>
                  <a:lnTo>
                    <a:pt x="2270760" y="674783"/>
                  </a:lnTo>
                  <a:lnTo>
                    <a:pt x="2472690" y="674783"/>
                  </a:lnTo>
                  <a:lnTo>
                    <a:pt x="2231708" y="346407"/>
                  </a:lnTo>
                  <a:lnTo>
                    <a:pt x="2472690" y="18032"/>
                  </a:lnTo>
                  <a:close/>
                </a:path>
              </a:pathLst>
            </a:custGeom>
            <a:solidFill>
              <a:srgbClr val="7F81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</p:grpSp>
      <p:grpSp>
        <p:nvGrpSpPr>
          <p:cNvPr id="2" name="Graphic 13">
            <a:extLst>
              <a:ext uri="{FF2B5EF4-FFF2-40B4-BE49-F238E27FC236}">
                <a16:creationId xmlns:a16="http://schemas.microsoft.com/office/drawing/2014/main" id="{07D8688A-A1C6-824F-9702-4CAFEFF7A0AA}"/>
              </a:ext>
            </a:extLst>
          </p:cNvPr>
          <p:cNvGrpSpPr/>
          <p:nvPr/>
        </p:nvGrpSpPr>
        <p:grpSpPr>
          <a:xfrm>
            <a:off x="1237542" y="5445861"/>
            <a:ext cx="837693" cy="720718"/>
            <a:chOff x="1237542" y="5445861"/>
            <a:chExt cx="837693" cy="720718"/>
          </a:xfrm>
        </p:grpSpPr>
        <p:grpSp>
          <p:nvGrpSpPr>
            <p:cNvPr id="3" name="Graphic 13">
              <a:extLst>
                <a:ext uri="{FF2B5EF4-FFF2-40B4-BE49-F238E27FC236}">
                  <a16:creationId xmlns:a16="http://schemas.microsoft.com/office/drawing/2014/main" id="{07D8688A-A1C6-824F-9702-4CAFEFF7A0AA}"/>
                </a:ext>
              </a:extLst>
            </p:cNvPr>
            <p:cNvGrpSpPr/>
            <p:nvPr/>
          </p:nvGrpSpPr>
          <p:grpSpPr>
            <a:xfrm>
              <a:off x="1264054" y="5786435"/>
              <a:ext cx="327743" cy="106553"/>
              <a:chOff x="1264054" y="5786435"/>
              <a:chExt cx="327743" cy="106553"/>
            </a:xfrm>
            <a:solidFill>
              <a:srgbClr val="CFD4D9"/>
            </a:solidFill>
          </p:grpSpPr>
          <p:sp>
            <p:nvSpPr>
              <p:cNvPr id="4" name="Freeform 3">
                <a:extLst>
                  <a:ext uri="{FF2B5EF4-FFF2-40B4-BE49-F238E27FC236}">
                    <a16:creationId xmlns:a16="http://schemas.microsoft.com/office/drawing/2014/main" id="{3FB05AE4-1AC5-E644-BF98-DE6793E4DE68}"/>
                  </a:ext>
                </a:extLst>
              </p:cNvPr>
              <p:cNvSpPr/>
              <p:nvPr/>
            </p:nvSpPr>
            <p:spPr>
              <a:xfrm>
                <a:off x="1264054" y="5786435"/>
                <a:ext cx="72205" cy="84225"/>
              </a:xfrm>
              <a:custGeom>
                <a:avLst/>
                <a:gdLst>
                  <a:gd name="connsiteX0" fmla="*/ 38077 w 72205"/>
                  <a:gd name="connsiteY0" fmla="*/ 74898 h 84225"/>
                  <a:gd name="connsiteX1" fmla="*/ 55000 w 72205"/>
                  <a:gd name="connsiteY1" fmla="*/ 69811 h 84225"/>
                  <a:gd name="connsiteX2" fmla="*/ 62615 w 72205"/>
                  <a:gd name="connsiteY2" fmla="*/ 55962 h 84225"/>
                  <a:gd name="connsiteX3" fmla="*/ 72205 w 72205"/>
                  <a:gd name="connsiteY3" fmla="*/ 57657 h 84225"/>
                  <a:gd name="connsiteX4" fmla="*/ 60923 w 72205"/>
                  <a:gd name="connsiteY4" fmla="*/ 77442 h 84225"/>
                  <a:gd name="connsiteX5" fmla="*/ 37795 w 72205"/>
                  <a:gd name="connsiteY5" fmla="*/ 84225 h 84225"/>
                  <a:gd name="connsiteX6" fmla="*/ 10154 w 72205"/>
                  <a:gd name="connsiteY6" fmla="*/ 72920 h 84225"/>
                  <a:gd name="connsiteX7" fmla="*/ 0 w 72205"/>
                  <a:gd name="connsiteY7" fmla="*/ 42113 h 84225"/>
                  <a:gd name="connsiteX8" fmla="*/ 2821 w 72205"/>
                  <a:gd name="connsiteY8" fmla="*/ 24307 h 84225"/>
                  <a:gd name="connsiteX9" fmla="*/ 10436 w 72205"/>
                  <a:gd name="connsiteY9" fmla="*/ 11023 h 84225"/>
                  <a:gd name="connsiteX10" fmla="*/ 22282 w 72205"/>
                  <a:gd name="connsiteY10" fmla="*/ 2826 h 84225"/>
                  <a:gd name="connsiteX11" fmla="*/ 37795 w 72205"/>
                  <a:gd name="connsiteY11" fmla="*/ 0 h 84225"/>
                  <a:gd name="connsiteX12" fmla="*/ 60923 w 72205"/>
                  <a:gd name="connsiteY12" fmla="*/ 6783 h 84225"/>
                  <a:gd name="connsiteX13" fmla="*/ 71923 w 72205"/>
                  <a:gd name="connsiteY13" fmla="*/ 26568 h 84225"/>
                  <a:gd name="connsiteX14" fmla="*/ 62333 w 72205"/>
                  <a:gd name="connsiteY14" fmla="*/ 28263 h 84225"/>
                  <a:gd name="connsiteX15" fmla="*/ 54718 w 72205"/>
                  <a:gd name="connsiteY15" fmla="*/ 14697 h 84225"/>
                  <a:gd name="connsiteX16" fmla="*/ 37795 w 72205"/>
                  <a:gd name="connsiteY16" fmla="*/ 9327 h 84225"/>
                  <a:gd name="connsiteX17" fmla="*/ 25667 w 72205"/>
                  <a:gd name="connsiteY17" fmla="*/ 11871 h 84225"/>
                  <a:gd name="connsiteX18" fmla="*/ 16923 w 72205"/>
                  <a:gd name="connsiteY18" fmla="*/ 18654 h 84225"/>
                  <a:gd name="connsiteX19" fmla="*/ 11564 w 72205"/>
                  <a:gd name="connsiteY19" fmla="*/ 29111 h 84225"/>
                  <a:gd name="connsiteX20" fmla="*/ 9872 w 72205"/>
                  <a:gd name="connsiteY20" fmla="*/ 42678 h 84225"/>
                  <a:gd name="connsiteX21" fmla="*/ 17205 w 72205"/>
                  <a:gd name="connsiteY21" fmla="*/ 66419 h 84225"/>
                  <a:gd name="connsiteX22" fmla="*/ 38077 w 72205"/>
                  <a:gd name="connsiteY22" fmla="*/ 74898 h 84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2205" h="84225">
                    <a:moveTo>
                      <a:pt x="38077" y="74898"/>
                    </a:moveTo>
                    <a:cubicBezTo>
                      <a:pt x="45410" y="74898"/>
                      <a:pt x="51051" y="73202"/>
                      <a:pt x="55000" y="69811"/>
                    </a:cubicBezTo>
                    <a:cubicBezTo>
                      <a:pt x="58949" y="66419"/>
                      <a:pt x="61487" y="61897"/>
                      <a:pt x="62615" y="55962"/>
                    </a:cubicBezTo>
                    <a:lnTo>
                      <a:pt x="72205" y="57657"/>
                    </a:lnTo>
                    <a:cubicBezTo>
                      <a:pt x="70795" y="66136"/>
                      <a:pt x="66846" y="72920"/>
                      <a:pt x="60923" y="77442"/>
                    </a:cubicBezTo>
                    <a:cubicBezTo>
                      <a:pt x="55000" y="81964"/>
                      <a:pt x="47385" y="84225"/>
                      <a:pt x="37795" y="84225"/>
                    </a:cubicBezTo>
                    <a:cubicBezTo>
                      <a:pt x="26231" y="84225"/>
                      <a:pt x="16923" y="80551"/>
                      <a:pt x="10154" y="72920"/>
                    </a:cubicBezTo>
                    <a:cubicBezTo>
                      <a:pt x="3385" y="65289"/>
                      <a:pt x="0" y="55114"/>
                      <a:pt x="0" y="42113"/>
                    </a:cubicBezTo>
                    <a:cubicBezTo>
                      <a:pt x="0" y="35329"/>
                      <a:pt x="846" y="29394"/>
                      <a:pt x="2821" y="24307"/>
                    </a:cubicBezTo>
                    <a:cubicBezTo>
                      <a:pt x="4513" y="18937"/>
                      <a:pt x="7333" y="14697"/>
                      <a:pt x="10436" y="11023"/>
                    </a:cubicBezTo>
                    <a:cubicBezTo>
                      <a:pt x="13821" y="7348"/>
                      <a:pt x="17769" y="4522"/>
                      <a:pt x="22282" y="2826"/>
                    </a:cubicBezTo>
                    <a:cubicBezTo>
                      <a:pt x="27077" y="848"/>
                      <a:pt x="32154" y="0"/>
                      <a:pt x="37795" y="0"/>
                    </a:cubicBezTo>
                    <a:cubicBezTo>
                      <a:pt x="47385" y="0"/>
                      <a:pt x="55000" y="2261"/>
                      <a:pt x="60923" y="6783"/>
                    </a:cubicBezTo>
                    <a:cubicBezTo>
                      <a:pt x="66846" y="11305"/>
                      <a:pt x="70513" y="18089"/>
                      <a:pt x="71923" y="26568"/>
                    </a:cubicBezTo>
                    <a:lnTo>
                      <a:pt x="62333" y="28263"/>
                    </a:lnTo>
                    <a:cubicBezTo>
                      <a:pt x="61205" y="22893"/>
                      <a:pt x="58667" y="18371"/>
                      <a:pt x="54718" y="14697"/>
                    </a:cubicBezTo>
                    <a:cubicBezTo>
                      <a:pt x="50769" y="11023"/>
                      <a:pt x="45128" y="9327"/>
                      <a:pt x="37795" y="9327"/>
                    </a:cubicBezTo>
                    <a:cubicBezTo>
                      <a:pt x="33282" y="9327"/>
                      <a:pt x="29333" y="10175"/>
                      <a:pt x="25667" y="11871"/>
                    </a:cubicBezTo>
                    <a:cubicBezTo>
                      <a:pt x="22282" y="13566"/>
                      <a:pt x="19180" y="15828"/>
                      <a:pt x="16923" y="18654"/>
                    </a:cubicBezTo>
                    <a:cubicBezTo>
                      <a:pt x="14667" y="21480"/>
                      <a:pt x="12974" y="24872"/>
                      <a:pt x="11564" y="29111"/>
                    </a:cubicBezTo>
                    <a:cubicBezTo>
                      <a:pt x="10436" y="33068"/>
                      <a:pt x="9872" y="37590"/>
                      <a:pt x="9872" y="42678"/>
                    </a:cubicBezTo>
                    <a:cubicBezTo>
                      <a:pt x="9872" y="52570"/>
                      <a:pt x="12410" y="60484"/>
                      <a:pt x="17205" y="66419"/>
                    </a:cubicBezTo>
                    <a:cubicBezTo>
                      <a:pt x="22282" y="72072"/>
                      <a:pt x="29051" y="74898"/>
                      <a:pt x="38077" y="74898"/>
                    </a:cubicBezTo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5" name="Freeform 4">
                <a:extLst>
                  <a:ext uri="{FF2B5EF4-FFF2-40B4-BE49-F238E27FC236}">
                    <a16:creationId xmlns:a16="http://schemas.microsoft.com/office/drawing/2014/main" id="{07C0C97F-A1B1-824D-AD1D-C268F9629792}"/>
                  </a:ext>
                </a:extLst>
              </p:cNvPr>
              <p:cNvSpPr/>
              <p:nvPr/>
            </p:nvSpPr>
            <p:spPr>
              <a:xfrm>
                <a:off x="1347542" y="5811024"/>
                <a:ext cx="53871" cy="59918"/>
              </a:xfrm>
              <a:custGeom>
                <a:avLst/>
                <a:gdLst>
                  <a:gd name="connsiteX0" fmla="*/ 27359 w 53871"/>
                  <a:gd name="connsiteY0" fmla="*/ 51157 h 59918"/>
                  <a:gd name="connsiteX1" fmla="*/ 40333 w 53871"/>
                  <a:gd name="connsiteY1" fmla="*/ 45504 h 59918"/>
                  <a:gd name="connsiteX2" fmla="*/ 44564 w 53871"/>
                  <a:gd name="connsiteY2" fmla="*/ 29677 h 59918"/>
                  <a:gd name="connsiteX3" fmla="*/ 40333 w 53871"/>
                  <a:gd name="connsiteY3" fmla="*/ 13849 h 59918"/>
                  <a:gd name="connsiteX4" fmla="*/ 27359 w 53871"/>
                  <a:gd name="connsiteY4" fmla="*/ 8196 h 59918"/>
                  <a:gd name="connsiteX5" fmla="*/ 14385 w 53871"/>
                  <a:gd name="connsiteY5" fmla="*/ 13849 h 59918"/>
                  <a:gd name="connsiteX6" fmla="*/ 9872 w 53871"/>
                  <a:gd name="connsiteY6" fmla="*/ 29677 h 59918"/>
                  <a:gd name="connsiteX7" fmla="*/ 14667 w 53871"/>
                  <a:gd name="connsiteY7" fmla="*/ 45504 h 59918"/>
                  <a:gd name="connsiteX8" fmla="*/ 27359 w 53871"/>
                  <a:gd name="connsiteY8" fmla="*/ 51157 h 59918"/>
                  <a:gd name="connsiteX9" fmla="*/ 27359 w 53871"/>
                  <a:gd name="connsiteY9" fmla="*/ 59919 h 59918"/>
                  <a:gd name="connsiteX10" fmla="*/ 16359 w 53871"/>
                  <a:gd name="connsiteY10" fmla="*/ 57940 h 59918"/>
                  <a:gd name="connsiteX11" fmla="*/ 7615 w 53871"/>
                  <a:gd name="connsiteY11" fmla="*/ 52287 h 59918"/>
                  <a:gd name="connsiteX12" fmla="*/ 1974 w 53871"/>
                  <a:gd name="connsiteY12" fmla="*/ 42678 h 59918"/>
                  <a:gd name="connsiteX13" fmla="*/ 0 w 53871"/>
                  <a:gd name="connsiteY13" fmla="*/ 29959 h 59918"/>
                  <a:gd name="connsiteX14" fmla="*/ 7615 w 53871"/>
                  <a:gd name="connsiteY14" fmla="*/ 7914 h 59918"/>
                  <a:gd name="connsiteX15" fmla="*/ 27359 w 53871"/>
                  <a:gd name="connsiteY15" fmla="*/ 0 h 59918"/>
                  <a:gd name="connsiteX16" fmla="*/ 46539 w 53871"/>
                  <a:gd name="connsiteY16" fmla="*/ 7914 h 59918"/>
                  <a:gd name="connsiteX17" fmla="*/ 53872 w 53871"/>
                  <a:gd name="connsiteY17" fmla="*/ 29959 h 59918"/>
                  <a:gd name="connsiteX18" fmla="*/ 46539 w 53871"/>
                  <a:gd name="connsiteY18" fmla="*/ 52005 h 59918"/>
                  <a:gd name="connsiteX19" fmla="*/ 27359 w 53871"/>
                  <a:gd name="connsiteY19" fmla="*/ 59919 h 59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3871" h="59918">
                    <a:moveTo>
                      <a:pt x="27359" y="51157"/>
                    </a:moveTo>
                    <a:cubicBezTo>
                      <a:pt x="33000" y="51157"/>
                      <a:pt x="37231" y="49178"/>
                      <a:pt x="40333" y="45504"/>
                    </a:cubicBezTo>
                    <a:cubicBezTo>
                      <a:pt x="43154" y="41547"/>
                      <a:pt x="44564" y="36460"/>
                      <a:pt x="44564" y="29677"/>
                    </a:cubicBezTo>
                    <a:cubicBezTo>
                      <a:pt x="44564" y="22893"/>
                      <a:pt x="43154" y="17806"/>
                      <a:pt x="40333" y="13849"/>
                    </a:cubicBezTo>
                    <a:cubicBezTo>
                      <a:pt x="37513" y="10175"/>
                      <a:pt x="33282" y="8196"/>
                      <a:pt x="27359" y="8196"/>
                    </a:cubicBezTo>
                    <a:cubicBezTo>
                      <a:pt x="21718" y="8196"/>
                      <a:pt x="17487" y="10175"/>
                      <a:pt x="14385" y="13849"/>
                    </a:cubicBezTo>
                    <a:cubicBezTo>
                      <a:pt x="11282" y="17523"/>
                      <a:pt x="9872" y="22893"/>
                      <a:pt x="9872" y="29677"/>
                    </a:cubicBezTo>
                    <a:cubicBezTo>
                      <a:pt x="9872" y="36460"/>
                      <a:pt x="11564" y="41547"/>
                      <a:pt x="14667" y="45504"/>
                    </a:cubicBezTo>
                    <a:cubicBezTo>
                      <a:pt x="17769" y="49461"/>
                      <a:pt x="22000" y="51157"/>
                      <a:pt x="27359" y="51157"/>
                    </a:cubicBezTo>
                    <a:moveTo>
                      <a:pt x="27359" y="59919"/>
                    </a:moveTo>
                    <a:cubicBezTo>
                      <a:pt x="23410" y="59919"/>
                      <a:pt x="19744" y="59353"/>
                      <a:pt x="16359" y="57940"/>
                    </a:cubicBezTo>
                    <a:cubicBezTo>
                      <a:pt x="12974" y="56527"/>
                      <a:pt x="10154" y="54548"/>
                      <a:pt x="7615" y="52287"/>
                    </a:cubicBezTo>
                    <a:cubicBezTo>
                      <a:pt x="5359" y="49744"/>
                      <a:pt x="3385" y="46635"/>
                      <a:pt x="1974" y="42678"/>
                    </a:cubicBezTo>
                    <a:cubicBezTo>
                      <a:pt x="564" y="39004"/>
                      <a:pt x="0" y="34764"/>
                      <a:pt x="0" y="29959"/>
                    </a:cubicBezTo>
                    <a:cubicBezTo>
                      <a:pt x="0" y="20350"/>
                      <a:pt x="2538" y="13001"/>
                      <a:pt x="7615" y="7914"/>
                    </a:cubicBezTo>
                    <a:cubicBezTo>
                      <a:pt x="12692" y="2826"/>
                      <a:pt x="19180" y="0"/>
                      <a:pt x="27359" y="0"/>
                    </a:cubicBezTo>
                    <a:cubicBezTo>
                      <a:pt x="35256" y="0"/>
                      <a:pt x="41744" y="2544"/>
                      <a:pt x="46539" y="7914"/>
                    </a:cubicBezTo>
                    <a:cubicBezTo>
                      <a:pt x="51333" y="13001"/>
                      <a:pt x="53872" y="20350"/>
                      <a:pt x="53872" y="29959"/>
                    </a:cubicBezTo>
                    <a:cubicBezTo>
                      <a:pt x="53872" y="39286"/>
                      <a:pt x="51333" y="46635"/>
                      <a:pt x="46539" y="52005"/>
                    </a:cubicBezTo>
                    <a:cubicBezTo>
                      <a:pt x="41744" y="57092"/>
                      <a:pt x="35538" y="59919"/>
                      <a:pt x="27359" y="59919"/>
                    </a:cubicBezTo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6" name="Freeform 5">
                <a:extLst>
                  <a:ext uri="{FF2B5EF4-FFF2-40B4-BE49-F238E27FC236}">
                    <a16:creationId xmlns:a16="http://schemas.microsoft.com/office/drawing/2014/main" id="{98E58C74-8DEB-FD44-84E7-3F5CDF70C428}"/>
                  </a:ext>
                </a:extLst>
              </p:cNvPr>
              <p:cNvSpPr/>
              <p:nvPr/>
            </p:nvSpPr>
            <p:spPr>
              <a:xfrm>
                <a:off x="1416080" y="5812155"/>
                <a:ext cx="45410" cy="57657"/>
              </a:xfrm>
              <a:custGeom>
                <a:avLst/>
                <a:gdLst>
                  <a:gd name="connsiteX0" fmla="*/ 26231 w 45410"/>
                  <a:gd name="connsiteY0" fmla="*/ 32220 h 57657"/>
                  <a:gd name="connsiteX1" fmla="*/ 9308 w 45410"/>
                  <a:gd name="connsiteY1" fmla="*/ 32220 h 57657"/>
                  <a:gd name="connsiteX2" fmla="*/ 9308 w 45410"/>
                  <a:gd name="connsiteY2" fmla="*/ 49178 h 57657"/>
                  <a:gd name="connsiteX3" fmla="*/ 26231 w 45410"/>
                  <a:gd name="connsiteY3" fmla="*/ 49178 h 57657"/>
                  <a:gd name="connsiteX4" fmla="*/ 34128 w 45410"/>
                  <a:gd name="connsiteY4" fmla="*/ 46917 h 57657"/>
                  <a:gd name="connsiteX5" fmla="*/ 36385 w 45410"/>
                  <a:gd name="connsiteY5" fmla="*/ 40699 h 57657"/>
                  <a:gd name="connsiteX6" fmla="*/ 33846 w 45410"/>
                  <a:gd name="connsiteY6" fmla="*/ 34199 h 57657"/>
                  <a:gd name="connsiteX7" fmla="*/ 26231 w 45410"/>
                  <a:gd name="connsiteY7" fmla="*/ 32220 h 57657"/>
                  <a:gd name="connsiteX8" fmla="*/ 24538 w 45410"/>
                  <a:gd name="connsiteY8" fmla="*/ 8196 h 57657"/>
                  <a:gd name="connsiteX9" fmla="*/ 9308 w 45410"/>
                  <a:gd name="connsiteY9" fmla="*/ 8196 h 57657"/>
                  <a:gd name="connsiteX10" fmla="*/ 9308 w 45410"/>
                  <a:gd name="connsiteY10" fmla="*/ 24307 h 57657"/>
                  <a:gd name="connsiteX11" fmla="*/ 25385 w 45410"/>
                  <a:gd name="connsiteY11" fmla="*/ 24307 h 57657"/>
                  <a:gd name="connsiteX12" fmla="*/ 32436 w 45410"/>
                  <a:gd name="connsiteY12" fmla="*/ 22328 h 57657"/>
                  <a:gd name="connsiteX13" fmla="*/ 34692 w 45410"/>
                  <a:gd name="connsiteY13" fmla="*/ 16110 h 57657"/>
                  <a:gd name="connsiteX14" fmla="*/ 32436 w 45410"/>
                  <a:gd name="connsiteY14" fmla="*/ 9892 h 57657"/>
                  <a:gd name="connsiteX15" fmla="*/ 24538 w 45410"/>
                  <a:gd name="connsiteY15" fmla="*/ 8196 h 57657"/>
                  <a:gd name="connsiteX16" fmla="*/ 0 w 45410"/>
                  <a:gd name="connsiteY16" fmla="*/ 57375 h 57657"/>
                  <a:gd name="connsiteX17" fmla="*/ 0 w 45410"/>
                  <a:gd name="connsiteY17" fmla="*/ 0 h 57657"/>
                  <a:gd name="connsiteX18" fmla="*/ 24538 w 45410"/>
                  <a:gd name="connsiteY18" fmla="*/ 0 h 57657"/>
                  <a:gd name="connsiteX19" fmla="*/ 38923 w 45410"/>
                  <a:gd name="connsiteY19" fmla="*/ 3957 h 57657"/>
                  <a:gd name="connsiteX20" fmla="*/ 44000 w 45410"/>
                  <a:gd name="connsiteY20" fmla="*/ 15545 h 57657"/>
                  <a:gd name="connsiteX21" fmla="*/ 42308 w 45410"/>
                  <a:gd name="connsiteY21" fmla="*/ 22328 h 57657"/>
                  <a:gd name="connsiteX22" fmla="*/ 35821 w 45410"/>
                  <a:gd name="connsiteY22" fmla="*/ 27698 h 57657"/>
                  <a:gd name="connsiteX23" fmla="*/ 43154 w 45410"/>
                  <a:gd name="connsiteY23" fmla="*/ 32786 h 57657"/>
                  <a:gd name="connsiteX24" fmla="*/ 45410 w 45410"/>
                  <a:gd name="connsiteY24" fmla="*/ 41265 h 57657"/>
                  <a:gd name="connsiteX25" fmla="*/ 40897 w 45410"/>
                  <a:gd name="connsiteY25" fmla="*/ 53135 h 57657"/>
                  <a:gd name="connsiteX26" fmla="*/ 26231 w 45410"/>
                  <a:gd name="connsiteY26" fmla="*/ 57657 h 57657"/>
                  <a:gd name="connsiteX27" fmla="*/ 0 w 45410"/>
                  <a:gd name="connsiteY27" fmla="*/ 57657 h 57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45410" h="57657">
                    <a:moveTo>
                      <a:pt x="26231" y="32220"/>
                    </a:moveTo>
                    <a:lnTo>
                      <a:pt x="9308" y="32220"/>
                    </a:lnTo>
                    <a:lnTo>
                      <a:pt x="9308" y="49178"/>
                    </a:lnTo>
                    <a:lnTo>
                      <a:pt x="26231" y="49178"/>
                    </a:lnTo>
                    <a:cubicBezTo>
                      <a:pt x="29897" y="49178"/>
                      <a:pt x="32436" y="48330"/>
                      <a:pt x="34128" y="46917"/>
                    </a:cubicBezTo>
                    <a:cubicBezTo>
                      <a:pt x="35538" y="45504"/>
                      <a:pt x="36385" y="43526"/>
                      <a:pt x="36385" y="40699"/>
                    </a:cubicBezTo>
                    <a:cubicBezTo>
                      <a:pt x="36385" y="37590"/>
                      <a:pt x="35538" y="35612"/>
                      <a:pt x="33846" y="34199"/>
                    </a:cubicBezTo>
                    <a:cubicBezTo>
                      <a:pt x="32436" y="33068"/>
                      <a:pt x="29897" y="32220"/>
                      <a:pt x="26231" y="32220"/>
                    </a:cubicBezTo>
                    <a:moveTo>
                      <a:pt x="24538" y="8196"/>
                    </a:moveTo>
                    <a:lnTo>
                      <a:pt x="9308" y="8196"/>
                    </a:lnTo>
                    <a:lnTo>
                      <a:pt x="9308" y="24307"/>
                    </a:lnTo>
                    <a:lnTo>
                      <a:pt x="25385" y="24307"/>
                    </a:lnTo>
                    <a:cubicBezTo>
                      <a:pt x="28487" y="24307"/>
                      <a:pt x="31026" y="23741"/>
                      <a:pt x="32436" y="22328"/>
                    </a:cubicBezTo>
                    <a:cubicBezTo>
                      <a:pt x="34128" y="20915"/>
                      <a:pt x="34692" y="18937"/>
                      <a:pt x="34692" y="16110"/>
                    </a:cubicBezTo>
                    <a:cubicBezTo>
                      <a:pt x="34692" y="13284"/>
                      <a:pt x="33846" y="11305"/>
                      <a:pt x="32436" y="9892"/>
                    </a:cubicBezTo>
                    <a:cubicBezTo>
                      <a:pt x="31308" y="9044"/>
                      <a:pt x="28487" y="8196"/>
                      <a:pt x="24538" y="8196"/>
                    </a:cubicBezTo>
                    <a:moveTo>
                      <a:pt x="0" y="57375"/>
                    </a:moveTo>
                    <a:lnTo>
                      <a:pt x="0" y="0"/>
                    </a:lnTo>
                    <a:lnTo>
                      <a:pt x="24538" y="0"/>
                    </a:lnTo>
                    <a:cubicBezTo>
                      <a:pt x="30744" y="0"/>
                      <a:pt x="35538" y="1413"/>
                      <a:pt x="38923" y="3957"/>
                    </a:cubicBezTo>
                    <a:cubicBezTo>
                      <a:pt x="42308" y="6501"/>
                      <a:pt x="44000" y="10457"/>
                      <a:pt x="44000" y="15545"/>
                    </a:cubicBezTo>
                    <a:cubicBezTo>
                      <a:pt x="44000" y="17806"/>
                      <a:pt x="43436" y="20067"/>
                      <a:pt x="42308" y="22328"/>
                    </a:cubicBezTo>
                    <a:cubicBezTo>
                      <a:pt x="41180" y="24589"/>
                      <a:pt x="39205" y="26568"/>
                      <a:pt x="35821" y="27698"/>
                    </a:cubicBezTo>
                    <a:cubicBezTo>
                      <a:pt x="39205" y="28829"/>
                      <a:pt x="41744" y="30524"/>
                      <a:pt x="43154" y="32786"/>
                    </a:cubicBezTo>
                    <a:cubicBezTo>
                      <a:pt x="44564" y="35047"/>
                      <a:pt x="45410" y="37873"/>
                      <a:pt x="45410" y="41265"/>
                    </a:cubicBezTo>
                    <a:cubicBezTo>
                      <a:pt x="45410" y="46069"/>
                      <a:pt x="44000" y="50026"/>
                      <a:pt x="40897" y="53135"/>
                    </a:cubicBezTo>
                    <a:cubicBezTo>
                      <a:pt x="37795" y="55962"/>
                      <a:pt x="33000" y="57657"/>
                      <a:pt x="26231" y="57657"/>
                    </a:cubicBezTo>
                    <a:lnTo>
                      <a:pt x="0" y="57657"/>
                    </a:lnTo>
                    <a:close/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id="{B7564595-5E22-8641-B588-924F73BADF4C}"/>
                  </a:ext>
                </a:extLst>
              </p:cNvPr>
              <p:cNvSpPr/>
              <p:nvPr/>
            </p:nvSpPr>
            <p:spPr>
              <a:xfrm>
                <a:off x="1472208" y="5811307"/>
                <a:ext cx="51333" cy="59635"/>
              </a:xfrm>
              <a:custGeom>
                <a:avLst/>
                <a:gdLst>
                  <a:gd name="connsiteX0" fmla="*/ 26795 w 51333"/>
                  <a:gd name="connsiteY0" fmla="*/ 7914 h 59635"/>
                  <a:gd name="connsiteX1" fmla="*/ 15795 w 51333"/>
                  <a:gd name="connsiteY1" fmla="*/ 12153 h 59635"/>
                  <a:gd name="connsiteX2" fmla="*/ 10154 w 51333"/>
                  <a:gd name="connsiteY2" fmla="*/ 23176 h 59635"/>
                  <a:gd name="connsiteX3" fmla="*/ 42308 w 51333"/>
                  <a:gd name="connsiteY3" fmla="*/ 23176 h 59635"/>
                  <a:gd name="connsiteX4" fmla="*/ 38359 w 51333"/>
                  <a:gd name="connsiteY4" fmla="*/ 12153 h 59635"/>
                  <a:gd name="connsiteX5" fmla="*/ 26795 w 51333"/>
                  <a:gd name="connsiteY5" fmla="*/ 7914 h 59635"/>
                  <a:gd name="connsiteX6" fmla="*/ 51333 w 51333"/>
                  <a:gd name="connsiteY6" fmla="*/ 31372 h 59635"/>
                  <a:gd name="connsiteX7" fmla="*/ 9590 w 51333"/>
                  <a:gd name="connsiteY7" fmla="*/ 31372 h 59635"/>
                  <a:gd name="connsiteX8" fmla="*/ 14949 w 51333"/>
                  <a:gd name="connsiteY8" fmla="*/ 46069 h 59635"/>
                  <a:gd name="connsiteX9" fmla="*/ 27077 w 51333"/>
                  <a:gd name="connsiteY9" fmla="*/ 51157 h 59635"/>
                  <a:gd name="connsiteX10" fmla="*/ 37513 w 51333"/>
                  <a:gd name="connsiteY10" fmla="*/ 48048 h 59635"/>
                  <a:gd name="connsiteX11" fmla="*/ 42308 w 51333"/>
                  <a:gd name="connsiteY11" fmla="*/ 40699 h 59635"/>
                  <a:gd name="connsiteX12" fmla="*/ 51333 w 51333"/>
                  <a:gd name="connsiteY12" fmla="*/ 42395 h 59635"/>
                  <a:gd name="connsiteX13" fmla="*/ 42872 w 51333"/>
                  <a:gd name="connsiteY13" fmla="*/ 55114 h 59635"/>
                  <a:gd name="connsiteX14" fmla="*/ 26795 w 51333"/>
                  <a:gd name="connsiteY14" fmla="*/ 59636 h 59635"/>
                  <a:gd name="connsiteX15" fmla="*/ 7333 w 51333"/>
                  <a:gd name="connsiteY15" fmla="*/ 51722 h 59635"/>
                  <a:gd name="connsiteX16" fmla="*/ 0 w 51333"/>
                  <a:gd name="connsiteY16" fmla="*/ 29677 h 59635"/>
                  <a:gd name="connsiteX17" fmla="*/ 1974 w 51333"/>
                  <a:gd name="connsiteY17" fmla="*/ 16958 h 59635"/>
                  <a:gd name="connsiteX18" fmla="*/ 7615 w 51333"/>
                  <a:gd name="connsiteY18" fmla="*/ 7631 h 59635"/>
                  <a:gd name="connsiteX19" fmla="*/ 16077 w 51333"/>
                  <a:gd name="connsiteY19" fmla="*/ 1978 h 59635"/>
                  <a:gd name="connsiteX20" fmla="*/ 26513 w 51333"/>
                  <a:gd name="connsiteY20" fmla="*/ 0 h 59635"/>
                  <a:gd name="connsiteX21" fmla="*/ 44564 w 51333"/>
                  <a:gd name="connsiteY21" fmla="*/ 7348 h 59635"/>
                  <a:gd name="connsiteX22" fmla="*/ 51333 w 51333"/>
                  <a:gd name="connsiteY22" fmla="*/ 27698 h 59635"/>
                  <a:gd name="connsiteX23" fmla="*/ 51333 w 51333"/>
                  <a:gd name="connsiteY23" fmla="*/ 31372 h 59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1333" h="59635">
                    <a:moveTo>
                      <a:pt x="26795" y="7914"/>
                    </a:moveTo>
                    <a:cubicBezTo>
                      <a:pt x="22282" y="7914"/>
                      <a:pt x="18615" y="9327"/>
                      <a:pt x="15795" y="12153"/>
                    </a:cubicBezTo>
                    <a:cubicBezTo>
                      <a:pt x="12692" y="14980"/>
                      <a:pt x="11000" y="18654"/>
                      <a:pt x="10154" y="23176"/>
                    </a:cubicBezTo>
                    <a:lnTo>
                      <a:pt x="42308" y="23176"/>
                    </a:lnTo>
                    <a:cubicBezTo>
                      <a:pt x="42026" y="18654"/>
                      <a:pt x="40615" y="14980"/>
                      <a:pt x="38359" y="12153"/>
                    </a:cubicBezTo>
                    <a:cubicBezTo>
                      <a:pt x="35256" y="9327"/>
                      <a:pt x="31590" y="7914"/>
                      <a:pt x="26795" y="7914"/>
                    </a:cubicBezTo>
                    <a:moveTo>
                      <a:pt x="51333" y="31372"/>
                    </a:moveTo>
                    <a:lnTo>
                      <a:pt x="9590" y="31372"/>
                    </a:lnTo>
                    <a:cubicBezTo>
                      <a:pt x="9872" y="37873"/>
                      <a:pt x="11564" y="42678"/>
                      <a:pt x="14949" y="46069"/>
                    </a:cubicBezTo>
                    <a:cubicBezTo>
                      <a:pt x="18051" y="49461"/>
                      <a:pt x="22282" y="51157"/>
                      <a:pt x="27077" y="51157"/>
                    </a:cubicBezTo>
                    <a:cubicBezTo>
                      <a:pt x="31590" y="51157"/>
                      <a:pt x="34974" y="50026"/>
                      <a:pt x="37513" y="48048"/>
                    </a:cubicBezTo>
                    <a:cubicBezTo>
                      <a:pt x="40051" y="46069"/>
                      <a:pt x="41462" y="43526"/>
                      <a:pt x="42308" y="40699"/>
                    </a:cubicBezTo>
                    <a:lnTo>
                      <a:pt x="51333" y="42395"/>
                    </a:lnTo>
                    <a:cubicBezTo>
                      <a:pt x="49923" y="47765"/>
                      <a:pt x="47103" y="52005"/>
                      <a:pt x="42872" y="55114"/>
                    </a:cubicBezTo>
                    <a:cubicBezTo>
                      <a:pt x="38641" y="58223"/>
                      <a:pt x="33282" y="59636"/>
                      <a:pt x="26795" y="59636"/>
                    </a:cubicBezTo>
                    <a:cubicBezTo>
                      <a:pt x="18615" y="59636"/>
                      <a:pt x="12128" y="57092"/>
                      <a:pt x="7333" y="51722"/>
                    </a:cubicBezTo>
                    <a:cubicBezTo>
                      <a:pt x="2538" y="46352"/>
                      <a:pt x="0" y="39004"/>
                      <a:pt x="0" y="29677"/>
                    </a:cubicBezTo>
                    <a:cubicBezTo>
                      <a:pt x="0" y="24872"/>
                      <a:pt x="564" y="20632"/>
                      <a:pt x="1974" y="16958"/>
                    </a:cubicBezTo>
                    <a:cubicBezTo>
                      <a:pt x="3385" y="13284"/>
                      <a:pt x="5359" y="10175"/>
                      <a:pt x="7615" y="7631"/>
                    </a:cubicBezTo>
                    <a:cubicBezTo>
                      <a:pt x="9872" y="5087"/>
                      <a:pt x="12974" y="3109"/>
                      <a:pt x="16077" y="1978"/>
                    </a:cubicBezTo>
                    <a:cubicBezTo>
                      <a:pt x="19462" y="565"/>
                      <a:pt x="22846" y="0"/>
                      <a:pt x="26513" y="0"/>
                    </a:cubicBezTo>
                    <a:cubicBezTo>
                      <a:pt x="34128" y="0"/>
                      <a:pt x="40051" y="2544"/>
                      <a:pt x="44564" y="7348"/>
                    </a:cubicBezTo>
                    <a:cubicBezTo>
                      <a:pt x="49077" y="12153"/>
                      <a:pt x="51333" y="18937"/>
                      <a:pt x="51333" y="27698"/>
                    </a:cubicBezTo>
                    <a:lnTo>
                      <a:pt x="51333" y="31372"/>
                    </a:lnTo>
                    <a:close/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3AC51489-6AE5-B24B-AC3B-E1E38FC999B9}"/>
                  </a:ext>
                </a:extLst>
              </p:cNvPr>
              <p:cNvSpPr/>
              <p:nvPr/>
            </p:nvSpPr>
            <p:spPr>
              <a:xfrm>
                <a:off x="1537644" y="5810742"/>
                <a:ext cx="54153" cy="82246"/>
              </a:xfrm>
              <a:custGeom>
                <a:avLst/>
                <a:gdLst>
                  <a:gd name="connsiteX0" fmla="*/ 9590 w 54153"/>
                  <a:gd name="connsiteY0" fmla="*/ 34764 h 82246"/>
                  <a:gd name="connsiteX1" fmla="*/ 14949 w 54153"/>
                  <a:gd name="connsiteY1" fmla="*/ 46917 h 82246"/>
                  <a:gd name="connsiteX2" fmla="*/ 27641 w 54153"/>
                  <a:gd name="connsiteY2" fmla="*/ 51439 h 82246"/>
                  <a:gd name="connsiteX3" fmla="*/ 40051 w 54153"/>
                  <a:gd name="connsiteY3" fmla="*/ 45504 h 82246"/>
                  <a:gd name="connsiteX4" fmla="*/ 44564 w 54153"/>
                  <a:gd name="connsiteY4" fmla="*/ 29677 h 82246"/>
                  <a:gd name="connsiteX5" fmla="*/ 40051 w 54153"/>
                  <a:gd name="connsiteY5" fmla="*/ 14414 h 82246"/>
                  <a:gd name="connsiteX6" fmla="*/ 27359 w 54153"/>
                  <a:gd name="connsiteY6" fmla="*/ 8479 h 82246"/>
                  <a:gd name="connsiteX7" fmla="*/ 20872 w 54153"/>
                  <a:gd name="connsiteY7" fmla="*/ 9610 h 82246"/>
                  <a:gd name="connsiteX8" fmla="*/ 15231 w 54153"/>
                  <a:gd name="connsiteY8" fmla="*/ 13284 h 82246"/>
                  <a:gd name="connsiteX9" fmla="*/ 11282 w 54153"/>
                  <a:gd name="connsiteY9" fmla="*/ 19219 h 82246"/>
                  <a:gd name="connsiteX10" fmla="*/ 9872 w 54153"/>
                  <a:gd name="connsiteY10" fmla="*/ 27416 h 82246"/>
                  <a:gd name="connsiteX11" fmla="*/ 9872 w 54153"/>
                  <a:gd name="connsiteY11" fmla="*/ 34764 h 82246"/>
                  <a:gd name="connsiteX12" fmla="*/ 0 w 54153"/>
                  <a:gd name="connsiteY12" fmla="*/ 82247 h 82246"/>
                  <a:gd name="connsiteX13" fmla="*/ 0 w 54153"/>
                  <a:gd name="connsiteY13" fmla="*/ 1413 h 82246"/>
                  <a:gd name="connsiteX14" fmla="*/ 9590 w 54153"/>
                  <a:gd name="connsiteY14" fmla="*/ 1413 h 82246"/>
                  <a:gd name="connsiteX15" fmla="*/ 9590 w 54153"/>
                  <a:gd name="connsiteY15" fmla="*/ 9044 h 82246"/>
                  <a:gd name="connsiteX16" fmla="*/ 18051 w 54153"/>
                  <a:gd name="connsiteY16" fmla="*/ 2261 h 82246"/>
                  <a:gd name="connsiteX17" fmla="*/ 29051 w 54153"/>
                  <a:gd name="connsiteY17" fmla="*/ 0 h 82246"/>
                  <a:gd name="connsiteX18" fmla="*/ 38923 w 54153"/>
                  <a:gd name="connsiteY18" fmla="*/ 1978 h 82246"/>
                  <a:gd name="connsiteX19" fmla="*/ 46821 w 54153"/>
                  <a:gd name="connsiteY19" fmla="*/ 7631 h 82246"/>
                  <a:gd name="connsiteX20" fmla="*/ 52180 w 54153"/>
                  <a:gd name="connsiteY20" fmla="*/ 16958 h 82246"/>
                  <a:gd name="connsiteX21" fmla="*/ 54154 w 54153"/>
                  <a:gd name="connsiteY21" fmla="*/ 29677 h 82246"/>
                  <a:gd name="connsiteX22" fmla="*/ 46821 w 54153"/>
                  <a:gd name="connsiteY22" fmla="*/ 52005 h 82246"/>
                  <a:gd name="connsiteX23" fmla="*/ 27359 w 54153"/>
                  <a:gd name="connsiteY23" fmla="*/ 60201 h 82246"/>
                  <a:gd name="connsiteX24" fmla="*/ 17205 w 54153"/>
                  <a:gd name="connsiteY24" fmla="*/ 58223 h 82246"/>
                  <a:gd name="connsiteX25" fmla="*/ 9590 w 54153"/>
                  <a:gd name="connsiteY25" fmla="*/ 52570 h 82246"/>
                  <a:gd name="connsiteX26" fmla="*/ 9590 w 54153"/>
                  <a:gd name="connsiteY26" fmla="*/ 82247 h 82246"/>
                  <a:gd name="connsiteX27" fmla="*/ 0 w 54153"/>
                  <a:gd name="connsiteY27" fmla="*/ 82247 h 82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4153" h="82246">
                    <a:moveTo>
                      <a:pt x="9590" y="34764"/>
                    </a:moveTo>
                    <a:cubicBezTo>
                      <a:pt x="9590" y="40134"/>
                      <a:pt x="11282" y="44091"/>
                      <a:pt x="14949" y="46917"/>
                    </a:cubicBezTo>
                    <a:cubicBezTo>
                      <a:pt x="18615" y="49744"/>
                      <a:pt x="22846" y="51439"/>
                      <a:pt x="27641" y="51439"/>
                    </a:cubicBezTo>
                    <a:cubicBezTo>
                      <a:pt x="33000" y="51439"/>
                      <a:pt x="36949" y="49461"/>
                      <a:pt x="40051" y="45504"/>
                    </a:cubicBezTo>
                    <a:cubicBezTo>
                      <a:pt x="43154" y="41547"/>
                      <a:pt x="44564" y="36460"/>
                      <a:pt x="44564" y="29677"/>
                    </a:cubicBezTo>
                    <a:cubicBezTo>
                      <a:pt x="44564" y="23459"/>
                      <a:pt x="43154" y="18371"/>
                      <a:pt x="40051" y="14414"/>
                    </a:cubicBezTo>
                    <a:cubicBezTo>
                      <a:pt x="36949" y="10457"/>
                      <a:pt x="32718" y="8479"/>
                      <a:pt x="27359" y="8479"/>
                    </a:cubicBezTo>
                    <a:cubicBezTo>
                      <a:pt x="25103" y="8479"/>
                      <a:pt x="22846" y="8762"/>
                      <a:pt x="20872" y="9610"/>
                    </a:cubicBezTo>
                    <a:cubicBezTo>
                      <a:pt x="18897" y="10457"/>
                      <a:pt x="16923" y="11588"/>
                      <a:pt x="15231" y="13284"/>
                    </a:cubicBezTo>
                    <a:cubicBezTo>
                      <a:pt x="13538" y="14980"/>
                      <a:pt x="12128" y="16958"/>
                      <a:pt x="11282" y="19219"/>
                    </a:cubicBezTo>
                    <a:cubicBezTo>
                      <a:pt x="10154" y="21763"/>
                      <a:pt x="9872" y="24307"/>
                      <a:pt x="9872" y="27416"/>
                    </a:cubicBezTo>
                    <a:lnTo>
                      <a:pt x="9872" y="34764"/>
                    </a:lnTo>
                    <a:close/>
                    <a:moveTo>
                      <a:pt x="0" y="82247"/>
                    </a:moveTo>
                    <a:lnTo>
                      <a:pt x="0" y="1413"/>
                    </a:lnTo>
                    <a:lnTo>
                      <a:pt x="9590" y="1413"/>
                    </a:lnTo>
                    <a:lnTo>
                      <a:pt x="9590" y="9044"/>
                    </a:lnTo>
                    <a:cubicBezTo>
                      <a:pt x="11564" y="6218"/>
                      <a:pt x="14385" y="3957"/>
                      <a:pt x="18051" y="2261"/>
                    </a:cubicBezTo>
                    <a:cubicBezTo>
                      <a:pt x="21436" y="848"/>
                      <a:pt x="25103" y="0"/>
                      <a:pt x="29051" y="0"/>
                    </a:cubicBezTo>
                    <a:cubicBezTo>
                      <a:pt x="32436" y="0"/>
                      <a:pt x="35821" y="565"/>
                      <a:pt x="38923" y="1978"/>
                    </a:cubicBezTo>
                    <a:cubicBezTo>
                      <a:pt x="42026" y="3109"/>
                      <a:pt x="44564" y="5087"/>
                      <a:pt x="46821" y="7631"/>
                    </a:cubicBezTo>
                    <a:cubicBezTo>
                      <a:pt x="49077" y="10175"/>
                      <a:pt x="51051" y="13284"/>
                      <a:pt x="52180" y="16958"/>
                    </a:cubicBezTo>
                    <a:cubicBezTo>
                      <a:pt x="53590" y="20632"/>
                      <a:pt x="54154" y="24872"/>
                      <a:pt x="54154" y="29677"/>
                    </a:cubicBezTo>
                    <a:cubicBezTo>
                      <a:pt x="54154" y="39286"/>
                      <a:pt x="51615" y="46635"/>
                      <a:pt x="46821" y="52005"/>
                    </a:cubicBezTo>
                    <a:cubicBezTo>
                      <a:pt x="42026" y="57375"/>
                      <a:pt x="35538" y="60201"/>
                      <a:pt x="27359" y="60201"/>
                    </a:cubicBezTo>
                    <a:cubicBezTo>
                      <a:pt x="23692" y="60201"/>
                      <a:pt x="20308" y="59636"/>
                      <a:pt x="17205" y="58223"/>
                    </a:cubicBezTo>
                    <a:cubicBezTo>
                      <a:pt x="14103" y="56810"/>
                      <a:pt x="11564" y="55114"/>
                      <a:pt x="9590" y="52570"/>
                    </a:cubicBezTo>
                    <a:lnTo>
                      <a:pt x="9590" y="82247"/>
                    </a:lnTo>
                    <a:lnTo>
                      <a:pt x="0" y="82247"/>
                    </a:lnTo>
                    <a:close/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</p:grp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6F85AE05-D717-1B44-96DC-830799FD25EC}"/>
                </a:ext>
              </a:extLst>
            </p:cNvPr>
            <p:cNvSpPr/>
            <p:nvPr/>
          </p:nvSpPr>
          <p:spPr>
            <a:xfrm>
              <a:off x="1606183" y="5812155"/>
              <a:ext cx="75307" cy="57374"/>
            </a:xfrm>
            <a:custGeom>
              <a:avLst/>
              <a:gdLst>
                <a:gd name="connsiteX0" fmla="*/ 75308 w 75307"/>
                <a:gd name="connsiteY0" fmla="*/ 0 h 57374"/>
                <a:gd name="connsiteX1" fmla="*/ 75308 w 75307"/>
                <a:gd name="connsiteY1" fmla="*/ 57375 h 57374"/>
                <a:gd name="connsiteX2" fmla="*/ 0 w 75307"/>
                <a:gd name="connsiteY2" fmla="*/ 57375 h 57374"/>
                <a:gd name="connsiteX3" fmla="*/ 0 w 75307"/>
                <a:gd name="connsiteY3" fmla="*/ 0 h 57374"/>
                <a:gd name="connsiteX4" fmla="*/ 9590 w 75307"/>
                <a:gd name="connsiteY4" fmla="*/ 0 h 57374"/>
                <a:gd name="connsiteX5" fmla="*/ 9590 w 75307"/>
                <a:gd name="connsiteY5" fmla="*/ 48613 h 57374"/>
                <a:gd name="connsiteX6" fmla="*/ 33000 w 75307"/>
                <a:gd name="connsiteY6" fmla="*/ 48613 h 57374"/>
                <a:gd name="connsiteX7" fmla="*/ 33000 w 75307"/>
                <a:gd name="connsiteY7" fmla="*/ 0 h 57374"/>
                <a:gd name="connsiteX8" fmla="*/ 42308 w 75307"/>
                <a:gd name="connsiteY8" fmla="*/ 0 h 57374"/>
                <a:gd name="connsiteX9" fmla="*/ 42308 w 75307"/>
                <a:gd name="connsiteY9" fmla="*/ 48613 h 57374"/>
                <a:gd name="connsiteX10" fmla="*/ 65718 w 75307"/>
                <a:gd name="connsiteY10" fmla="*/ 48613 h 57374"/>
                <a:gd name="connsiteX11" fmla="*/ 65718 w 75307"/>
                <a:gd name="connsiteY11" fmla="*/ 0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07" h="57374">
                  <a:moveTo>
                    <a:pt x="75308" y="0"/>
                  </a:moveTo>
                  <a:lnTo>
                    <a:pt x="75308" y="57375"/>
                  </a:lnTo>
                  <a:lnTo>
                    <a:pt x="0" y="57375"/>
                  </a:lnTo>
                  <a:lnTo>
                    <a:pt x="0" y="0"/>
                  </a:lnTo>
                  <a:lnTo>
                    <a:pt x="9590" y="0"/>
                  </a:lnTo>
                  <a:lnTo>
                    <a:pt x="9590" y="48613"/>
                  </a:lnTo>
                  <a:lnTo>
                    <a:pt x="33000" y="48613"/>
                  </a:lnTo>
                  <a:lnTo>
                    <a:pt x="33000" y="0"/>
                  </a:lnTo>
                  <a:lnTo>
                    <a:pt x="42308" y="0"/>
                  </a:lnTo>
                  <a:lnTo>
                    <a:pt x="42308" y="48613"/>
                  </a:lnTo>
                  <a:lnTo>
                    <a:pt x="65718" y="48613"/>
                  </a:lnTo>
                  <a:lnTo>
                    <a:pt x="65718" y="0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13821BAE-ED59-EF49-8475-A4760287AA34}"/>
                </a:ext>
              </a:extLst>
            </p:cNvPr>
            <p:cNvSpPr/>
            <p:nvPr/>
          </p:nvSpPr>
          <p:spPr>
            <a:xfrm>
              <a:off x="1695593" y="5811307"/>
              <a:ext cx="51615" cy="59635"/>
            </a:xfrm>
            <a:custGeom>
              <a:avLst/>
              <a:gdLst>
                <a:gd name="connsiteX0" fmla="*/ 26795 w 51615"/>
                <a:gd name="connsiteY0" fmla="*/ 7914 h 59635"/>
                <a:gd name="connsiteX1" fmla="*/ 15795 w 51615"/>
                <a:gd name="connsiteY1" fmla="*/ 12153 h 59635"/>
                <a:gd name="connsiteX2" fmla="*/ 10154 w 51615"/>
                <a:gd name="connsiteY2" fmla="*/ 23176 h 59635"/>
                <a:gd name="connsiteX3" fmla="*/ 42308 w 51615"/>
                <a:gd name="connsiteY3" fmla="*/ 23176 h 59635"/>
                <a:gd name="connsiteX4" fmla="*/ 38359 w 51615"/>
                <a:gd name="connsiteY4" fmla="*/ 12153 h 59635"/>
                <a:gd name="connsiteX5" fmla="*/ 26795 w 51615"/>
                <a:gd name="connsiteY5" fmla="*/ 7914 h 59635"/>
                <a:gd name="connsiteX6" fmla="*/ 51615 w 51615"/>
                <a:gd name="connsiteY6" fmla="*/ 31372 h 59635"/>
                <a:gd name="connsiteX7" fmla="*/ 9590 w 51615"/>
                <a:gd name="connsiteY7" fmla="*/ 31372 h 59635"/>
                <a:gd name="connsiteX8" fmla="*/ 14949 w 51615"/>
                <a:gd name="connsiteY8" fmla="*/ 46069 h 59635"/>
                <a:gd name="connsiteX9" fmla="*/ 27077 w 51615"/>
                <a:gd name="connsiteY9" fmla="*/ 51157 h 59635"/>
                <a:gd name="connsiteX10" fmla="*/ 37513 w 51615"/>
                <a:gd name="connsiteY10" fmla="*/ 48048 h 59635"/>
                <a:gd name="connsiteX11" fmla="*/ 42308 w 51615"/>
                <a:gd name="connsiteY11" fmla="*/ 40699 h 59635"/>
                <a:gd name="connsiteX12" fmla="*/ 51333 w 51615"/>
                <a:gd name="connsiteY12" fmla="*/ 42395 h 59635"/>
                <a:gd name="connsiteX13" fmla="*/ 42872 w 51615"/>
                <a:gd name="connsiteY13" fmla="*/ 55114 h 59635"/>
                <a:gd name="connsiteX14" fmla="*/ 26795 w 51615"/>
                <a:gd name="connsiteY14" fmla="*/ 59636 h 59635"/>
                <a:gd name="connsiteX15" fmla="*/ 7333 w 51615"/>
                <a:gd name="connsiteY15" fmla="*/ 51722 h 59635"/>
                <a:gd name="connsiteX16" fmla="*/ 0 w 51615"/>
                <a:gd name="connsiteY16" fmla="*/ 29677 h 59635"/>
                <a:gd name="connsiteX17" fmla="*/ 1974 w 51615"/>
                <a:gd name="connsiteY17" fmla="*/ 16958 h 59635"/>
                <a:gd name="connsiteX18" fmla="*/ 7615 w 51615"/>
                <a:gd name="connsiteY18" fmla="*/ 7631 h 59635"/>
                <a:gd name="connsiteX19" fmla="*/ 16077 w 51615"/>
                <a:gd name="connsiteY19" fmla="*/ 1978 h 59635"/>
                <a:gd name="connsiteX20" fmla="*/ 26513 w 51615"/>
                <a:gd name="connsiteY20" fmla="*/ 0 h 59635"/>
                <a:gd name="connsiteX21" fmla="*/ 44564 w 51615"/>
                <a:gd name="connsiteY21" fmla="*/ 7348 h 59635"/>
                <a:gd name="connsiteX22" fmla="*/ 51333 w 51615"/>
                <a:gd name="connsiteY22" fmla="*/ 27698 h 59635"/>
                <a:gd name="connsiteX23" fmla="*/ 51333 w 51615"/>
                <a:gd name="connsiteY23" fmla="*/ 31372 h 59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1615" h="59635">
                  <a:moveTo>
                    <a:pt x="26795" y="7914"/>
                  </a:moveTo>
                  <a:cubicBezTo>
                    <a:pt x="22282" y="7914"/>
                    <a:pt x="18615" y="9327"/>
                    <a:pt x="15795" y="12153"/>
                  </a:cubicBezTo>
                  <a:cubicBezTo>
                    <a:pt x="12692" y="14980"/>
                    <a:pt x="11000" y="18654"/>
                    <a:pt x="10154" y="23176"/>
                  </a:cubicBezTo>
                  <a:lnTo>
                    <a:pt x="42308" y="23176"/>
                  </a:lnTo>
                  <a:cubicBezTo>
                    <a:pt x="42026" y="18654"/>
                    <a:pt x="40615" y="14980"/>
                    <a:pt x="38359" y="12153"/>
                  </a:cubicBezTo>
                  <a:cubicBezTo>
                    <a:pt x="35539" y="9327"/>
                    <a:pt x="31590" y="7914"/>
                    <a:pt x="26795" y="7914"/>
                  </a:cubicBezTo>
                  <a:moveTo>
                    <a:pt x="51615" y="31372"/>
                  </a:moveTo>
                  <a:lnTo>
                    <a:pt x="9590" y="31372"/>
                  </a:lnTo>
                  <a:cubicBezTo>
                    <a:pt x="9872" y="37873"/>
                    <a:pt x="11564" y="42678"/>
                    <a:pt x="14949" y="46069"/>
                  </a:cubicBezTo>
                  <a:cubicBezTo>
                    <a:pt x="18051" y="49461"/>
                    <a:pt x="22282" y="51157"/>
                    <a:pt x="27077" y="51157"/>
                  </a:cubicBezTo>
                  <a:cubicBezTo>
                    <a:pt x="31590" y="51157"/>
                    <a:pt x="34974" y="50026"/>
                    <a:pt x="37513" y="48048"/>
                  </a:cubicBezTo>
                  <a:cubicBezTo>
                    <a:pt x="40051" y="46069"/>
                    <a:pt x="41462" y="43526"/>
                    <a:pt x="42308" y="40699"/>
                  </a:cubicBezTo>
                  <a:lnTo>
                    <a:pt x="51333" y="42395"/>
                  </a:lnTo>
                  <a:cubicBezTo>
                    <a:pt x="49923" y="47765"/>
                    <a:pt x="47103" y="52005"/>
                    <a:pt x="42872" y="55114"/>
                  </a:cubicBezTo>
                  <a:cubicBezTo>
                    <a:pt x="38641" y="58223"/>
                    <a:pt x="33282" y="59636"/>
                    <a:pt x="26795" y="59636"/>
                  </a:cubicBezTo>
                  <a:cubicBezTo>
                    <a:pt x="18615" y="59636"/>
                    <a:pt x="12128" y="57092"/>
                    <a:pt x="7333" y="51722"/>
                  </a:cubicBezTo>
                  <a:cubicBezTo>
                    <a:pt x="2538" y="46352"/>
                    <a:pt x="0" y="39004"/>
                    <a:pt x="0" y="29677"/>
                  </a:cubicBezTo>
                  <a:cubicBezTo>
                    <a:pt x="0" y="24872"/>
                    <a:pt x="564" y="20632"/>
                    <a:pt x="1974" y="16958"/>
                  </a:cubicBezTo>
                  <a:cubicBezTo>
                    <a:pt x="3385" y="13284"/>
                    <a:pt x="5359" y="10175"/>
                    <a:pt x="7615" y="7631"/>
                  </a:cubicBezTo>
                  <a:cubicBezTo>
                    <a:pt x="9872" y="5087"/>
                    <a:pt x="12974" y="3109"/>
                    <a:pt x="16077" y="1978"/>
                  </a:cubicBezTo>
                  <a:cubicBezTo>
                    <a:pt x="19462" y="565"/>
                    <a:pt x="22846" y="0"/>
                    <a:pt x="26513" y="0"/>
                  </a:cubicBezTo>
                  <a:cubicBezTo>
                    <a:pt x="34128" y="0"/>
                    <a:pt x="40051" y="2544"/>
                    <a:pt x="44564" y="7348"/>
                  </a:cubicBezTo>
                  <a:cubicBezTo>
                    <a:pt x="49077" y="12153"/>
                    <a:pt x="51333" y="18937"/>
                    <a:pt x="51333" y="27698"/>
                  </a:cubicBezTo>
                  <a:lnTo>
                    <a:pt x="51333" y="31372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B5C37FE3-3612-AF46-B14A-4E9AC2F3058A}"/>
                </a:ext>
              </a:extLst>
            </p:cNvPr>
            <p:cNvSpPr/>
            <p:nvPr/>
          </p:nvSpPr>
          <p:spPr>
            <a:xfrm>
              <a:off x="1761029" y="5812155"/>
              <a:ext cx="49359" cy="57374"/>
            </a:xfrm>
            <a:custGeom>
              <a:avLst/>
              <a:gdLst>
                <a:gd name="connsiteX0" fmla="*/ 0 w 49359"/>
                <a:gd name="connsiteY0" fmla="*/ 57375 h 57374"/>
                <a:gd name="connsiteX1" fmla="*/ 0 w 49359"/>
                <a:gd name="connsiteY1" fmla="*/ 0 h 57374"/>
                <a:gd name="connsiteX2" fmla="*/ 9590 w 49359"/>
                <a:gd name="connsiteY2" fmla="*/ 0 h 57374"/>
                <a:gd name="connsiteX3" fmla="*/ 9590 w 49359"/>
                <a:gd name="connsiteY3" fmla="*/ 23459 h 57374"/>
                <a:gd name="connsiteX4" fmla="*/ 39769 w 49359"/>
                <a:gd name="connsiteY4" fmla="*/ 23459 h 57374"/>
                <a:gd name="connsiteX5" fmla="*/ 39769 w 49359"/>
                <a:gd name="connsiteY5" fmla="*/ 0 h 57374"/>
                <a:gd name="connsiteX6" fmla="*/ 49359 w 49359"/>
                <a:gd name="connsiteY6" fmla="*/ 0 h 57374"/>
                <a:gd name="connsiteX7" fmla="*/ 49359 w 49359"/>
                <a:gd name="connsiteY7" fmla="*/ 57375 h 57374"/>
                <a:gd name="connsiteX8" fmla="*/ 39769 w 49359"/>
                <a:gd name="connsiteY8" fmla="*/ 57375 h 57374"/>
                <a:gd name="connsiteX9" fmla="*/ 39769 w 49359"/>
                <a:gd name="connsiteY9" fmla="*/ 32503 h 57374"/>
                <a:gd name="connsiteX10" fmla="*/ 9590 w 49359"/>
                <a:gd name="connsiteY10" fmla="*/ 32503 h 57374"/>
                <a:gd name="connsiteX11" fmla="*/ 9590 w 49359"/>
                <a:gd name="connsiteY11" fmla="*/ 57375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9359" h="57374">
                  <a:moveTo>
                    <a:pt x="0" y="57375"/>
                  </a:moveTo>
                  <a:lnTo>
                    <a:pt x="0" y="0"/>
                  </a:lnTo>
                  <a:lnTo>
                    <a:pt x="9590" y="0"/>
                  </a:lnTo>
                  <a:lnTo>
                    <a:pt x="9590" y="23459"/>
                  </a:lnTo>
                  <a:lnTo>
                    <a:pt x="39769" y="23459"/>
                  </a:lnTo>
                  <a:lnTo>
                    <a:pt x="39769" y="0"/>
                  </a:lnTo>
                  <a:lnTo>
                    <a:pt x="49359" y="0"/>
                  </a:lnTo>
                  <a:lnTo>
                    <a:pt x="49359" y="57375"/>
                  </a:lnTo>
                  <a:lnTo>
                    <a:pt x="39769" y="57375"/>
                  </a:lnTo>
                  <a:lnTo>
                    <a:pt x="39769" y="32503"/>
                  </a:lnTo>
                  <a:lnTo>
                    <a:pt x="9590" y="32503"/>
                  </a:lnTo>
                  <a:lnTo>
                    <a:pt x="9590" y="57375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53041A46-B09F-B442-949D-446DFBE72AC5}"/>
                </a:ext>
              </a:extLst>
            </p:cNvPr>
            <p:cNvSpPr/>
            <p:nvPr/>
          </p:nvSpPr>
          <p:spPr>
            <a:xfrm>
              <a:off x="1825055" y="5810742"/>
              <a:ext cx="50769" cy="59918"/>
            </a:xfrm>
            <a:custGeom>
              <a:avLst/>
              <a:gdLst>
                <a:gd name="connsiteX0" fmla="*/ 41744 w 50769"/>
                <a:gd name="connsiteY0" fmla="*/ 40134 h 59918"/>
                <a:gd name="connsiteX1" fmla="*/ 50769 w 50769"/>
                <a:gd name="connsiteY1" fmla="*/ 41547 h 59918"/>
                <a:gd name="connsiteX2" fmla="*/ 43154 w 50769"/>
                <a:gd name="connsiteY2" fmla="*/ 54548 h 59918"/>
                <a:gd name="connsiteX3" fmla="*/ 26513 w 50769"/>
                <a:gd name="connsiteY3" fmla="*/ 59919 h 59918"/>
                <a:gd name="connsiteX4" fmla="*/ 7333 w 50769"/>
                <a:gd name="connsiteY4" fmla="*/ 52287 h 59918"/>
                <a:gd name="connsiteX5" fmla="*/ 0 w 50769"/>
                <a:gd name="connsiteY5" fmla="*/ 29959 h 59918"/>
                <a:gd name="connsiteX6" fmla="*/ 1974 w 50769"/>
                <a:gd name="connsiteY6" fmla="*/ 16675 h 59918"/>
                <a:gd name="connsiteX7" fmla="*/ 7615 w 50769"/>
                <a:gd name="connsiteY7" fmla="*/ 7348 h 59918"/>
                <a:gd name="connsiteX8" fmla="*/ 16077 w 50769"/>
                <a:gd name="connsiteY8" fmla="*/ 1696 h 59918"/>
                <a:gd name="connsiteX9" fmla="*/ 26513 w 50769"/>
                <a:gd name="connsiteY9" fmla="*/ 0 h 59918"/>
                <a:gd name="connsiteX10" fmla="*/ 43436 w 50769"/>
                <a:gd name="connsiteY10" fmla="*/ 5370 h 59918"/>
                <a:gd name="connsiteX11" fmla="*/ 50769 w 50769"/>
                <a:gd name="connsiteY11" fmla="*/ 18089 h 59918"/>
                <a:gd name="connsiteX12" fmla="*/ 42026 w 50769"/>
                <a:gd name="connsiteY12" fmla="*/ 19784 h 59918"/>
                <a:gd name="connsiteX13" fmla="*/ 37513 w 50769"/>
                <a:gd name="connsiteY13" fmla="*/ 12153 h 59918"/>
                <a:gd name="connsiteX14" fmla="*/ 26795 w 50769"/>
                <a:gd name="connsiteY14" fmla="*/ 8479 h 59918"/>
                <a:gd name="connsiteX15" fmla="*/ 14103 w 50769"/>
                <a:gd name="connsiteY15" fmla="*/ 14132 h 59918"/>
                <a:gd name="connsiteX16" fmla="*/ 9590 w 50769"/>
                <a:gd name="connsiteY16" fmla="*/ 29677 h 59918"/>
                <a:gd name="connsiteX17" fmla="*/ 14103 w 50769"/>
                <a:gd name="connsiteY17" fmla="*/ 45222 h 59918"/>
                <a:gd name="connsiteX18" fmla="*/ 26795 w 50769"/>
                <a:gd name="connsiteY18" fmla="*/ 51157 h 59918"/>
                <a:gd name="connsiteX19" fmla="*/ 37795 w 50769"/>
                <a:gd name="connsiteY19" fmla="*/ 47483 h 59918"/>
                <a:gd name="connsiteX20" fmla="*/ 41744 w 50769"/>
                <a:gd name="connsiteY20" fmla="*/ 40134 h 59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0769" h="59918">
                  <a:moveTo>
                    <a:pt x="41744" y="40134"/>
                  </a:moveTo>
                  <a:lnTo>
                    <a:pt x="50769" y="41547"/>
                  </a:lnTo>
                  <a:cubicBezTo>
                    <a:pt x="49641" y="46635"/>
                    <a:pt x="47103" y="51157"/>
                    <a:pt x="43154" y="54548"/>
                  </a:cubicBezTo>
                  <a:cubicBezTo>
                    <a:pt x="39205" y="58223"/>
                    <a:pt x="33564" y="59919"/>
                    <a:pt x="26513" y="59919"/>
                  </a:cubicBezTo>
                  <a:cubicBezTo>
                    <a:pt x="18615" y="59919"/>
                    <a:pt x="12128" y="57375"/>
                    <a:pt x="7333" y="52287"/>
                  </a:cubicBezTo>
                  <a:cubicBezTo>
                    <a:pt x="2538" y="47200"/>
                    <a:pt x="0" y="39851"/>
                    <a:pt x="0" y="29959"/>
                  </a:cubicBezTo>
                  <a:cubicBezTo>
                    <a:pt x="0" y="24872"/>
                    <a:pt x="564" y="20350"/>
                    <a:pt x="1974" y="16675"/>
                  </a:cubicBezTo>
                  <a:cubicBezTo>
                    <a:pt x="3385" y="13001"/>
                    <a:pt x="5359" y="9892"/>
                    <a:pt x="7615" y="7348"/>
                  </a:cubicBezTo>
                  <a:cubicBezTo>
                    <a:pt x="9872" y="4805"/>
                    <a:pt x="12692" y="3109"/>
                    <a:pt x="16077" y="1696"/>
                  </a:cubicBezTo>
                  <a:cubicBezTo>
                    <a:pt x="19462" y="565"/>
                    <a:pt x="22846" y="0"/>
                    <a:pt x="26513" y="0"/>
                  </a:cubicBezTo>
                  <a:cubicBezTo>
                    <a:pt x="33846" y="0"/>
                    <a:pt x="39487" y="1696"/>
                    <a:pt x="43436" y="5370"/>
                  </a:cubicBezTo>
                  <a:cubicBezTo>
                    <a:pt x="47385" y="9044"/>
                    <a:pt x="49641" y="13284"/>
                    <a:pt x="50769" y="18089"/>
                  </a:cubicBezTo>
                  <a:lnTo>
                    <a:pt x="42026" y="19784"/>
                  </a:lnTo>
                  <a:cubicBezTo>
                    <a:pt x="41179" y="16958"/>
                    <a:pt x="39769" y="14414"/>
                    <a:pt x="37513" y="12153"/>
                  </a:cubicBezTo>
                  <a:cubicBezTo>
                    <a:pt x="35256" y="9892"/>
                    <a:pt x="31590" y="8479"/>
                    <a:pt x="26795" y="8479"/>
                  </a:cubicBezTo>
                  <a:cubicBezTo>
                    <a:pt x="21436" y="8479"/>
                    <a:pt x="17205" y="10457"/>
                    <a:pt x="14103" y="14132"/>
                  </a:cubicBezTo>
                  <a:cubicBezTo>
                    <a:pt x="11000" y="18089"/>
                    <a:pt x="9590" y="23176"/>
                    <a:pt x="9590" y="29677"/>
                  </a:cubicBezTo>
                  <a:cubicBezTo>
                    <a:pt x="9590" y="36177"/>
                    <a:pt x="11000" y="41265"/>
                    <a:pt x="14103" y="45222"/>
                  </a:cubicBezTo>
                  <a:cubicBezTo>
                    <a:pt x="16923" y="49178"/>
                    <a:pt x="21154" y="51157"/>
                    <a:pt x="26795" y="51157"/>
                  </a:cubicBezTo>
                  <a:cubicBezTo>
                    <a:pt x="31872" y="51157"/>
                    <a:pt x="35538" y="50026"/>
                    <a:pt x="37795" y="47483"/>
                  </a:cubicBezTo>
                  <a:cubicBezTo>
                    <a:pt x="39487" y="45504"/>
                    <a:pt x="40897" y="42960"/>
                    <a:pt x="41744" y="40134"/>
                  </a:cubicBezTo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3ADF56F6-FF94-DB49-A1A5-A74AC9608AC7}"/>
                </a:ext>
              </a:extLst>
            </p:cNvPr>
            <p:cNvSpPr/>
            <p:nvPr/>
          </p:nvSpPr>
          <p:spPr>
            <a:xfrm>
              <a:off x="1882875" y="5812155"/>
              <a:ext cx="51333" cy="57374"/>
            </a:xfrm>
            <a:custGeom>
              <a:avLst/>
              <a:gdLst>
                <a:gd name="connsiteX0" fmla="*/ 0 w 51333"/>
                <a:gd name="connsiteY0" fmla="*/ 9044 h 57374"/>
                <a:gd name="connsiteX1" fmla="*/ 0 w 51333"/>
                <a:gd name="connsiteY1" fmla="*/ 0 h 57374"/>
                <a:gd name="connsiteX2" fmla="*/ 51333 w 51333"/>
                <a:gd name="connsiteY2" fmla="*/ 0 h 57374"/>
                <a:gd name="connsiteX3" fmla="*/ 51333 w 51333"/>
                <a:gd name="connsiteY3" fmla="*/ 9044 h 57374"/>
                <a:gd name="connsiteX4" fmla="*/ 30462 w 51333"/>
                <a:gd name="connsiteY4" fmla="*/ 9044 h 57374"/>
                <a:gd name="connsiteX5" fmla="*/ 30462 w 51333"/>
                <a:gd name="connsiteY5" fmla="*/ 57375 h 57374"/>
                <a:gd name="connsiteX6" fmla="*/ 20872 w 51333"/>
                <a:gd name="connsiteY6" fmla="*/ 57375 h 57374"/>
                <a:gd name="connsiteX7" fmla="*/ 20872 w 51333"/>
                <a:gd name="connsiteY7" fmla="*/ 9044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333" h="57374">
                  <a:moveTo>
                    <a:pt x="0" y="9044"/>
                  </a:moveTo>
                  <a:lnTo>
                    <a:pt x="0" y="0"/>
                  </a:lnTo>
                  <a:lnTo>
                    <a:pt x="51333" y="0"/>
                  </a:lnTo>
                  <a:lnTo>
                    <a:pt x="51333" y="9044"/>
                  </a:lnTo>
                  <a:lnTo>
                    <a:pt x="30462" y="9044"/>
                  </a:lnTo>
                  <a:lnTo>
                    <a:pt x="30462" y="57375"/>
                  </a:lnTo>
                  <a:lnTo>
                    <a:pt x="20872" y="57375"/>
                  </a:lnTo>
                  <a:lnTo>
                    <a:pt x="20872" y="9044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grpSp>
          <p:nvGrpSpPr>
            <p:cNvPr id="22" name="Graphic 13">
              <a:extLst>
                <a:ext uri="{FF2B5EF4-FFF2-40B4-BE49-F238E27FC236}">
                  <a16:creationId xmlns:a16="http://schemas.microsoft.com/office/drawing/2014/main" id="{07D8688A-A1C6-824F-9702-4CAFEFF7A0AA}"/>
                </a:ext>
              </a:extLst>
            </p:cNvPr>
            <p:cNvGrpSpPr/>
            <p:nvPr/>
          </p:nvGrpSpPr>
          <p:grpSpPr>
            <a:xfrm>
              <a:off x="1946055" y="5811024"/>
              <a:ext cx="110282" cy="59918"/>
              <a:chOff x="1946055" y="5811024"/>
              <a:chExt cx="110282" cy="59918"/>
            </a:xfrm>
            <a:solidFill>
              <a:srgbClr val="CFD4D9"/>
            </a:solidFill>
          </p:grpSpPr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F3DBE123-7DDD-B049-91F1-6B23E00BCE77}"/>
                  </a:ext>
                </a:extLst>
              </p:cNvPr>
              <p:cNvSpPr/>
              <p:nvPr/>
            </p:nvSpPr>
            <p:spPr>
              <a:xfrm>
                <a:off x="1946055" y="5812155"/>
                <a:ext cx="45410" cy="57657"/>
              </a:xfrm>
              <a:custGeom>
                <a:avLst/>
                <a:gdLst>
                  <a:gd name="connsiteX0" fmla="*/ 26231 w 45410"/>
                  <a:gd name="connsiteY0" fmla="*/ 32220 h 57657"/>
                  <a:gd name="connsiteX1" fmla="*/ 9308 w 45410"/>
                  <a:gd name="connsiteY1" fmla="*/ 32220 h 57657"/>
                  <a:gd name="connsiteX2" fmla="*/ 9308 w 45410"/>
                  <a:gd name="connsiteY2" fmla="*/ 49178 h 57657"/>
                  <a:gd name="connsiteX3" fmla="*/ 26231 w 45410"/>
                  <a:gd name="connsiteY3" fmla="*/ 49178 h 57657"/>
                  <a:gd name="connsiteX4" fmla="*/ 34128 w 45410"/>
                  <a:gd name="connsiteY4" fmla="*/ 46917 h 57657"/>
                  <a:gd name="connsiteX5" fmla="*/ 36385 w 45410"/>
                  <a:gd name="connsiteY5" fmla="*/ 40699 h 57657"/>
                  <a:gd name="connsiteX6" fmla="*/ 33846 w 45410"/>
                  <a:gd name="connsiteY6" fmla="*/ 34199 h 57657"/>
                  <a:gd name="connsiteX7" fmla="*/ 26231 w 45410"/>
                  <a:gd name="connsiteY7" fmla="*/ 32220 h 57657"/>
                  <a:gd name="connsiteX8" fmla="*/ 24538 w 45410"/>
                  <a:gd name="connsiteY8" fmla="*/ 8196 h 57657"/>
                  <a:gd name="connsiteX9" fmla="*/ 9308 w 45410"/>
                  <a:gd name="connsiteY9" fmla="*/ 8196 h 57657"/>
                  <a:gd name="connsiteX10" fmla="*/ 9308 w 45410"/>
                  <a:gd name="connsiteY10" fmla="*/ 24307 h 57657"/>
                  <a:gd name="connsiteX11" fmla="*/ 25385 w 45410"/>
                  <a:gd name="connsiteY11" fmla="*/ 24307 h 57657"/>
                  <a:gd name="connsiteX12" fmla="*/ 32436 w 45410"/>
                  <a:gd name="connsiteY12" fmla="*/ 22328 h 57657"/>
                  <a:gd name="connsiteX13" fmla="*/ 34692 w 45410"/>
                  <a:gd name="connsiteY13" fmla="*/ 16110 h 57657"/>
                  <a:gd name="connsiteX14" fmla="*/ 32436 w 45410"/>
                  <a:gd name="connsiteY14" fmla="*/ 9892 h 57657"/>
                  <a:gd name="connsiteX15" fmla="*/ 24538 w 45410"/>
                  <a:gd name="connsiteY15" fmla="*/ 8196 h 57657"/>
                  <a:gd name="connsiteX16" fmla="*/ 0 w 45410"/>
                  <a:gd name="connsiteY16" fmla="*/ 57375 h 57657"/>
                  <a:gd name="connsiteX17" fmla="*/ 0 w 45410"/>
                  <a:gd name="connsiteY17" fmla="*/ 0 h 57657"/>
                  <a:gd name="connsiteX18" fmla="*/ 24538 w 45410"/>
                  <a:gd name="connsiteY18" fmla="*/ 0 h 57657"/>
                  <a:gd name="connsiteX19" fmla="*/ 38923 w 45410"/>
                  <a:gd name="connsiteY19" fmla="*/ 3957 h 57657"/>
                  <a:gd name="connsiteX20" fmla="*/ 44000 w 45410"/>
                  <a:gd name="connsiteY20" fmla="*/ 15545 h 57657"/>
                  <a:gd name="connsiteX21" fmla="*/ 42308 w 45410"/>
                  <a:gd name="connsiteY21" fmla="*/ 22328 h 57657"/>
                  <a:gd name="connsiteX22" fmla="*/ 35821 w 45410"/>
                  <a:gd name="connsiteY22" fmla="*/ 27698 h 57657"/>
                  <a:gd name="connsiteX23" fmla="*/ 43154 w 45410"/>
                  <a:gd name="connsiteY23" fmla="*/ 32786 h 57657"/>
                  <a:gd name="connsiteX24" fmla="*/ 45410 w 45410"/>
                  <a:gd name="connsiteY24" fmla="*/ 41265 h 57657"/>
                  <a:gd name="connsiteX25" fmla="*/ 40898 w 45410"/>
                  <a:gd name="connsiteY25" fmla="*/ 53135 h 57657"/>
                  <a:gd name="connsiteX26" fmla="*/ 26231 w 45410"/>
                  <a:gd name="connsiteY26" fmla="*/ 57657 h 57657"/>
                  <a:gd name="connsiteX27" fmla="*/ 0 w 45410"/>
                  <a:gd name="connsiteY27" fmla="*/ 57657 h 57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45410" h="57657">
                    <a:moveTo>
                      <a:pt x="26231" y="32220"/>
                    </a:moveTo>
                    <a:lnTo>
                      <a:pt x="9308" y="32220"/>
                    </a:lnTo>
                    <a:lnTo>
                      <a:pt x="9308" y="49178"/>
                    </a:lnTo>
                    <a:lnTo>
                      <a:pt x="26231" y="49178"/>
                    </a:lnTo>
                    <a:cubicBezTo>
                      <a:pt x="29897" y="49178"/>
                      <a:pt x="32436" y="48330"/>
                      <a:pt x="34128" y="46917"/>
                    </a:cubicBezTo>
                    <a:cubicBezTo>
                      <a:pt x="35538" y="45504"/>
                      <a:pt x="36385" y="43526"/>
                      <a:pt x="36385" y="40699"/>
                    </a:cubicBezTo>
                    <a:cubicBezTo>
                      <a:pt x="36385" y="37590"/>
                      <a:pt x="35538" y="35612"/>
                      <a:pt x="33846" y="34199"/>
                    </a:cubicBezTo>
                    <a:cubicBezTo>
                      <a:pt x="32436" y="33068"/>
                      <a:pt x="29897" y="32220"/>
                      <a:pt x="26231" y="32220"/>
                    </a:cubicBezTo>
                    <a:moveTo>
                      <a:pt x="24538" y="8196"/>
                    </a:moveTo>
                    <a:lnTo>
                      <a:pt x="9308" y="8196"/>
                    </a:lnTo>
                    <a:lnTo>
                      <a:pt x="9308" y="24307"/>
                    </a:lnTo>
                    <a:lnTo>
                      <a:pt x="25385" y="24307"/>
                    </a:lnTo>
                    <a:cubicBezTo>
                      <a:pt x="28487" y="24307"/>
                      <a:pt x="31026" y="23741"/>
                      <a:pt x="32436" y="22328"/>
                    </a:cubicBezTo>
                    <a:cubicBezTo>
                      <a:pt x="34128" y="20915"/>
                      <a:pt x="34692" y="18937"/>
                      <a:pt x="34692" y="16110"/>
                    </a:cubicBezTo>
                    <a:cubicBezTo>
                      <a:pt x="34692" y="13284"/>
                      <a:pt x="33846" y="11305"/>
                      <a:pt x="32436" y="9892"/>
                    </a:cubicBezTo>
                    <a:cubicBezTo>
                      <a:pt x="31308" y="9044"/>
                      <a:pt x="28487" y="8196"/>
                      <a:pt x="24538" y="8196"/>
                    </a:cubicBezTo>
                    <a:moveTo>
                      <a:pt x="0" y="57375"/>
                    </a:moveTo>
                    <a:lnTo>
                      <a:pt x="0" y="0"/>
                    </a:lnTo>
                    <a:lnTo>
                      <a:pt x="24538" y="0"/>
                    </a:lnTo>
                    <a:cubicBezTo>
                      <a:pt x="30744" y="0"/>
                      <a:pt x="35538" y="1413"/>
                      <a:pt x="38923" y="3957"/>
                    </a:cubicBezTo>
                    <a:cubicBezTo>
                      <a:pt x="42308" y="6501"/>
                      <a:pt x="44000" y="10457"/>
                      <a:pt x="44000" y="15545"/>
                    </a:cubicBezTo>
                    <a:cubicBezTo>
                      <a:pt x="44000" y="17806"/>
                      <a:pt x="43436" y="20067"/>
                      <a:pt x="42308" y="22328"/>
                    </a:cubicBezTo>
                    <a:cubicBezTo>
                      <a:pt x="41179" y="24589"/>
                      <a:pt x="39205" y="26568"/>
                      <a:pt x="35821" y="27698"/>
                    </a:cubicBezTo>
                    <a:cubicBezTo>
                      <a:pt x="39205" y="28829"/>
                      <a:pt x="41744" y="30524"/>
                      <a:pt x="43154" y="32786"/>
                    </a:cubicBezTo>
                    <a:cubicBezTo>
                      <a:pt x="44564" y="35047"/>
                      <a:pt x="45410" y="37873"/>
                      <a:pt x="45410" y="41265"/>
                    </a:cubicBezTo>
                    <a:cubicBezTo>
                      <a:pt x="45410" y="46069"/>
                      <a:pt x="44000" y="50026"/>
                      <a:pt x="40898" y="53135"/>
                    </a:cubicBezTo>
                    <a:cubicBezTo>
                      <a:pt x="37795" y="55962"/>
                      <a:pt x="33000" y="57657"/>
                      <a:pt x="26231" y="57657"/>
                    </a:cubicBezTo>
                    <a:lnTo>
                      <a:pt x="0" y="57657"/>
                    </a:lnTo>
                    <a:close/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D89E6EF4-F77E-4D4C-9728-8808DAF95249}"/>
                  </a:ext>
                </a:extLst>
              </p:cNvPr>
              <p:cNvSpPr/>
              <p:nvPr/>
            </p:nvSpPr>
            <p:spPr>
              <a:xfrm>
                <a:off x="2002465" y="5811024"/>
                <a:ext cx="53871" cy="59918"/>
              </a:xfrm>
              <a:custGeom>
                <a:avLst/>
                <a:gdLst>
                  <a:gd name="connsiteX0" fmla="*/ 27359 w 53871"/>
                  <a:gd name="connsiteY0" fmla="*/ 51157 h 59918"/>
                  <a:gd name="connsiteX1" fmla="*/ 40333 w 53871"/>
                  <a:gd name="connsiteY1" fmla="*/ 45504 h 59918"/>
                  <a:gd name="connsiteX2" fmla="*/ 44564 w 53871"/>
                  <a:gd name="connsiteY2" fmla="*/ 29677 h 59918"/>
                  <a:gd name="connsiteX3" fmla="*/ 40333 w 53871"/>
                  <a:gd name="connsiteY3" fmla="*/ 13849 h 59918"/>
                  <a:gd name="connsiteX4" fmla="*/ 27359 w 53871"/>
                  <a:gd name="connsiteY4" fmla="*/ 8196 h 59918"/>
                  <a:gd name="connsiteX5" fmla="*/ 14385 w 53871"/>
                  <a:gd name="connsiteY5" fmla="*/ 13849 h 59918"/>
                  <a:gd name="connsiteX6" fmla="*/ 9872 w 53871"/>
                  <a:gd name="connsiteY6" fmla="*/ 29677 h 59918"/>
                  <a:gd name="connsiteX7" fmla="*/ 14667 w 53871"/>
                  <a:gd name="connsiteY7" fmla="*/ 45504 h 59918"/>
                  <a:gd name="connsiteX8" fmla="*/ 27359 w 53871"/>
                  <a:gd name="connsiteY8" fmla="*/ 51157 h 59918"/>
                  <a:gd name="connsiteX9" fmla="*/ 27359 w 53871"/>
                  <a:gd name="connsiteY9" fmla="*/ 59919 h 59918"/>
                  <a:gd name="connsiteX10" fmla="*/ 16359 w 53871"/>
                  <a:gd name="connsiteY10" fmla="*/ 57940 h 59918"/>
                  <a:gd name="connsiteX11" fmla="*/ 7615 w 53871"/>
                  <a:gd name="connsiteY11" fmla="*/ 52287 h 59918"/>
                  <a:gd name="connsiteX12" fmla="*/ 1974 w 53871"/>
                  <a:gd name="connsiteY12" fmla="*/ 42678 h 59918"/>
                  <a:gd name="connsiteX13" fmla="*/ 0 w 53871"/>
                  <a:gd name="connsiteY13" fmla="*/ 29959 h 59918"/>
                  <a:gd name="connsiteX14" fmla="*/ 7615 w 53871"/>
                  <a:gd name="connsiteY14" fmla="*/ 7914 h 59918"/>
                  <a:gd name="connsiteX15" fmla="*/ 27359 w 53871"/>
                  <a:gd name="connsiteY15" fmla="*/ 0 h 59918"/>
                  <a:gd name="connsiteX16" fmla="*/ 46539 w 53871"/>
                  <a:gd name="connsiteY16" fmla="*/ 7914 h 59918"/>
                  <a:gd name="connsiteX17" fmla="*/ 53872 w 53871"/>
                  <a:gd name="connsiteY17" fmla="*/ 29959 h 59918"/>
                  <a:gd name="connsiteX18" fmla="*/ 46539 w 53871"/>
                  <a:gd name="connsiteY18" fmla="*/ 52005 h 59918"/>
                  <a:gd name="connsiteX19" fmla="*/ 27359 w 53871"/>
                  <a:gd name="connsiteY19" fmla="*/ 59919 h 59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3871" h="59918">
                    <a:moveTo>
                      <a:pt x="27359" y="51157"/>
                    </a:moveTo>
                    <a:cubicBezTo>
                      <a:pt x="33000" y="51157"/>
                      <a:pt x="37231" y="49178"/>
                      <a:pt x="40333" y="45504"/>
                    </a:cubicBezTo>
                    <a:cubicBezTo>
                      <a:pt x="43154" y="41547"/>
                      <a:pt x="44564" y="36460"/>
                      <a:pt x="44564" y="29677"/>
                    </a:cubicBezTo>
                    <a:cubicBezTo>
                      <a:pt x="44564" y="22893"/>
                      <a:pt x="43154" y="17806"/>
                      <a:pt x="40333" y="13849"/>
                    </a:cubicBezTo>
                    <a:cubicBezTo>
                      <a:pt x="37513" y="10175"/>
                      <a:pt x="33282" y="8196"/>
                      <a:pt x="27359" y="8196"/>
                    </a:cubicBezTo>
                    <a:cubicBezTo>
                      <a:pt x="21718" y="8196"/>
                      <a:pt x="17487" y="10175"/>
                      <a:pt x="14385" y="13849"/>
                    </a:cubicBezTo>
                    <a:cubicBezTo>
                      <a:pt x="11282" y="17523"/>
                      <a:pt x="9872" y="22893"/>
                      <a:pt x="9872" y="29677"/>
                    </a:cubicBezTo>
                    <a:cubicBezTo>
                      <a:pt x="9872" y="36460"/>
                      <a:pt x="11564" y="41547"/>
                      <a:pt x="14667" y="45504"/>
                    </a:cubicBezTo>
                    <a:cubicBezTo>
                      <a:pt x="17487" y="49461"/>
                      <a:pt x="21718" y="51157"/>
                      <a:pt x="27359" y="51157"/>
                    </a:cubicBezTo>
                    <a:moveTo>
                      <a:pt x="27359" y="59919"/>
                    </a:moveTo>
                    <a:cubicBezTo>
                      <a:pt x="23410" y="59919"/>
                      <a:pt x="19744" y="59353"/>
                      <a:pt x="16359" y="57940"/>
                    </a:cubicBezTo>
                    <a:cubicBezTo>
                      <a:pt x="12974" y="56527"/>
                      <a:pt x="10154" y="54548"/>
                      <a:pt x="7615" y="52287"/>
                    </a:cubicBezTo>
                    <a:cubicBezTo>
                      <a:pt x="5359" y="49744"/>
                      <a:pt x="3385" y="46635"/>
                      <a:pt x="1974" y="42678"/>
                    </a:cubicBezTo>
                    <a:cubicBezTo>
                      <a:pt x="564" y="39004"/>
                      <a:pt x="0" y="34764"/>
                      <a:pt x="0" y="29959"/>
                    </a:cubicBezTo>
                    <a:cubicBezTo>
                      <a:pt x="0" y="20350"/>
                      <a:pt x="2538" y="13001"/>
                      <a:pt x="7615" y="7914"/>
                    </a:cubicBezTo>
                    <a:cubicBezTo>
                      <a:pt x="12692" y="2826"/>
                      <a:pt x="19179" y="0"/>
                      <a:pt x="27359" y="0"/>
                    </a:cubicBezTo>
                    <a:cubicBezTo>
                      <a:pt x="35256" y="0"/>
                      <a:pt x="41744" y="2544"/>
                      <a:pt x="46539" y="7914"/>
                    </a:cubicBezTo>
                    <a:cubicBezTo>
                      <a:pt x="51333" y="13001"/>
                      <a:pt x="53872" y="20350"/>
                      <a:pt x="53872" y="29959"/>
                    </a:cubicBezTo>
                    <a:cubicBezTo>
                      <a:pt x="53872" y="39286"/>
                      <a:pt x="51333" y="46635"/>
                      <a:pt x="46539" y="52005"/>
                    </a:cubicBezTo>
                    <a:cubicBezTo>
                      <a:pt x="41462" y="57092"/>
                      <a:pt x="35256" y="59919"/>
                      <a:pt x="27359" y="59919"/>
                    </a:cubicBezTo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</p:grp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FE287936-BCDB-254B-A341-5566F1B56D4D}"/>
                </a:ext>
              </a:extLst>
            </p:cNvPr>
            <p:cNvSpPr/>
            <p:nvPr/>
          </p:nvSpPr>
          <p:spPr>
            <a:xfrm>
              <a:off x="1266593" y="5935383"/>
              <a:ext cx="48230" cy="57374"/>
            </a:xfrm>
            <a:custGeom>
              <a:avLst/>
              <a:gdLst>
                <a:gd name="connsiteX0" fmla="*/ 0 w 48230"/>
                <a:gd name="connsiteY0" fmla="*/ 57375 h 57374"/>
                <a:gd name="connsiteX1" fmla="*/ 0 w 48230"/>
                <a:gd name="connsiteY1" fmla="*/ 0 h 57374"/>
                <a:gd name="connsiteX2" fmla="*/ 48231 w 48230"/>
                <a:gd name="connsiteY2" fmla="*/ 0 h 57374"/>
                <a:gd name="connsiteX3" fmla="*/ 48231 w 48230"/>
                <a:gd name="connsiteY3" fmla="*/ 57375 h 57374"/>
                <a:gd name="connsiteX4" fmla="*/ 38641 w 48230"/>
                <a:gd name="connsiteY4" fmla="*/ 57375 h 57374"/>
                <a:gd name="connsiteX5" fmla="*/ 38641 w 48230"/>
                <a:gd name="connsiteY5" fmla="*/ 9044 h 57374"/>
                <a:gd name="connsiteX6" fmla="*/ 9308 w 48230"/>
                <a:gd name="connsiteY6" fmla="*/ 9044 h 57374"/>
                <a:gd name="connsiteX7" fmla="*/ 9308 w 48230"/>
                <a:gd name="connsiteY7" fmla="*/ 57375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230" h="57374">
                  <a:moveTo>
                    <a:pt x="0" y="57375"/>
                  </a:moveTo>
                  <a:lnTo>
                    <a:pt x="0" y="0"/>
                  </a:lnTo>
                  <a:lnTo>
                    <a:pt x="48231" y="0"/>
                  </a:lnTo>
                  <a:lnTo>
                    <a:pt x="48231" y="57375"/>
                  </a:lnTo>
                  <a:lnTo>
                    <a:pt x="38641" y="57375"/>
                  </a:lnTo>
                  <a:lnTo>
                    <a:pt x="38641" y="9044"/>
                  </a:lnTo>
                  <a:lnTo>
                    <a:pt x="9308" y="9044"/>
                  </a:lnTo>
                  <a:lnTo>
                    <a:pt x="9308" y="57375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grpSp>
          <p:nvGrpSpPr>
            <p:cNvPr id="27" name="Graphic 13">
              <a:extLst>
                <a:ext uri="{FF2B5EF4-FFF2-40B4-BE49-F238E27FC236}">
                  <a16:creationId xmlns:a16="http://schemas.microsoft.com/office/drawing/2014/main" id="{07D8688A-A1C6-824F-9702-4CAFEFF7A0AA}"/>
                </a:ext>
              </a:extLst>
            </p:cNvPr>
            <p:cNvGrpSpPr/>
            <p:nvPr/>
          </p:nvGrpSpPr>
          <p:grpSpPr>
            <a:xfrm>
              <a:off x="1332593" y="5933970"/>
              <a:ext cx="245948" cy="82246"/>
              <a:chOff x="1332593" y="5933970"/>
              <a:chExt cx="245948" cy="82246"/>
            </a:xfrm>
            <a:solidFill>
              <a:srgbClr val="CFD4D9"/>
            </a:solidFill>
          </p:grpSpPr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94FC07B3-E533-4C4E-9701-4D5362465C05}"/>
                  </a:ext>
                </a:extLst>
              </p:cNvPr>
              <p:cNvSpPr/>
              <p:nvPr/>
            </p:nvSpPr>
            <p:spPr>
              <a:xfrm>
                <a:off x="1332593" y="5933970"/>
                <a:ext cx="54153" cy="82246"/>
              </a:xfrm>
              <a:custGeom>
                <a:avLst/>
                <a:gdLst>
                  <a:gd name="connsiteX0" fmla="*/ 9590 w 54153"/>
                  <a:gd name="connsiteY0" fmla="*/ 34764 h 82246"/>
                  <a:gd name="connsiteX1" fmla="*/ 14949 w 54153"/>
                  <a:gd name="connsiteY1" fmla="*/ 46917 h 82246"/>
                  <a:gd name="connsiteX2" fmla="*/ 27641 w 54153"/>
                  <a:gd name="connsiteY2" fmla="*/ 51439 h 82246"/>
                  <a:gd name="connsiteX3" fmla="*/ 40051 w 54153"/>
                  <a:gd name="connsiteY3" fmla="*/ 45504 h 82246"/>
                  <a:gd name="connsiteX4" fmla="*/ 44564 w 54153"/>
                  <a:gd name="connsiteY4" fmla="*/ 29677 h 82246"/>
                  <a:gd name="connsiteX5" fmla="*/ 40051 w 54153"/>
                  <a:gd name="connsiteY5" fmla="*/ 14414 h 82246"/>
                  <a:gd name="connsiteX6" fmla="*/ 27359 w 54153"/>
                  <a:gd name="connsiteY6" fmla="*/ 8479 h 82246"/>
                  <a:gd name="connsiteX7" fmla="*/ 20872 w 54153"/>
                  <a:gd name="connsiteY7" fmla="*/ 9610 h 82246"/>
                  <a:gd name="connsiteX8" fmla="*/ 15231 w 54153"/>
                  <a:gd name="connsiteY8" fmla="*/ 13284 h 82246"/>
                  <a:gd name="connsiteX9" fmla="*/ 11282 w 54153"/>
                  <a:gd name="connsiteY9" fmla="*/ 19219 h 82246"/>
                  <a:gd name="connsiteX10" fmla="*/ 9872 w 54153"/>
                  <a:gd name="connsiteY10" fmla="*/ 27416 h 82246"/>
                  <a:gd name="connsiteX11" fmla="*/ 9872 w 54153"/>
                  <a:gd name="connsiteY11" fmla="*/ 34764 h 82246"/>
                  <a:gd name="connsiteX12" fmla="*/ 0 w 54153"/>
                  <a:gd name="connsiteY12" fmla="*/ 82247 h 82246"/>
                  <a:gd name="connsiteX13" fmla="*/ 0 w 54153"/>
                  <a:gd name="connsiteY13" fmla="*/ 1413 h 82246"/>
                  <a:gd name="connsiteX14" fmla="*/ 9590 w 54153"/>
                  <a:gd name="connsiteY14" fmla="*/ 1413 h 82246"/>
                  <a:gd name="connsiteX15" fmla="*/ 9590 w 54153"/>
                  <a:gd name="connsiteY15" fmla="*/ 9044 h 82246"/>
                  <a:gd name="connsiteX16" fmla="*/ 18051 w 54153"/>
                  <a:gd name="connsiteY16" fmla="*/ 2261 h 82246"/>
                  <a:gd name="connsiteX17" fmla="*/ 29051 w 54153"/>
                  <a:gd name="connsiteY17" fmla="*/ 0 h 82246"/>
                  <a:gd name="connsiteX18" fmla="*/ 38923 w 54153"/>
                  <a:gd name="connsiteY18" fmla="*/ 1978 h 82246"/>
                  <a:gd name="connsiteX19" fmla="*/ 46821 w 54153"/>
                  <a:gd name="connsiteY19" fmla="*/ 7631 h 82246"/>
                  <a:gd name="connsiteX20" fmla="*/ 52180 w 54153"/>
                  <a:gd name="connsiteY20" fmla="*/ 16958 h 82246"/>
                  <a:gd name="connsiteX21" fmla="*/ 54154 w 54153"/>
                  <a:gd name="connsiteY21" fmla="*/ 29677 h 82246"/>
                  <a:gd name="connsiteX22" fmla="*/ 46821 w 54153"/>
                  <a:gd name="connsiteY22" fmla="*/ 52005 h 82246"/>
                  <a:gd name="connsiteX23" fmla="*/ 27359 w 54153"/>
                  <a:gd name="connsiteY23" fmla="*/ 60201 h 82246"/>
                  <a:gd name="connsiteX24" fmla="*/ 17205 w 54153"/>
                  <a:gd name="connsiteY24" fmla="*/ 58223 h 82246"/>
                  <a:gd name="connsiteX25" fmla="*/ 9590 w 54153"/>
                  <a:gd name="connsiteY25" fmla="*/ 52570 h 82246"/>
                  <a:gd name="connsiteX26" fmla="*/ 9590 w 54153"/>
                  <a:gd name="connsiteY26" fmla="*/ 82247 h 82246"/>
                  <a:gd name="connsiteX27" fmla="*/ 0 w 54153"/>
                  <a:gd name="connsiteY27" fmla="*/ 82247 h 82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4153" h="82246">
                    <a:moveTo>
                      <a:pt x="9590" y="34764"/>
                    </a:moveTo>
                    <a:cubicBezTo>
                      <a:pt x="9590" y="40134"/>
                      <a:pt x="11282" y="44091"/>
                      <a:pt x="14949" y="46917"/>
                    </a:cubicBezTo>
                    <a:cubicBezTo>
                      <a:pt x="18615" y="49744"/>
                      <a:pt x="22846" y="51439"/>
                      <a:pt x="27641" y="51439"/>
                    </a:cubicBezTo>
                    <a:cubicBezTo>
                      <a:pt x="33000" y="51439"/>
                      <a:pt x="36949" y="49461"/>
                      <a:pt x="40051" y="45504"/>
                    </a:cubicBezTo>
                    <a:cubicBezTo>
                      <a:pt x="43154" y="41547"/>
                      <a:pt x="44564" y="36460"/>
                      <a:pt x="44564" y="29677"/>
                    </a:cubicBezTo>
                    <a:cubicBezTo>
                      <a:pt x="44564" y="23459"/>
                      <a:pt x="43154" y="18371"/>
                      <a:pt x="40051" y="14414"/>
                    </a:cubicBezTo>
                    <a:cubicBezTo>
                      <a:pt x="36949" y="10457"/>
                      <a:pt x="32718" y="8479"/>
                      <a:pt x="27359" y="8479"/>
                    </a:cubicBezTo>
                    <a:cubicBezTo>
                      <a:pt x="25103" y="8479"/>
                      <a:pt x="22846" y="8762"/>
                      <a:pt x="20872" y="9610"/>
                    </a:cubicBezTo>
                    <a:cubicBezTo>
                      <a:pt x="18897" y="10457"/>
                      <a:pt x="16923" y="11588"/>
                      <a:pt x="15231" y="13284"/>
                    </a:cubicBezTo>
                    <a:cubicBezTo>
                      <a:pt x="13538" y="14980"/>
                      <a:pt x="12128" y="16958"/>
                      <a:pt x="11282" y="19219"/>
                    </a:cubicBezTo>
                    <a:cubicBezTo>
                      <a:pt x="10154" y="21763"/>
                      <a:pt x="9872" y="24307"/>
                      <a:pt x="9872" y="27416"/>
                    </a:cubicBezTo>
                    <a:lnTo>
                      <a:pt x="9872" y="34764"/>
                    </a:lnTo>
                    <a:close/>
                    <a:moveTo>
                      <a:pt x="0" y="82247"/>
                    </a:moveTo>
                    <a:lnTo>
                      <a:pt x="0" y="1413"/>
                    </a:lnTo>
                    <a:lnTo>
                      <a:pt x="9590" y="1413"/>
                    </a:lnTo>
                    <a:lnTo>
                      <a:pt x="9590" y="9044"/>
                    </a:lnTo>
                    <a:cubicBezTo>
                      <a:pt x="11564" y="5935"/>
                      <a:pt x="14385" y="3957"/>
                      <a:pt x="18051" y="2261"/>
                    </a:cubicBezTo>
                    <a:cubicBezTo>
                      <a:pt x="21436" y="848"/>
                      <a:pt x="25103" y="0"/>
                      <a:pt x="29051" y="0"/>
                    </a:cubicBezTo>
                    <a:cubicBezTo>
                      <a:pt x="32436" y="0"/>
                      <a:pt x="35821" y="565"/>
                      <a:pt x="38923" y="1978"/>
                    </a:cubicBezTo>
                    <a:cubicBezTo>
                      <a:pt x="42026" y="3109"/>
                      <a:pt x="44564" y="5087"/>
                      <a:pt x="46821" y="7631"/>
                    </a:cubicBezTo>
                    <a:cubicBezTo>
                      <a:pt x="49077" y="10175"/>
                      <a:pt x="51051" y="13284"/>
                      <a:pt x="52180" y="16958"/>
                    </a:cubicBezTo>
                    <a:cubicBezTo>
                      <a:pt x="53590" y="20632"/>
                      <a:pt x="54154" y="24872"/>
                      <a:pt x="54154" y="29677"/>
                    </a:cubicBezTo>
                    <a:cubicBezTo>
                      <a:pt x="54154" y="39286"/>
                      <a:pt x="51615" y="46635"/>
                      <a:pt x="46821" y="52005"/>
                    </a:cubicBezTo>
                    <a:cubicBezTo>
                      <a:pt x="42026" y="57375"/>
                      <a:pt x="35538" y="60201"/>
                      <a:pt x="27359" y="60201"/>
                    </a:cubicBezTo>
                    <a:cubicBezTo>
                      <a:pt x="23692" y="60201"/>
                      <a:pt x="20308" y="59636"/>
                      <a:pt x="17205" y="58223"/>
                    </a:cubicBezTo>
                    <a:cubicBezTo>
                      <a:pt x="14103" y="56810"/>
                      <a:pt x="11564" y="55114"/>
                      <a:pt x="9590" y="52570"/>
                    </a:cubicBezTo>
                    <a:lnTo>
                      <a:pt x="9590" y="82247"/>
                    </a:lnTo>
                    <a:lnTo>
                      <a:pt x="0" y="82247"/>
                    </a:lnTo>
                    <a:close/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C2BC0025-EF4E-604A-B099-C6EF6426E625}"/>
                  </a:ext>
                </a:extLst>
              </p:cNvPr>
              <p:cNvSpPr/>
              <p:nvPr/>
            </p:nvSpPr>
            <p:spPr>
              <a:xfrm>
                <a:off x="1397747" y="5934253"/>
                <a:ext cx="53871" cy="59918"/>
              </a:xfrm>
              <a:custGeom>
                <a:avLst/>
                <a:gdLst>
                  <a:gd name="connsiteX0" fmla="*/ 27359 w 53871"/>
                  <a:gd name="connsiteY0" fmla="*/ 51157 h 59918"/>
                  <a:gd name="connsiteX1" fmla="*/ 40333 w 53871"/>
                  <a:gd name="connsiteY1" fmla="*/ 45504 h 59918"/>
                  <a:gd name="connsiteX2" fmla="*/ 44564 w 53871"/>
                  <a:gd name="connsiteY2" fmla="*/ 29677 h 59918"/>
                  <a:gd name="connsiteX3" fmla="*/ 40333 w 53871"/>
                  <a:gd name="connsiteY3" fmla="*/ 13849 h 59918"/>
                  <a:gd name="connsiteX4" fmla="*/ 27359 w 53871"/>
                  <a:gd name="connsiteY4" fmla="*/ 8196 h 59918"/>
                  <a:gd name="connsiteX5" fmla="*/ 14385 w 53871"/>
                  <a:gd name="connsiteY5" fmla="*/ 13849 h 59918"/>
                  <a:gd name="connsiteX6" fmla="*/ 9872 w 53871"/>
                  <a:gd name="connsiteY6" fmla="*/ 29677 h 59918"/>
                  <a:gd name="connsiteX7" fmla="*/ 14667 w 53871"/>
                  <a:gd name="connsiteY7" fmla="*/ 45504 h 59918"/>
                  <a:gd name="connsiteX8" fmla="*/ 27359 w 53871"/>
                  <a:gd name="connsiteY8" fmla="*/ 51157 h 59918"/>
                  <a:gd name="connsiteX9" fmla="*/ 27359 w 53871"/>
                  <a:gd name="connsiteY9" fmla="*/ 59919 h 59918"/>
                  <a:gd name="connsiteX10" fmla="*/ 16359 w 53871"/>
                  <a:gd name="connsiteY10" fmla="*/ 57940 h 59918"/>
                  <a:gd name="connsiteX11" fmla="*/ 7615 w 53871"/>
                  <a:gd name="connsiteY11" fmla="*/ 52287 h 59918"/>
                  <a:gd name="connsiteX12" fmla="*/ 1974 w 53871"/>
                  <a:gd name="connsiteY12" fmla="*/ 42678 h 59918"/>
                  <a:gd name="connsiteX13" fmla="*/ 0 w 53871"/>
                  <a:gd name="connsiteY13" fmla="*/ 29959 h 59918"/>
                  <a:gd name="connsiteX14" fmla="*/ 7615 w 53871"/>
                  <a:gd name="connsiteY14" fmla="*/ 7914 h 59918"/>
                  <a:gd name="connsiteX15" fmla="*/ 27359 w 53871"/>
                  <a:gd name="connsiteY15" fmla="*/ 0 h 59918"/>
                  <a:gd name="connsiteX16" fmla="*/ 46539 w 53871"/>
                  <a:gd name="connsiteY16" fmla="*/ 7914 h 59918"/>
                  <a:gd name="connsiteX17" fmla="*/ 53872 w 53871"/>
                  <a:gd name="connsiteY17" fmla="*/ 29959 h 59918"/>
                  <a:gd name="connsiteX18" fmla="*/ 46539 w 53871"/>
                  <a:gd name="connsiteY18" fmla="*/ 52005 h 59918"/>
                  <a:gd name="connsiteX19" fmla="*/ 27359 w 53871"/>
                  <a:gd name="connsiteY19" fmla="*/ 59919 h 59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3871" h="59918">
                    <a:moveTo>
                      <a:pt x="27359" y="51157"/>
                    </a:moveTo>
                    <a:cubicBezTo>
                      <a:pt x="33000" y="51157"/>
                      <a:pt x="37231" y="49178"/>
                      <a:pt x="40333" y="45504"/>
                    </a:cubicBezTo>
                    <a:cubicBezTo>
                      <a:pt x="43154" y="41547"/>
                      <a:pt x="44564" y="36460"/>
                      <a:pt x="44564" y="29677"/>
                    </a:cubicBezTo>
                    <a:cubicBezTo>
                      <a:pt x="44564" y="22893"/>
                      <a:pt x="43154" y="17806"/>
                      <a:pt x="40333" y="13849"/>
                    </a:cubicBezTo>
                    <a:cubicBezTo>
                      <a:pt x="37513" y="10175"/>
                      <a:pt x="33282" y="8196"/>
                      <a:pt x="27359" y="8196"/>
                    </a:cubicBezTo>
                    <a:cubicBezTo>
                      <a:pt x="21718" y="8196"/>
                      <a:pt x="17487" y="10175"/>
                      <a:pt x="14385" y="13849"/>
                    </a:cubicBezTo>
                    <a:cubicBezTo>
                      <a:pt x="11282" y="17523"/>
                      <a:pt x="9872" y="22893"/>
                      <a:pt x="9872" y="29677"/>
                    </a:cubicBezTo>
                    <a:cubicBezTo>
                      <a:pt x="9872" y="36460"/>
                      <a:pt x="11564" y="41547"/>
                      <a:pt x="14667" y="45504"/>
                    </a:cubicBezTo>
                    <a:cubicBezTo>
                      <a:pt x="17487" y="49461"/>
                      <a:pt x="22000" y="51157"/>
                      <a:pt x="27359" y="51157"/>
                    </a:cubicBezTo>
                    <a:moveTo>
                      <a:pt x="27359" y="59919"/>
                    </a:moveTo>
                    <a:cubicBezTo>
                      <a:pt x="23410" y="59919"/>
                      <a:pt x="19744" y="59353"/>
                      <a:pt x="16359" y="57940"/>
                    </a:cubicBezTo>
                    <a:cubicBezTo>
                      <a:pt x="12974" y="56527"/>
                      <a:pt x="10154" y="54548"/>
                      <a:pt x="7615" y="52287"/>
                    </a:cubicBezTo>
                    <a:cubicBezTo>
                      <a:pt x="5359" y="49744"/>
                      <a:pt x="3385" y="46635"/>
                      <a:pt x="1974" y="42678"/>
                    </a:cubicBezTo>
                    <a:cubicBezTo>
                      <a:pt x="564" y="39004"/>
                      <a:pt x="0" y="34481"/>
                      <a:pt x="0" y="29959"/>
                    </a:cubicBezTo>
                    <a:cubicBezTo>
                      <a:pt x="0" y="20350"/>
                      <a:pt x="2538" y="13001"/>
                      <a:pt x="7615" y="7914"/>
                    </a:cubicBezTo>
                    <a:cubicBezTo>
                      <a:pt x="12692" y="2826"/>
                      <a:pt x="19180" y="0"/>
                      <a:pt x="27359" y="0"/>
                    </a:cubicBezTo>
                    <a:cubicBezTo>
                      <a:pt x="35256" y="0"/>
                      <a:pt x="41744" y="2544"/>
                      <a:pt x="46539" y="7914"/>
                    </a:cubicBezTo>
                    <a:cubicBezTo>
                      <a:pt x="51333" y="13001"/>
                      <a:pt x="53872" y="20350"/>
                      <a:pt x="53872" y="29959"/>
                    </a:cubicBezTo>
                    <a:cubicBezTo>
                      <a:pt x="53872" y="39286"/>
                      <a:pt x="51333" y="46635"/>
                      <a:pt x="46539" y="52005"/>
                    </a:cubicBezTo>
                    <a:cubicBezTo>
                      <a:pt x="41744" y="57092"/>
                      <a:pt x="35256" y="59919"/>
                      <a:pt x="27359" y="59919"/>
                    </a:cubicBezTo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01732E20-25F0-BA4F-8423-6E3C4828BFFC}"/>
                  </a:ext>
                </a:extLst>
              </p:cNvPr>
              <p:cNvSpPr/>
              <p:nvPr/>
            </p:nvSpPr>
            <p:spPr>
              <a:xfrm>
                <a:off x="1456696" y="5935383"/>
                <a:ext cx="63461" cy="73767"/>
              </a:xfrm>
              <a:custGeom>
                <a:avLst/>
                <a:gdLst>
                  <a:gd name="connsiteX0" fmla="*/ 22282 w 63461"/>
                  <a:gd name="connsiteY0" fmla="*/ 33068 h 73767"/>
                  <a:gd name="connsiteX1" fmla="*/ 20308 w 63461"/>
                  <a:gd name="connsiteY1" fmla="*/ 41830 h 73767"/>
                  <a:gd name="connsiteX2" fmla="*/ 16923 w 63461"/>
                  <a:gd name="connsiteY2" fmla="*/ 48331 h 73767"/>
                  <a:gd name="connsiteX3" fmla="*/ 44846 w 63461"/>
                  <a:gd name="connsiteY3" fmla="*/ 48331 h 73767"/>
                  <a:gd name="connsiteX4" fmla="*/ 44846 w 63461"/>
                  <a:gd name="connsiteY4" fmla="*/ 8762 h 73767"/>
                  <a:gd name="connsiteX5" fmla="*/ 23128 w 63461"/>
                  <a:gd name="connsiteY5" fmla="*/ 8762 h 73767"/>
                  <a:gd name="connsiteX6" fmla="*/ 23128 w 63461"/>
                  <a:gd name="connsiteY6" fmla="*/ 23176 h 73767"/>
                  <a:gd name="connsiteX7" fmla="*/ 22282 w 63461"/>
                  <a:gd name="connsiteY7" fmla="*/ 33068 h 73767"/>
                  <a:gd name="connsiteX8" fmla="*/ 0 w 63461"/>
                  <a:gd name="connsiteY8" fmla="*/ 48613 h 73767"/>
                  <a:gd name="connsiteX9" fmla="*/ 5923 w 63461"/>
                  <a:gd name="connsiteY9" fmla="*/ 48613 h 73767"/>
                  <a:gd name="connsiteX10" fmla="*/ 11000 w 63461"/>
                  <a:gd name="connsiteY10" fmla="*/ 41547 h 73767"/>
                  <a:gd name="connsiteX11" fmla="*/ 13256 w 63461"/>
                  <a:gd name="connsiteY11" fmla="*/ 31938 h 73767"/>
                  <a:gd name="connsiteX12" fmla="*/ 13538 w 63461"/>
                  <a:gd name="connsiteY12" fmla="*/ 27416 h 73767"/>
                  <a:gd name="connsiteX13" fmla="*/ 13821 w 63461"/>
                  <a:gd name="connsiteY13" fmla="*/ 21198 h 73767"/>
                  <a:gd name="connsiteX14" fmla="*/ 13821 w 63461"/>
                  <a:gd name="connsiteY14" fmla="*/ 12436 h 73767"/>
                  <a:gd name="connsiteX15" fmla="*/ 13821 w 63461"/>
                  <a:gd name="connsiteY15" fmla="*/ 0 h 73767"/>
                  <a:gd name="connsiteX16" fmla="*/ 54154 w 63461"/>
                  <a:gd name="connsiteY16" fmla="*/ 0 h 73767"/>
                  <a:gd name="connsiteX17" fmla="*/ 54154 w 63461"/>
                  <a:gd name="connsiteY17" fmla="*/ 48613 h 73767"/>
                  <a:gd name="connsiteX18" fmla="*/ 63462 w 63461"/>
                  <a:gd name="connsiteY18" fmla="*/ 48613 h 73767"/>
                  <a:gd name="connsiteX19" fmla="*/ 63462 w 63461"/>
                  <a:gd name="connsiteY19" fmla="*/ 73768 h 73767"/>
                  <a:gd name="connsiteX20" fmla="*/ 54154 w 63461"/>
                  <a:gd name="connsiteY20" fmla="*/ 73768 h 73767"/>
                  <a:gd name="connsiteX21" fmla="*/ 54154 w 63461"/>
                  <a:gd name="connsiteY21" fmla="*/ 57657 h 73767"/>
                  <a:gd name="connsiteX22" fmla="*/ 9308 w 63461"/>
                  <a:gd name="connsiteY22" fmla="*/ 57657 h 73767"/>
                  <a:gd name="connsiteX23" fmla="*/ 9308 w 63461"/>
                  <a:gd name="connsiteY23" fmla="*/ 73768 h 73767"/>
                  <a:gd name="connsiteX24" fmla="*/ 0 w 63461"/>
                  <a:gd name="connsiteY24" fmla="*/ 73768 h 73767"/>
                  <a:gd name="connsiteX25" fmla="*/ 0 w 63461"/>
                  <a:gd name="connsiteY25" fmla="*/ 48613 h 73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461" h="73767">
                    <a:moveTo>
                      <a:pt x="22282" y="33068"/>
                    </a:moveTo>
                    <a:cubicBezTo>
                      <a:pt x="22000" y="36460"/>
                      <a:pt x="21154" y="39286"/>
                      <a:pt x="20308" y="41830"/>
                    </a:cubicBezTo>
                    <a:cubicBezTo>
                      <a:pt x="19180" y="44374"/>
                      <a:pt x="18051" y="46635"/>
                      <a:pt x="16923" y="48331"/>
                    </a:cubicBezTo>
                    <a:lnTo>
                      <a:pt x="44846" y="48331"/>
                    </a:lnTo>
                    <a:lnTo>
                      <a:pt x="44846" y="8762"/>
                    </a:lnTo>
                    <a:lnTo>
                      <a:pt x="23128" y="8762"/>
                    </a:lnTo>
                    <a:cubicBezTo>
                      <a:pt x="23128" y="14414"/>
                      <a:pt x="23128" y="19219"/>
                      <a:pt x="23128" y="23176"/>
                    </a:cubicBezTo>
                    <a:cubicBezTo>
                      <a:pt x="22564" y="27698"/>
                      <a:pt x="22564" y="30807"/>
                      <a:pt x="22282" y="33068"/>
                    </a:cubicBezTo>
                    <a:moveTo>
                      <a:pt x="0" y="48613"/>
                    </a:moveTo>
                    <a:lnTo>
                      <a:pt x="5923" y="48613"/>
                    </a:lnTo>
                    <a:cubicBezTo>
                      <a:pt x="7897" y="46917"/>
                      <a:pt x="9590" y="44656"/>
                      <a:pt x="11000" y="41547"/>
                    </a:cubicBezTo>
                    <a:cubicBezTo>
                      <a:pt x="12410" y="38438"/>
                      <a:pt x="13256" y="35329"/>
                      <a:pt x="13256" y="31938"/>
                    </a:cubicBezTo>
                    <a:cubicBezTo>
                      <a:pt x="13256" y="30525"/>
                      <a:pt x="13538" y="29111"/>
                      <a:pt x="13538" y="27416"/>
                    </a:cubicBezTo>
                    <a:cubicBezTo>
                      <a:pt x="13538" y="25720"/>
                      <a:pt x="13538" y="23741"/>
                      <a:pt x="13821" y="21198"/>
                    </a:cubicBezTo>
                    <a:cubicBezTo>
                      <a:pt x="13821" y="18654"/>
                      <a:pt x="13821" y="15828"/>
                      <a:pt x="13821" y="12436"/>
                    </a:cubicBezTo>
                    <a:cubicBezTo>
                      <a:pt x="13821" y="9044"/>
                      <a:pt x="13821" y="4805"/>
                      <a:pt x="13821" y="0"/>
                    </a:cubicBezTo>
                    <a:lnTo>
                      <a:pt x="54154" y="0"/>
                    </a:lnTo>
                    <a:lnTo>
                      <a:pt x="54154" y="48613"/>
                    </a:lnTo>
                    <a:lnTo>
                      <a:pt x="63462" y="48613"/>
                    </a:lnTo>
                    <a:lnTo>
                      <a:pt x="63462" y="73768"/>
                    </a:lnTo>
                    <a:lnTo>
                      <a:pt x="54154" y="73768"/>
                    </a:lnTo>
                    <a:lnTo>
                      <a:pt x="54154" y="57657"/>
                    </a:lnTo>
                    <a:lnTo>
                      <a:pt x="9308" y="57657"/>
                    </a:lnTo>
                    <a:lnTo>
                      <a:pt x="9308" y="73768"/>
                    </a:lnTo>
                    <a:lnTo>
                      <a:pt x="0" y="73768"/>
                    </a:lnTo>
                    <a:lnTo>
                      <a:pt x="0" y="48613"/>
                    </a:lnTo>
                    <a:close/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059CE7F9-043F-2849-B383-24D7A7E06010}"/>
                  </a:ext>
                </a:extLst>
              </p:cNvPr>
              <p:cNvSpPr/>
              <p:nvPr/>
            </p:nvSpPr>
            <p:spPr>
              <a:xfrm>
                <a:off x="1522978" y="5935383"/>
                <a:ext cx="55564" cy="80833"/>
              </a:xfrm>
              <a:custGeom>
                <a:avLst/>
                <a:gdLst>
                  <a:gd name="connsiteX0" fmla="*/ 29615 w 55564"/>
                  <a:gd name="connsiteY0" fmla="*/ 66419 h 80833"/>
                  <a:gd name="connsiteX1" fmla="*/ 22000 w 55564"/>
                  <a:gd name="connsiteY1" fmla="*/ 77724 h 80833"/>
                  <a:gd name="connsiteX2" fmla="*/ 11282 w 55564"/>
                  <a:gd name="connsiteY2" fmla="*/ 80833 h 80833"/>
                  <a:gd name="connsiteX3" fmla="*/ 5923 w 55564"/>
                  <a:gd name="connsiteY3" fmla="*/ 80833 h 80833"/>
                  <a:gd name="connsiteX4" fmla="*/ 5923 w 55564"/>
                  <a:gd name="connsiteY4" fmla="*/ 71789 h 80833"/>
                  <a:gd name="connsiteX5" fmla="*/ 9590 w 55564"/>
                  <a:gd name="connsiteY5" fmla="*/ 71789 h 80833"/>
                  <a:gd name="connsiteX6" fmla="*/ 16641 w 55564"/>
                  <a:gd name="connsiteY6" fmla="*/ 70093 h 80833"/>
                  <a:gd name="connsiteX7" fmla="*/ 21436 w 55564"/>
                  <a:gd name="connsiteY7" fmla="*/ 63310 h 80833"/>
                  <a:gd name="connsiteX8" fmla="*/ 23974 w 55564"/>
                  <a:gd name="connsiteY8" fmla="*/ 57092 h 80833"/>
                  <a:gd name="connsiteX9" fmla="*/ 0 w 55564"/>
                  <a:gd name="connsiteY9" fmla="*/ 0 h 80833"/>
                  <a:gd name="connsiteX10" fmla="*/ 10436 w 55564"/>
                  <a:gd name="connsiteY10" fmla="*/ 0 h 80833"/>
                  <a:gd name="connsiteX11" fmla="*/ 29051 w 55564"/>
                  <a:gd name="connsiteY11" fmla="*/ 45504 h 80833"/>
                  <a:gd name="connsiteX12" fmla="*/ 45692 w 55564"/>
                  <a:gd name="connsiteY12" fmla="*/ 0 h 80833"/>
                  <a:gd name="connsiteX13" fmla="*/ 55564 w 55564"/>
                  <a:gd name="connsiteY13" fmla="*/ 0 h 80833"/>
                  <a:gd name="connsiteX14" fmla="*/ 29615 w 55564"/>
                  <a:gd name="connsiteY14" fmla="*/ 66419 h 80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5564" h="80833">
                    <a:moveTo>
                      <a:pt x="29615" y="66419"/>
                    </a:moveTo>
                    <a:cubicBezTo>
                      <a:pt x="27359" y="71789"/>
                      <a:pt x="25103" y="75746"/>
                      <a:pt x="22000" y="77724"/>
                    </a:cubicBezTo>
                    <a:cubicBezTo>
                      <a:pt x="19180" y="79986"/>
                      <a:pt x="15513" y="80833"/>
                      <a:pt x="11282" y="80833"/>
                    </a:cubicBezTo>
                    <a:lnTo>
                      <a:pt x="5923" y="80833"/>
                    </a:lnTo>
                    <a:lnTo>
                      <a:pt x="5923" y="71789"/>
                    </a:lnTo>
                    <a:lnTo>
                      <a:pt x="9590" y="71789"/>
                    </a:lnTo>
                    <a:cubicBezTo>
                      <a:pt x="12410" y="71789"/>
                      <a:pt x="14667" y="71224"/>
                      <a:pt x="16641" y="70093"/>
                    </a:cubicBezTo>
                    <a:cubicBezTo>
                      <a:pt x="18615" y="68963"/>
                      <a:pt x="20308" y="66702"/>
                      <a:pt x="21436" y="63310"/>
                    </a:cubicBezTo>
                    <a:lnTo>
                      <a:pt x="23974" y="57092"/>
                    </a:lnTo>
                    <a:lnTo>
                      <a:pt x="0" y="0"/>
                    </a:lnTo>
                    <a:lnTo>
                      <a:pt x="10436" y="0"/>
                    </a:lnTo>
                    <a:lnTo>
                      <a:pt x="29051" y="45504"/>
                    </a:lnTo>
                    <a:lnTo>
                      <a:pt x="45692" y="0"/>
                    </a:lnTo>
                    <a:lnTo>
                      <a:pt x="55564" y="0"/>
                    </a:lnTo>
                    <a:lnTo>
                      <a:pt x="29615" y="66419"/>
                    </a:lnTo>
                    <a:close/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</p:grp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F0221F01-9875-A04B-990D-0A20B287AADD}"/>
                </a:ext>
              </a:extLst>
            </p:cNvPr>
            <p:cNvSpPr/>
            <p:nvPr/>
          </p:nvSpPr>
          <p:spPr>
            <a:xfrm>
              <a:off x="1588414" y="5935383"/>
              <a:ext cx="66282" cy="57374"/>
            </a:xfrm>
            <a:custGeom>
              <a:avLst/>
              <a:gdLst>
                <a:gd name="connsiteX0" fmla="*/ 0 w 66282"/>
                <a:gd name="connsiteY0" fmla="*/ 57375 h 57374"/>
                <a:gd name="connsiteX1" fmla="*/ 0 w 66282"/>
                <a:gd name="connsiteY1" fmla="*/ 0 h 57374"/>
                <a:gd name="connsiteX2" fmla="*/ 14103 w 66282"/>
                <a:gd name="connsiteY2" fmla="*/ 0 h 57374"/>
                <a:gd name="connsiteX3" fmla="*/ 33282 w 66282"/>
                <a:gd name="connsiteY3" fmla="*/ 48048 h 57374"/>
                <a:gd name="connsiteX4" fmla="*/ 52744 w 66282"/>
                <a:gd name="connsiteY4" fmla="*/ 0 h 57374"/>
                <a:gd name="connsiteX5" fmla="*/ 66282 w 66282"/>
                <a:gd name="connsiteY5" fmla="*/ 0 h 57374"/>
                <a:gd name="connsiteX6" fmla="*/ 66282 w 66282"/>
                <a:gd name="connsiteY6" fmla="*/ 57375 h 57374"/>
                <a:gd name="connsiteX7" fmla="*/ 56974 w 66282"/>
                <a:gd name="connsiteY7" fmla="*/ 57375 h 57374"/>
                <a:gd name="connsiteX8" fmla="*/ 56974 w 66282"/>
                <a:gd name="connsiteY8" fmla="*/ 10457 h 57374"/>
                <a:gd name="connsiteX9" fmla="*/ 37795 w 66282"/>
                <a:gd name="connsiteY9" fmla="*/ 57375 h 57374"/>
                <a:gd name="connsiteX10" fmla="*/ 27923 w 66282"/>
                <a:gd name="connsiteY10" fmla="*/ 57375 h 57374"/>
                <a:gd name="connsiteX11" fmla="*/ 8744 w 66282"/>
                <a:gd name="connsiteY11" fmla="*/ 10457 h 57374"/>
                <a:gd name="connsiteX12" fmla="*/ 8744 w 66282"/>
                <a:gd name="connsiteY12" fmla="*/ 57375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282" h="57374">
                  <a:moveTo>
                    <a:pt x="0" y="57375"/>
                  </a:moveTo>
                  <a:lnTo>
                    <a:pt x="0" y="0"/>
                  </a:lnTo>
                  <a:lnTo>
                    <a:pt x="14103" y="0"/>
                  </a:lnTo>
                  <a:lnTo>
                    <a:pt x="33282" y="48048"/>
                  </a:lnTo>
                  <a:lnTo>
                    <a:pt x="52744" y="0"/>
                  </a:lnTo>
                  <a:lnTo>
                    <a:pt x="66282" y="0"/>
                  </a:lnTo>
                  <a:lnTo>
                    <a:pt x="66282" y="57375"/>
                  </a:lnTo>
                  <a:lnTo>
                    <a:pt x="56974" y="57375"/>
                  </a:lnTo>
                  <a:lnTo>
                    <a:pt x="56974" y="10457"/>
                  </a:lnTo>
                  <a:lnTo>
                    <a:pt x="37795" y="57375"/>
                  </a:lnTo>
                  <a:lnTo>
                    <a:pt x="27923" y="57375"/>
                  </a:lnTo>
                  <a:lnTo>
                    <a:pt x="8744" y="10457"/>
                  </a:lnTo>
                  <a:lnTo>
                    <a:pt x="8744" y="57375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77FDCD99-4B6E-A043-BB4E-71B448C58EFF}"/>
                </a:ext>
              </a:extLst>
            </p:cNvPr>
            <p:cNvSpPr/>
            <p:nvPr/>
          </p:nvSpPr>
          <p:spPr>
            <a:xfrm>
              <a:off x="1669926" y="5934253"/>
              <a:ext cx="46820" cy="59635"/>
            </a:xfrm>
            <a:custGeom>
              <a:avLst/>
              <a:gdLst>
                <a:gd name="connsiteX0" fmla="*/ 37513 w 46820"/>
                <a:gd name="connsiteY0" fmla="*/ 33068 h 59635"/>
                <a:gd name="connsiteX1" fmla="*/ 29897 w 46820"/>
                <a:gd name="connsiteY1" fmla="*/ 33068 h 59635"/>
                <a:gd name="connsiteX2" fmla="*/ 21718 w 46820"/>
                <a:gd name="connsiteY2" fmla="*/ 33068 h 59635"/>
                <a:gd name="connsiteX3" fmla="*/ 12692 w 46820"/>
                <a:gd name="connsiteY3" fmla="*/ 35612 h 59635"/>
                <a:gd name="connsiteX4" fmla="*/ 9590 w 46820"/>
                <a:gd name="connsiteY4" fmla="*/ 42395 h 59635"/>
                <a:gd name="connsiteX5" fmla="*/ 12410 w 46820"/>
                <a:gd name="connsiteY5" fmla="*/ 48896 h 59635"/>
                <a:gd name="connsiteX6" fmla="*/ 20308 w 46820"/>
                <a:gd name="connsiteY6" fmla="*/ 51439 h 59635"/>
                <a:gd name="connsiteX7" fmla="*/ 32436 w 46820"/>
                <a:gd name="connsiteY7" fmla="*/ 47765 h 59635"/>
                <a:gd name="connsiteX8" fmla="*/ 37513 w 46820"/>
                <a:gd name="connsiteY8" fmla="*/ 38438 h 59635"/>
                <a:gd name="connsiteX9" fmla="*/ 37513 w 46820"/>
                <a:gd name="connsiteY9" fmla="*/ 33068 h 59635"/>
                <a:gd name="connsiteX10" fmla="*/ 38077 w 46820"/>
                <a:gd name="connsiteY10" fmla="*/ 58505 h 59635"/>
                <a:gd name="connsiteX11" fmla="*/ 38077 w 46820"/>
                <a:gd name="connsiteY11" fmla="*/ 51722 h 59635"/>
                <a:gd name="connsiteX12" fmla="*/ 30744 w 46820"/>
                <a:gd name="connsiteY12" fmla="*/ 57375 h 59635"/>
                <a:gd name="connsiteX13" fmla="*/ 20026 w 46820"/>
                <a:gd name="connsiteY13" fmla="*/ 59636 h 59635"/>
                <a:gd name="connsiteX14" fmla="*/ 5359 w 46820"/>
                <a:gd name="connsiteY14" fmla="*/ 55114 h 59635"/>
                <a:gd name="connsiteX15" fmla="*/ 0 w 46820"/>
                <a:gd name="connsiteY15" fmla="*/ 42678 h 59635"/>
                <a:gd name="connsiteX16" fmla="*/ 5923 w 46820"/>
                <a:gd name="connsiteY16" fmla="*/ 29677 h 59635"/>
                <a:gd name="connsiteX17" fmla="*/ 21718 w 46820"/>
                <a:gd name="connsiteY17" fmla="*/ 25437 h 59635"/>
                <a:gd name="connsiteX18" fmla="*/ 29897 w 46820"/>
                <a:gd name="connsiteY18" fmla="*/ 25437 h 59635"/>
                <a:gd name="connsiteX19" fmla="*/ 37513 w 46820"/>
                <a:gd name="connsiteY19" fmla="*/ 25720 h 59635"/>
                <a:gd name="connsiteX20" fmla="*/ 37513 w 46820"/>
                <a:gd name="connsiteY20" fmla="*/ 20632 h 59635"/>
                <a:gd name="connsiteX21" fmla="*/ 33846 w 46820"/>
                <a:gd name="connsiteY21" fmla="*/ 11588 h 59635"/>
                <a:gd name="connsiteX22" fmla="*/ 24821 w 46820"/>
                <a:gd name="connsiteY22" fmla="*/ 8762 h 59635"/>
                <a:gd name="connsiteX23" fmla="*/ 15513 w 46820"/>
                <a:gd name="connsiteY23" fmla="*/ 11871 h 59635"/>
                <a:gd name="connsiteX24" fmla="*/ 11000 w 46820"/>
                <a:gd name="connsiteY24" fmla="*/ 19219 h 59635"/>
                <a:gd name="connsiteX25" fmla="*/ 1974 w 46820"/>
                <a:gd name="connsiteY25" fmla="*/ 17241 h 59635"/>
                <a:gd name="connsiteX26" fmla="*/ 9590 w 46820"/>
                <a:gd name="connsiteY26" fmla="*/ 4805 h 59635"/>
                <a:gd name="connsiteX27" fmla="*/ 24821 w 46820"/>
                <a:gd name="connsiteY27" fmla="*/ 0 h 59635"/>
                <a:gd name="connsiteX28" fmla="*/ 40615 w 46820"/>
                <a:gd name="connsiteY28" fmla="*/ 4805 h 59635"/>
                <a:gd name="connsiteX29" fmla="*/ 46821 w 46820"/>
                <a:gd name="connsiteY29" fmla="*/ 20067 h 59635"/>
                <a:gd name="connsiteX30" fmla="*/ 46821 w 46820"/>
                <a:gd name="connsiteY30" fmla="*/ 58505 h 59635"/>
                <a:gd name="connsiteX31" fmla="*/ 38077 w 46820"/>
                <a:gd name="connsiteY31" fmla="*/ 58505 h 59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6820" h="59635">
                  <a:moveTo>
                    <a:pt x="37513" y="33068"/>
                  </a:moveTo>
                  <a:cubicBezTo>
                    <a:pt x="35256" y="33068"/>
                    <a:pt x="32718" y="33068"/>
                    <a:pt x="29897" y="33068"/>
                  </a:cubicBezTo>
                  <a:cubicBezTo>
                    <a:pt x="27359" y="33068"/>
                    <a:pt x="24538" y="33068"/>
                    <a:pt x="21718" y="33068"/>
                  </a:cubicBezTo>
                  <a:cubicBezTo>
                    <a:pt x="17769" y="33351"/>
                    <a:pt x="14667" y="34199"/>
                    <a:pt x="12692" y="35612"/>
                  </a:cubicBezTo>
                  <a:cubicBezTo>
                    <a:pt x="10718" y="37308"/>
                    <a:pt x="9590" y="39569"/>
                    <a:pt x="9590" y="42395"/>
                  </a:cubicBezTo>
                  <a:cubicBezTo>
                    <a:pt x="9590" y="45222"/>
                    <a:pt x="10436" y="47200"/>
                    <a:pt x="12410" y="48896"/>
                  </a:cubicBezTo>
                  <a:cubicBezTo>
                    <a:pt x="14385" y="50592"/>
                    <a:pt x="16923" y="51439"/>
                    <a:pt x="20308" y="51439"/>
                  </a:cubicBezTo>
                  <a:cubicBezTo>
                    <a:pt x="25103" y="51439"/>
                    <a:pt x="29051" y="50309"/>
                    <a:pt x="32436" y="47765"/>
                  </a:cubicBezTo>
                  <a:cubicBezTo>
                    <a:pt x="35821" y="45504"/>
                    <a:pt x="37513" y="42395"/>
                    <a:pt x="37513" y="38438"/>
                  </a:cubicBezTo>
                  <a:lnTo>
                    <a:pt x="37513" y="33068"/>
                  </a:lnTo>
                  <a:close/>
                  <a:moveTo>
                    <a:pt x="38077" y="58505"/>
                  </a:moveTo>
                  <a:lnTo>
                    <a:pt x="38077" y="51722"/>
                  </a:lnTo>
                  <a:cubicBezTo>
                    <a:pt x="36385" y="53983"/>
                    <a:pt x="33846" y="55962"/>
                    <a:pt x="30744" y="57375"/>
                  </a:cubicBezTo>
                  <a:cubicBezTo>
                    <a:pt x="27641" y="58788"/>
                    <a:pt x="24256" y="59636"/>
                    <a:pt x="20026" y="59636"/>
                  </a:cubicBezTo>
                  <a:cubicBezTo>
                    <a:pt x="13821" y="59636"/>
                    <a:pt x="9026" y="58223"/>
                    <a:pt x="5359" y="55114"/>
                  </a:cubicBezTo>
                  <a:cubicBezTo>
                    <a:pt x="1692" y="52005"/>
                    <a:pt x="0" y="47765"/>
                    <a:pt x="0" y="42678"/>
                  </a:cubicBezTo>
                  <a:cubicBezTo>
                    <a:pt x="0" y="36742"/>
                    <a:pt x="1974" y="32503"/>
                    <a:pt x="5923" y="29677"/>
                  </a:cubicBezTo>
                  <a:cubicBezTo>
                    <a:pt x="9872" y="27133"/>
                    <a:pt x="14949" y="25437"/>
                    <a:pt x="21718" y="25437"/>
                  </a:cubicBezTo>
                  <a:cubicBezTo>
                    <a:pt x="24538" y="25437"/>
                    <a:pt x="27359" y="25437"/>
                    <a:pt x="29897" y="25437"/>
                  </a:cubicBezTo>
                  <a:cubicBezTo>
                    <a:pt x="32436" y="25437"/>
                    <a:pt x="34974" y="25437"/>
                    <a:pt x="37513" y="25720"/>
                  </a:cubicBezTo>
                  <a:lnTo>
                    <a:pt x="37513" y="20632"/>
                  </a:lnTo>
                  <a:cubicBezTo>
                    <a:pt x="37513" y="16393"/>
                    <a:pt x="36385" y="13284"/>
                    <a:pt x="33846" y="11588"/>
                  </a:cubicBezTo>
                  <a:cubicBezTo>
                    <a:pt x="31590" y="9610"/>
                    <a:pt x="28487" y="8762"/>
                    <a:pt x="24821" y="8762"/>
                  </a:cubicBezTo>
                  <a:cubicBezTo>
                    <a:pt x="20872" y="8762"/>
                    <a:pt x="17769" y="9892"/>
                    <a:pt x="15513" y="11871"/>
                  </a:cubicBezTo>
                  <a:cubicBezTo>
                    <a:pt x="13538" y="13849"/>
                    <a:pt x="11846" y="16393"/>
                    <a:pt x="11000" y="19219"/>
                  </a:cubicBezTo>
                  <a:lnTo>
                    <a:pt x="1974" y="17241"/>
                  </a:lnTo>
                  <a:cubicBezTo>
                    <a:pt x="3103" y="12153"/>
                    <a:pt x="5641" y="8196"/>
                    <a:pt x="9590" y="4805"/>
                  </a:cubicBezTo>
                  <a:cubicBezTo>
                    <a:pt x="13538" y="1696"/>
                    <a:pt x="18615" y="0"/>
                    <a:pt x="24821" y="0"/>
                  </a:cubicBezTo>
                  <a:cubicBezTo>
                    <a:pt x="31308" y="0"/>
                    <a:pt x="36667" y="1696"/>
                    <a:pt x="40615" y="4805"/>
                  </a:cubicBezTo>
                  <a:cubicBezTo>
                    <a:pt x="44846" y="8196"/>
                    <a:pt x="46821" y="13284"/>
                    <a:pt x="46821" y="20067"/>
                  </a:cubicBezTo>
                  <a:lnTo>
                    <a:pt x="46821" y="58505"/>
                  </a:lnTo>
                  <a:lnTo>
                    <a:pt x="38077" y="58505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D9F88397-669E-CC40-984A-518579092475}"/>
                </a:ext>
              </a:extLst>
            </p:cNvPr>
            <p:cNvSpPr/>
            <p:nvPr/>
          </p:nvSpPr>
          <p:spPr>
            <a:xfrm>
              <a:off x="1734234" y="5935383"/>
              <a:ext cx="49359" cy="57374"/>
            </a:xfrm>
            <a:custGeom>
              <a:avLst/>
              <a:gdLst>
                <a:gd name="connsiteX0" fmla="*/ 0 w 49359"/>
                <a:gd name="connsiteY0" fmla="*/ 57375 h 57374"/>
                <a:gd name="connsiteX1" fmla="*/ 0 w 49359"/>
                <a:gd name="connsiteY1" fmla="*/ 0 h 57374"/>
                <a:gd name="connsiteX2" fmla="*/ 9590 w 49359"/>
                <a:gd name="connsiteY2" fmla="*/ 0 h 57374"/>
                <a:gd name="connsiteX3" fmla="*/ 9590 w 49359"/>
                <a:gd name="connsiteY3" fmla="*/ 23459 h 57374"/>
                <a:gd name="connsiteX4" fmla="*/ 39769 w 49359"/>
                <a:gd name="connsiteY4" fmla="*/ 23459 h 57374"/>
                <a:gd name="connsiteX5" fmla="*/ 39769 w 49359"/>
                <a:gd name="connsiteY5" fmla="*/ 0 h 57374"/>
                <a:gd name="connsiteX6" fmla="*/ 49359 w 49359"/>
                <a:gd name="connsiteY6" fmla="*/ 0 h 57374"/>
                <a:gd name="connsiteX7" fmla="*/ 49359 w 49359"/>
                <a:gd name="connsiteY7" fmla="*/ 57375 h 57374"/>
                <a:gd name="connsiteX8" fmla="*/ 39769 w 49359"/>
                <a:gd name="connsiteY8" fmla="*/ 57375 h 57374"/>
                <a:gd name="connsiteX9" fmla="*/ 39769 w 49359"/>
                <a:gd name="connsiteY9" fmla="*/ 32503 h 57374"/>
                <a:gd name="connsiteX10" fmla="*/ 9590 w 49359"/>
                <a:gd name="connsiteY10" fmla="*/ 32503 h 57374"/>
                <a:gd name="connsiteX11" fmla="*/ 9590 w 49359"/>
                <a:gd name="connsiteY11" fmla="*/ 57375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9359" h="57374">
                  <a:moveTo>
                    <a:pt x="0" y="57375"/>
                  </a:moveTo>
                  <a:lnTo>
                    <a:pt x="0" y="0"/>
                  </a:lnTo>
                  <a:lnTo>
                    <a:pt x="9590" y="0"/>
                  </a:lnTo>
                  <a:lnTo>
                    <a:pt x="9590" y="23459"/>
                  </a:lnTo>
                  <a:lnTo>
                    <a:pt x="39769" y="23459"/>
                  </a:lnTo>
                  <a:lnTo>
                    <a:pt x="39769" y="0"/>
                  </a:lnTo>
                  <a:lnTo>
                    <a:pt x="49359" y="0"/>
                  </a:lnTo>
                  <a:lnTo>
                    <a:pt x="49359" y="57375"/>
                  </a:lnTo>
                  <a:lnTo>
                    <a:pt x="39769" y="57375"/>
                  </a:lnTo>
                  <a:lnTo>
                    <a:pt x="39769" y="32503"/>
                  </a:lnTo>
                  <a:lnTo>
                    <a:pt x="9590" y="32503"/>
                  </a:lnTo>
                  <a:lnTo>
                    <a:pt x="9590" y="57375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0B7EE570-C5D2-C241-8EE7-718941478E48}"/>
                </a:ext>
              </a:extLst>
            </p:cNvPr>
            <p:cNvSpPr/>
            <p:nvPr/>
          </p:nvSpPr>
          <p:spPr>
            <a:xfrm>
              <a:off x="1801362" y="5935383"/>
              <a:ext cx="49359" cy="57374"/>
            </a:xfrm>
            <a:custGeom>
              <a:avLst/>
              <a:gdLst>
                <a:gd name="connsiteX0" fmla="*/ 0 w 49359"/>
                <a:gd name="connsiteY0" fmla="*/ 57375 h 57374"/>
                <a:gd name="connsiteX1" fmla="*/ 0 w 49359"/>
                <a:gd name="connsiteY1" fmla="*/ 0 h 57374"/>
                <a:gd name="connsiteX2" fmla="*/ 9590 w 49359"/>
                <a:gd name="connsiteY2" fmla="*/ 0 h 57374"/>
                <a:gd name="connsiteX3" fmla="*/ 9590 w 49359"/>
                <a:gd name="connsiteY3" fmla="*/ 23459 h 57374"/>
                <a:gd name="connsiteX4" fmla="*/ 39769 w 49359"/>
                <a:gd name="connsiteY4" fmla="*/ 23459 h 57374"/>
                <a:gd name="connsiteX5" fmla="*/ 39769 w 49359"/>
                <a:gd name="connsiteY5" fmla="*/ 0 h 57374"/>
                <a:gd name="connsiteX6" fmla="*/ 49359 w 49359"/>
                <a:gd name="connsiteY6" fmla="*/ 0 h 57374"/>
                <a:gd name="connsiteX7" fmla="*/ 49359 w 49359"/>
                <a:gd name="connsiteY7" fmla="*/ 57375 h 57374"/>
                <a:gd name="connsiteX8" fmla="*/ 39769 w 49359"/>
                <a:gd name="connsiteY8" fmla="*/ 57375 h 57374"/>
                <a:gd name="connsiteX9" fmla="*/ 39769 w 49359"/>
                <a:gd name="connsiteY9" fmla="*/ 32503 h 57374"/>
                <a:gd name="connsiteX10" fmla="*/ 9590 w 49359"/>
                <a:gd name="connsiteY10" fmla="*/ 32503 h 57374"/>
                <a:gd name="connsiteX11" fmla="*/ 9590 w 49359"/>
                <a:gd name="connsiteY11" fmla="*/ 57375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9359" h="57374">
                  <a:moveTo>
                    <a:pt x="0" y="57375"/>
                  </a:moveTo>
                  <a:lnTo>
                    <a:pt x="0" y="0"/>
                  </a:lnTo>
                  <a:lnTo>
                    <a:pt x="9590" y="0"/>
                  </a:lnTo>
                  <a:lnTo>
                    <a:pt x="9590" y="23459"/>
                  </a:lnTo>
                  <a:lnTo>
                    <a:pt x="39769" y="23459"/>
                  </a:lnTo>
                  <a:lnTo>
                    <a:pt x="39769" y="0"/>
                  </a:lnTo>
                  <a:lnTo>
                    <a:pt x="49359" y="0"/>
                  </a:lnTo>
                  <a:lnTo>
                    <a:pt x="49359" y="57375"/>
                  </a:lnTo>
                  <a:lnTo>
                    <a:pt x="39769" y="57375"/>
                  </a:lnTo>
                  <a:lnTo>
                    <a:pt x="39769" y="32503"/>
                  </a:lnTo>
                  <a:lnTo>
                    <a:pt x="9590" y="32503"/>
                  </a:lnTo>
                  <a:lnTo>
                    <a:pt x="9590" y="57375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0697A2F6-3279-4E42-B281-0DAF218F497F}"/>
                </a:ext>
              </a:extLst>
            </p:cNvPr>
            <p:cNvSpPr/>
            <p:nvPr/>
          </p:nvSpPr>
          <p:spPr>
            <a:xfrm>
              <a:off x="1868491" y="5935383"/>
              <a:ext cx="62333" cy="57374"/>
            </a:xfrm>
            <a:custGeom>
              <a:avLst/>
              <a:gdLst>
                <a:gd name="connsiteX0" fmla="*/ 52744 w 62333"/>
                <a:gd name="connsiteY0" fmla="*/ 0 h 57374"/>
                <a:gd name="connsiteX1" fmla="*/ 62333 w 62333"/>
                <a:gd name="connsiteY1" fmla="*/ 0 h 57374"/>
                <a:gd name="connsiteX2" fmla="*/ 62333 w 62333"/>
                <a:gd name="connsiteY2" fmla="*/ 57375 h 57374"/>
                <a:gd name="connsiteX3" fmla="*/ 52744 w 62333"/>
                <a:gd name="connsiteY3" fmla="*/ 57375 h 57374"/>
                <a:gd name="connsiteX4" fmla="*/ 52744 w 62333"/>
                <a:gd name="connsiteY4" fmla="*/ 0 h 57374"/>
                <a:gd name="connsiteX5" fmla="*/ 24256 w 62333"/>
                <a:gd name="connsiteY5" fmla="*/ 28546 h 57374"/>
                <a:gd name="connsiteX6" fmla="*/ 9590 w 62333"/>
                <a:gd name="connsiteY6" fmla="*/ 28546 h 57374"/>
                <a:gd name="connsiteX7" fmla="*/ 9590 w 62333"/>
                <a:gd name="connsiteY7" fmla="*/ 48896 h 57374"/>
                <a:gd name="connsiteX8" fmla="*/ 24256 w 62333"/>
                <a:gd name="connsiteY8" fmla="*/ 48896 h 57374"/>
                <a:gd name="connsiteX9" fmla="*/ 33000 w 62333"/>
                <a:gd name="connsiteY9" fmla="*/ 46069 h 57374"/>
                <a:gd name="connsiteX10" fmla="*/ 35256 w 62333"/>
                <a:gd name="connsiteY10" fmla="*/ 38438 h 57374"/>
                <a:gd name="connsiteX11" fmla="*/ 33000 w 62333"/>
                <a:gd name="connsiteY11" fmla="*/ 31090 h 57374"/>
                <a:gd name="connsiteX12" fmla="*/ 24256 w 62333"/>
                <a:gd name="connsiteY12" fmla="*/ 28546 h 57374"/>
                <a:gd name="connsiteX13" fmla="*/ 0 w 62333"/>
                <a:gd name="connsiteY13" fmla="*/ 57375 h 57374"/>
                <a:gd name="connsiteX14" fmla="*/ 0 w 62333"/>
                <a:gd name="connsiteY14" fmla="*/ 0 h 57374"/>
                <a:gd name="connsiteX15" fmla="*/ 9590 w 62333"/>
                <a:gd name="connsiteY15" fmla="*/ 0 h 57374"/>
                <a:gd name="connsiteX16" fmla="*/ 9590 w 62333"/>
                <a:gd name="connsiteY16" fmla="*/ 19784 h 57374"/>
                <a:gd name="connsiteX17" fmla="*/ 24256 w 62333"/>
                <a:gd name="connsiteY17" fmla="*/ 19784 h 57374"/>
                <a:gd name="connsiteX18" fmla="*/ 39205 w 62333"/>
                <a:gd name="connsiteY18" fmla="*/ 24589 h 57374"/>
                <a:gd name="connsiteX19" fmla="*/ 44282 w 62333"/>
                <a:gd name="connsiteY19" fmla="*/ 38156 h 57374"/>
                <a:gd name="connsiteX20" fmla="*/ 39205 w 62333"/>
                <a:gd name="connsiteY20" fmla="*/ 52287 h 57374"/>
                <a:gd name="connsiteX21" fmla="*/ 23974 w 62333"/>
                <a:gd name="connsiteY21" fmla="*/ 57375 h 57374"/>
                <a:gd name="connsiteX22" fmla="*/ 0 w 62333"/>
                <a:gd name="connsiteY22" fmla="*/ 57375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2333" h="57374">
                  <a:moveTo>
                    <a:pt x="52744" y="0"/>
                  </a:moveTo>
                  <a:lnTo>
                    <a:pt x="62333" y="0"/>
                  </a:lnTo>
                  <a:lnTo>
                    <a:pt x="62333" y="57375"/>
                  </a:lnTo>
                  <a:lnTo>
                    <a:pt x="52744" y="57375"/>
                  </a:lnTo>
                  <a:lnTo>
                    <a:pt x="52744" y="0"/>
                  </a:lnTo>
                  <a:close/>
                  <a:moveTo>
                    <a:pt x="24256" y="28546"/>
                  </a:moveTo>
                  <a:lnTo>
                    <a:pt x="9590" y="28546"/>
                  </a:lnTo>
                  <a:lnTo>
                    <a:pt x="9590" y="48896"/>
                  </a:lnTo>
                  <a:lnTo>
                    <a:pt x="24256" y="48896"/>
                  </a:lnTo>
                  <a:cubicBezTo>
                    <a:pt x="28487" y="48896"/>
                    <a:pt x="31590" y="47765"/>
                    <a:pt x="33000" y="46069"/>
                  </a:cubicBezTo>
                  <a:cubicBezTo>
                    <a:pt x="34692" y="44091"/>
                    <a:pt x="35256" y="41547"/>
                    <a:pt x="35256" y="38438"/>
                  </a:cubicBezTo>
                  <a:cubicBezTo>
                    <a:pt x="35256" y="35329"/>
                    <a:pt x="34410" y="32786"/>
                    <a:pt x="33000" y="31090"/>
                  </a:cubicBezTo>
                  <a:cubicBezTo>
                    <a:pt x="31590" y="29394"/>
                    <a:pt x="28769" y="28546"/>
                    <a:pt x="24256" y="28546"/>
                  </a:cubicBezTo>
                  <a:moveTo>
                    <a:pt x="0" y="57375"/>
                  </a:moveTo>
                  <a:lnTo>
                    <a:pt x="0" y="0"/>
                  </a:lnTo>
                  <a:lnTo>
                    <a:pt x="9590" y="0"/>
                  </a:lnTo>
                  <a:lnTo>
                    <a:pt x="9590" y="19784"/>
                  </a:lnTo>
                  <a:lnTo>
                    <a:pt x="24256" y="19784"/>
                  </a:lnTo>
                  <a:cubicBezTo>
                    <a:pt x="30744" y="19784"/>
                    <a:pt x="35821" y="21480"/>
                    <a:pt x="39205" y="24589"/>
                  </a:cubicBezTo>
                  <a:cubicBezTo>
                    <a:pt x="42590" y="27698"/>
                    <a:pt x="44282" y="32220"/>
                    <a:pt x="44282" y="38156"/>
                  </a:cubicBezTo>
                  <a:cubicBezTo>
                    <a:pt x="44282" y="44091"/>
                    <a:pt x="42590" y="48896"/>
                    <a:pt x="39205" y="52287"/>
                  </a:cubicBezTo>
                  <a:cubicBezTo>
                    <a:pt x="35821" y="55679"/>
                    <a:pt x="30744" y="57375"/>
                    <a:pt x="23974" y="57375"/>
                  </a:cubicBezTo>
                  <a:lnTo>
                    <a:pt x="0" y="57375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89A9CC34-F2CB-DA43-84FC-102D6C342923}"/>
                </a:ext>
              </a:extLst>
            </p:cNvPr>
            <p:cNvSpPr/>
            <p:nvPr/>
          </p:nvSpPr>
          <p:spPr>
            <a:xfrm>
              <a:off x="1941542" y="5935383"/>
              <a:ext cx="54435" cy="57374"/>
            </a:xfrm>
            <a:custGeom>
              <a:avLst/>
              <a:gdLst>
                <a:gd name="connsiteX0" fmla="*/ 42872 w 54435"/>
                <a:gd name="connsiteY0" fmla="*/ 57375 h 57374"/>
                <a:gd name="connsiteX1" fmla="*/ 26795 w 54435"/>
                <a:gd name="connsiteY1" fmla="*/ 34481 h 57374"/>
                <a:gd name="connsiteX2" fmla="*/ 11282 w 54435"/>
                <a:gd name="connsiteY2" fmla="*/ 57375 h 57374"/>
                <a:gd name="connsiteX3" fmla="*/ 0 w 54435"/>
                <a:gd name="connsiteY3" fmla="*/ 57375 h 57374"/>
                <a:gd name="connsiteX4" fmla="*/ 21154 w 54435"/>
                <a:gd name="connsiteY4" fmla="*/ 27981 h 57374"/>
                <a:gd name="connsiteX5" fmla="*/ 1410 w 54435"/>
                <a:gd name="connsiteY5" fmla="*/ 0 h 57374"/>
                <a:gd name="connsiteX6" fmla="*/ 12410 w 54435"/>
                <a:gd name="connsiteY6" fmla="*/ 0 h 57374"/>
                <a:gd name="connsiteX7" fmla="*/ 26795 w 54435"/>
                <a:gd name="connsiteY7" fmla="*/ 21198 h 57374"/>
                <a:gd name="connsiteX8" fmla="*/ 41462 w 54435"/>
                <a:gd name="connsiteY8" fmla="*/ 0 h 57374"/>
                <a:gd name="connsiteX9" fmla="*/ 52462 w 54435"/>
                <a:gd name="connsiteY9" fmla="*/ 0 h 57374"/>
                <a:gd name="connsiteX10" fmla="*/ 32436 w 54435"/>
                <a:gd name="connsiteY10" fmla="*/ 27416 h 57374"/>
                <a:gd name="connsiteX11" fmla="*/ 54436 w 54435"/>
                <a:gd name="connsiteY11" fmla="*/ 57375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435" h="57374">
                  <a:moveTo>
                    <a:pt x="42872" y="57375"/>
                  </a:moveTo>
                  <a:lnTo>
                    <a:pt x="26795" y="34481"/>
                  </a:lnTo>
                  <a:lnTo>
                    <a:pt x="11282" y="57375"/>
                  </a:lnTo>
                  <a:lnTo>
                    <a:pt x="0" y="57375"/>
                  </a:lnTo>
                  <a:lnTo>
                    <a:pt x="21154" y="27981"/>
                  </a:lnTo>
                  <a:lnTo>
                    <a:pt x="1410" y="0"/>
                  </a:lnTo>
                  <a:lnTo>
                    <a:pt x="12410" y="0"/>
                  </a:lnTo>
                  <a:lnTo>
                    <a:pt x="26795" y="21198"/>
                  </a:lnTo>
                  <a:lnTo>
                    <a:pt x="41462" y="0"/>
                  </a:lnTo>
                  <a:lnTo>
                    <a:pt x="52462" y="0"/>
                  </a:lnTo>
                  <a:lnTo>
                    <a:pt x="32436" y="27416"/>
                  </a:lnTo>
                  <a:lnTo>
                    <a:pt x="54436" y="57375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grpSp>
          <p:nvGrpSpPr>
            <p:cNvPr id="38" name="Graphic 13">
              <a:extLst>
                <a:ext uri="{FF2B5EF4-FFF2-40B4-BE49-F238E27FC236}">
                  <a16:creationId xmlns:a16="http://schemas.microsoft.com/office/drawing/2014/main" id="{07D8688A-A1C6-824F-9702-4CAFEFF7A0AA}"/>
                </a:ext>
              </a:extLst>
            </p:cNvPr>
            <p:cNvGrpSpPr/>
            <p:nvPr/>
          </p:nvGrpSpPr>
          <p:grpSpPr>
            <a:xfrm>
              <a:off x="1266593" y="6057199"/>
              <a:ext cx="116205" cy="82246"/>
              <a:chOff x="1266593" y="6057199"/>
              <a:chExt cx="116205" cy="82246"/>
            </a:xfrm>
            <a:solidFill>
              <a:srgbClr val="CFD4D9"/>
            </a:solidFill>
          </p:grpSpPr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2E98A8DD-9977-C940-817A-9C02F17BECE4}"/>
                  </a:ext>
                </a:extLst>
              </p:cNvPr>
              <p:cNvSpPr/>
              <p:nvPr/>
            </p:nvSpPr>
            <p:spPr>
              <a:xfrm>
                <a:off x="1266593" y="6057199"/>
                <a:ext cx="54153" cy="82246"/>
              </a:xfrm>
              <a:custGeom>
                <a:avLst/>
                <a:gdLst>
                  <a:gd name="connsiteX0" fmla="*/ 9308 w 54153"/>
                  <a:gd name="connsiteY0" fmla="*/ 34764 h 82246"/>
                  <a:gd name="connsiteX1" fmla="*/ 14667 w 54153"/>
                  <a:gd name="connsiteY1" fmla="*/ 46917 h 82246"/>
                  <a:gd name="connsiteX2" fmla="*/ 27359 w 54153"/>
                  <a:gd name="connsiteY2" fmla="*/ 51439 h 82246"/>
                  <a:gd name="connsiteX3" fmla="*/ 39769 w 54153"/>
                  <a:gd name="connsiteY3" fmla="*/ 45504 h 82246"/>
                  <a:gd name="connsiteX4" fmla="*/ 44282 w 54153"/>
                  <a:gd name="connsiteY4" fmla="*/ 29677 h 82246"/>
                  <a:gd name="connsiteX5" fmla="*/ 39769 w 54153"/>
                  <a:gd name="connsiteY5" fmla="*/ 14414 h 82246"/>
                  <a:gd name="connsiteX6" fmla="*/ 27077 w 54153"/>
                  <a:gd name="connsiteY6" fmla="*/ 8479 h 82246"/>
                  <a:gd name="connsiteX7" fmla="*/ 20590 w 54153"/>
                  <a:gd name="connsiteY7" fmla="*/ 9610 h 82246"/>
                  <a:gd name="connsiteX8" fmla="*/ 14949 w 54153"/>
                  <a:gd name="connsiteY8" fmla="*/ 13284 h 82246"/>
                  <a:gd name="connsiteX9" fmla="*/ 11000 w 54153"/>
                  <a:gd name="connsiteY9" fmla="*/ 19219 h 82246"/>
                  <a:gd name="connsiteX10" fmla="*/ 9590 w 54153"/>
                  <a:gd name="connsiteY10" fmla="*/ 27416 h 82246"/>
                  <a:gd name="connsiteX11" fmla="*/ 9590 w 54153"/>
                  <a:gd name="connsiteY11" fmla="*/ 34764 h 82246"/>
                  <a:gd name="connsiteX12" fmla="*/ 0 w 54153"/>
                  <a:gd name="connsiteY12" fmla="*/ 82247 h 82246"/>
                  <a:gd name="connsiteX13" fmla="*/ 0 w 54153"/>
                  <a:gd name="connsiteY13" fmla="*/ 1413 h 82246"/>
                  <a:gd name="connsiteX14" fmla="*/ 9590 w 54153"/>
                  <a:gd name="connsiteY14" fmla="*/ 1413 h 82246"/>
                  <a:gd name="connsiteX15" fmla="*/ 9590 w 54153"/>
                  <a:gd name="connsiteY15" fmla="*/ 9044 h 82246"/>
                  <a:gd name="connsiteX16" fmla="*/ 18051 w 54153"/>
                  <a:gd name="connsiteY16" fmla="*/ 2261 h 82246"/>
                  <a:gd name="connsiteX17" fmla="*/ 29051 w 54153"/>
                  <a:gd name="connsiteY17" fmla="*/ 0 h 82246"/>
                  <a:gd name="connsiteX18" fmla="*/ 38923 w 54153"/>
                  <a:gd name="connsiteY18" fmla="*/ 1978 h 82246"/>
                  <a:gd name="connsiteX19" fmla="*/ 46821 w 54153"/>
                  <a:gd name="connsiteY19" fmla="*/ 7631 h 82246"/>
                  <a:gd name="connsiteX20" fmla="*/ 52180 w 54153"/>
                  <a:gd name="connsiteY20" fmla="*/ 16958 h 82246"/>
                  <a:gd name="connsiteX21" fmla="*/ 54154 w 54153"/>
                  <a:gd name="connsiteY21" fmla="*/ 29677 h 82246"/>
                  <a:gd name="connsiteX22" fmla="*/ 46821 w 54153"/>
                  <a:gd name="connsiteY22" fmla="*/ 52005 h 82246"/>
                  <a:gd name="connsiteX23" fmla="*/ 27359 w 54153"/>
                  <a:gd name="connsiteY23" fmla="*/ 60201 h 82246"/>
                  <a:gd name="connsiteX24" fmla="*/ 17205 w 54153"/>
                  <a:gd name="connsiteY24" fmla="*/ 58223 h 82246"/>
                  <a:gd name="connsiteX25" fmla="*/ 9590 w 54153"/>
                  <a:gd name="connsiteY25" fmla="*/ 52570 h 82246"/>
                  <a:gd name="connsiteX26" fmla="*/ 9590 w 54153"/>
                  <a:gd name="connsiteY26" fmla="*/ 82247 h 82246"/>
                  <a:gd name="connsiteX27" fmla="*/ 0 w 54153"/>
                  <a:gd name="connsiteY27" fmla="*/ 82247 h 82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4153" h="82246">
                    <a:moveTo>
                      <a:pt x="9308" y="34764"/>
                    </a:moveTo>
                    <a:cubicBezTo>
                      <a:pt x="9308" y="40134"/>
                      <a:pt x="11000" y="44091"/>
                      <a:pt x="14667" y="46917"/>
                    </a:cubicBezTo>
                    <a:cubicBezTo>
                      <a:pt x="18333" y="49744"/>
                      <a:pt x="22564" y="51439"/>
                      <a:pt x="27359" y="51439"/>
                    </a:cubicBezTo>
                    <a:cubicBezTo>
                      <a:pt x="32718" y="51439"/>
                      <a:pt x="36667" y="49461"/>
                      <a:pt x="39769" y="45504"/>
                    </a:cubicBezTo>
                    <a:cubicBezTo>
                      <a:pt x="42872" y="41547"/>
                      <a:pt x="44282" y="36460"/>
                      <a:pt x="44282" y="29677"/>
                    </a:cubicBezTo>
                    <a:cubicBezTo>
                      <a:pt x="44282" y="23459"/>
                      <a:pt x="42872" y="18371"/>
                      <a:pt x="39769" y="14414"/>
                    </a:cubicBezTo>
                    <a:cubicBezTo>
                      <a:pt x="36667" y="10457"/>
                      <a:pt x="32436" y="8479"/>
                      <a:pt x="27077" y="8479"/>
                    </a:cubicBezTo>
                    <a:cubicBezTo>
                      <a:pt x="24821" y="8479"/>
                      <a:pt x="22564" y="8762"/>
                      <a:pt x="20590" y="9610"/>
                    </a:cubicBezTo>
                    <a:cubicBezTo>
                      <a:pt x="18615" y="10457"/>
                      <a:pt x="16641" y="11588"/>
                      <a:pt x="14949" y="13284"/>
                    </a:cubicBezTo>
                    <a:cubicBezTo>
                      <a:pt x="13256" y="14980"/>
                      <a:pt x="11846" y="16958"/>
                      <a:pt x="11000" y="19219"/>
                    </a:cubicBezTo>
                    <a:cubicBezTo>
                      <a:pt x="9872" y="21763"/>
                      <a:pt x="9590" y="24307"/>
                      <a:pt x="9590" y="27416"/>
                    </a:cubicBezTo>
                    <a:lnTo>
                      <a:pt x="9590" y="34764"/>
                    </a:lnTo>
                    <a:close/>
                    <a:moveTo>
                      <a:pt x="0" y="82247"/>
                    </a:moveTo>
                    <a:lnTo>
                      <a:pt x="0" y="1413"/>
                    </a:lnTo>
                    <a:lnTo>
                      <a:pt x="9590" y="1413"/>
                    </a:lnTo>
                    <a:lnTo>
                      <a:pt x="9590" y="9044"/>
                    </a:lnTo>
                    <a:cubicBezTo>
                      <a:pt x="11564" y="5935"/>
                      <a:pt x="14385" y="3957"/>
                      <a:pt x="18051" y="2261"/>
                    </a:cubicBezTo>
                    <a:cubicBezTo>
                      <a:pt x="21436" y="848"/>
                      <a:pt x="25103" y="0"/>
                      <a:pt x="29051" y="0"/>
                    </a:cubicBezTo>
                    <a:cubicBezTo>
                      <a:pt x="32436" y="0"/>
                      <a:pt x="35821" y="565"/>
                      <a:pt x="38923" y="1978"/>
                    </a:cubicBezTo>
                    <a:cubicBezTo>
                      <a:pt x="42026" y="3109"/>
                      <a:pt x="44564" y="5087"/>
                      <a:pt x="46821" y="7631"/>
                    </a:cubicBezTo>
                    <a:cubicBezTo>
                      <a:pt x="49077" y="10175"/>
                      <a:pt x="51051" y="13284"/>
                      <a:pt x="52180" y="16958"/>
                    </a:cubicBezTo>
                    <a:cubicBezTo>
                      <a:pt x="53590" y="20632"/>
                      <a:pt x="54154" y="24872"/>
                      <a:pt x="54154" y="29677"/>
                    </a:cubicBezTo>
                    <a:cubicBezTo>
                      <a:pt x="54154" y="39286"/>
                      <a:pt x="51615" y="46635"/>
                      <a:pt x="46821" y="52005"/>
                    </a:cubicBezTo>
                    <a:cubicBezTo>
                      <a:pt x="42026" y="57375"/>
                      <a:pt x="35538" y="60201"/>
                      <a:pt x="27359" y="60201"/>
                    </a:cubicBezTo>
                    <a:cubicBezTo>
                      <a:pt x="23692" y="60201"/>
                      <a:pt x="20308" y="59636"/>
                      <a:pt x="17205" y="58223"/>
                    </a:cubicBezTo>
                    <a:cubicBezTo>
                      <a:pt x="14103" y="56810"/>
                      <a:pt x="11564" y="55114"/>
                      <a:pt x="9590" y="52570"/>
                    </a:cubicBezTo>
                    <a:lnTo>
                      <a:pt x="9590" y="82247"/>
                    </a:lnTo>
                    <a:lnTo>
                      <a:pt x="0" y="82247"/>
                    </a:lnTo>
                    <a:close/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8C6780E2-6CE2-BE48-A223-F1BECDCB9E65}"/>
                  </a:ext>
                </a:extLst>
              </p:cNvPr>
              <p:cNvSpPr/>
              <p:nvPr/>
            </p:nvSpPr>
            <p:spPr>
              <a:xfrm>
                <a:off x="1331465" y="6057764"/>
                <a:ext cx="51333" cy="59635"/>
              </a:xfrm>
              <a:custGeom>
                <a:avLst/>
                <a:gdLst>
                  <a:gd name="connsiteX0" fmla="*/ 26513 w 51333"/>
                  <a:gd name="connsiteY0" fmla="*/ 7914 h 59635"/>
                  <a:gd name="connsiteX1" fmla="*/ 15513 w 51333"/>
                  <a:gd name="connsiteY1" fmla="*/ 12153 h 59635"/>
                  <a:gd name="connsiteX2" fmla="*/ 9872 w 51333"/>
                  <a:gd name="connsiteY2" fmla="*/ 23176 h 59635"/>
                  <a:gd name="connsiteX3" fmla="*/ 42026 w 51333"/>
                  <a:gd name="connsiteY3" fmla="*/ 23176 h 59635"/>
                  <a:gd name="connsiteX4" fmla="*/ 38077 w 51333"/>
                  <a:gd name="connsiteY4" fmla="*/ 12153 h 59635"/>
                  <a:gd name="connsiteX5" fmla="*/ 26513 w 51333"/>
                  <a:gd name="connsiteY5" fmla="*/ 7914 h 59635"/>
                  <a:gd name="connsiteX6" fmla="*/ 51333 w 51333"/>
                  <a:gd name="connsiteY6" fmla="*/ 31372 h 59635"/>
                  <a:gd name="connsiteX7" fmla="*/ 9590 w 51333"/>
                  <a:gd name="connsiteY7" fmla="*/ 31372 h 59635"/>
                  <a:gd name="connsiteX8" fmla="*/ 14949 w 51333"/>
                  <a:gd name="connsiteY8" fmla="*/ 46069 h 59635"/>
                  <a:gd name="connsiteX9" fmla="*/ 27077 w 51333"/>
                  <a:gd name="connsiteY9" fmla="*/ 51157 h 59635"/>
                  <a:gd name="connsiteX10" fmla="*/ 37513 w 51333"/>
                  <a:gd name="connsiteY10" fmla="*/ 48048 h 59635"/>
                  <a:gd name="connsiteX11" fmla="*/ 42308 w 51333"/>
                  <a:gd name="connsiteY11" fmla="*/ 40699 h 59635"/>
                  <a:gd name="connsiteX12" fmla="*/ 51333 w 51333"/>
                  <a:gd name="connsiteY12" fmla="*/ 42395 h 59635"/>
                  <a:gd name="connsiteX13" fmla="*/ 42872 w 51333"/>
                  <a:gd name="connsiteY13" fmla="*/ 55114 h 59635"/>
                  <a:gd name="connsiteX14" fmla="*/ 26795 w 51333"/>
                  <a:gd name="connsiteY14" fmla="*/ 59636 h 59635"/>
                  <a:gd name="connsiteX15" fmla="*/ 7333 w 51333"/>
                  <a:gd name="connsiteY15" fmla="*/ 51722 h 59635"/>
                  <a:gd name="connsiteX16" fmla="*/ 0 w 51333"/>
                  <a:gd name="connsiteY16" fmla="*/ 29677 h 59635"/>
                  <a:gd name="connsiteX17" fmla="*/ 1974 w 51333"/>
                  <a:gd name="connsiteY17" fmla="*/ 16958 h 59635"/>
                  <a:gd name="connsiteX18" fmla="*/ 7615 w 51333"/>
                  <a:gd name="connsiteY18" fmla="*/ 7631 h 59635"/>
                  <a:gd name="connsiteX19" fmla="*/ 16077 w 51333"/>
                  <a:gd name="connsiteY19" fmla="*/ 1978 h 59635"/>
                  <a:gd name="connsiteX20" fmla="*/ 26513 w 51333"/>
                  <a:gd name="connsiteY20" fmla="*/ 0 h 59635"/>
                  <a:gd name="connsiteX21" fmla="*/ 44564 w 51333"/>
                  <a:gd name="connsiteY21" fmla="*/ 7349 h 59635"/>
                  <a:gd name="connsiteX22" fmla="*/ 51333 w 51333"/>
                  <a:gd name="connsiteY22" fmla="*/ 27698 h 59635"/>
                  <a:gd name="connsiteX23" fmla="*/ 51333 w 51333"/>
                  <a:gd name="connsiteY23" fmla="*/ 31372 h 59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1333" h="59635">
                    <a:moveTo>
                      <a:pt x="26513" y="7914"/>
                    </a:moveTo>
                    <a:cubicBezTo>
                      <a:pt x="22000" y="7914"/>
                      <a:pt x="18333" y="9327"/>
                      <a:pt x="15513" y="12153"/>
                    </a:cubicBezTo>
                    <a:cubicBezTo>
                      <a:pt x="12410" y="14980"/>
                      <a:pt x="10718" y="18654"/>
                      <a:pt x="9872" y="23176"/>
                    </a:cubicBezTo>
                    <a:lnTo>
                      <a:pt x="42026" y="23176"/>
                    </a:lnTo>
                    <a:cubicBezTo>
                      <a:pt x="41744" y="18654"/>
                      <a:pt x="40333" y="14980"/>
                      <a:pt x="38077" y="12153"/>
                    </a:cubicBezTo>
                    <a:cubicBezTo>
                      <a:pt x="35256" y="9327"/>
                      <a:pt x="31590" y="7914"/>
                      <a:pt x="26513" y="7914"/>
                    </a:cubicBezTo>
                    <a:moveTo>
                      <a:pt x="51333" y="31372"/>
                    </a:moveTo>
                    <a:lnTo>
                      <a:pt x="9590" y="31372"/>
                    </a:lnTo>
                    <a:cubicBezTo>
                      <a:pt x="9872" y="37873"/>
                      <a:pt x="11564" y="42678"/>
                      <a:pt x="14949" y="46069"/>
                    </a:cubicBezTo>
                    <a:cubicBezTo>
                      <a:pt x="18051" y="49461"/>
                      <a:pt x="22282" y="51157"/>
                      <a:pt x="27077" y="51157"/>
                    </a:cubicBezTo>
                    <a:cubicBezTo>
                      <a:pt x="31590" y="51157"/>
                      <a:pt x="34974" y="50026"/>
                      <a:pt x="37513" y="48048"/>
                    </a:cubicBezTo>
                    <a:cubicBezTo>
                      <a:pt x="40051" y="46069"/>
                      <a:pt x="41462" y="43526"/>
                      <a:pt x="42308" y="40699"/>
                    </a:cubicBezTo>
                    <a:lnTo>
                      <a:pt x="51333" y="42395"/>
                    </a:lnTo>
                    <a:cubicBezTo>
                      <a:pt x="49923" y="47765"/>
                      <a:pt x="47103" y="52005"/>
                      <a:pt x="42872" y="55114"/>
                    </a:cubicBezTo>
                    <a:cubicBezTo>
                      <a:pt x="38641" y="58223"/>
                      <a:pt x="33282" y="59636"/>
                      <a:pt x="26795" y="59636"/>
                    </a:cubicBezTo>
                    <a:cubicBezTo>
                      <a:pt x="18615" y="59636"/>
                      <a:pt x="12128" y="57092"/>
                      <a:pt x="7333" y="51722"/>
                    </a:cubicBezTo>
                    <a:cubicBezTo>
                      <a:pt x="2538" y="46352"/>
                      <a:pt x="0" y="39004"/>
                      <a:pt x="0" y="29677"/>
                    </a:cubicBezTo>
                    <a:cubicBezTo>
                      <a:pt x="0" y="24872"/>
                      <a:pt x="564" y="20632"/>
                      <a:pt x="1974" y="16958"/>
                    </a:cubicBezTo>
                    <a:cubicBezTo>
                      <a:pt x="3385" y="13284"/>
                      <a:pt x="5359" y="10175"/>
                      <a:pt x="7615" y="7631"/>
                    </a:cubicBezTo>
                    <a:cubicBezTo>
                      <a:pt x="9872" y="5087"/>
                      <a:pt x="12974" y="3109"/>
                      <a:pt x="16077" y="1978"/>
                    </a:cubicBezTo>
                    <a:cubicBezTo>
                      <a:pt x="19462" y="565"/>
                      <a:pt x="22846" y="0"/>
                      <a:pt x="26513" y="0"/>
                    </a:cubicBezTo>
                    <a:cubicBezTo>
                      <a:pt x="34128" y="0"/>
                      <a:pt x="40051" y="2544"/>
                      <a:pt x="44564" y="7349"/>
                    </a:cubicBezTo>
                    <a:cubicBezTo>
                      <a:pt x="49077" y="12153"/>
                      <a:pt x="51333" y="18937"/>
                      <a:pt x="51333" y="27698"/>
                    </a:cubicBezTo>
                    <a:lnTo>
                      <a:pt x="51333" y="31372"/>
                    </a:lnTo>
                    <a:close/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</p:grp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879C8422-73CC-E442-8BFD-28563DA6B8D7}"/>
                </a:ext>
              </a:extLst>
            </p:cNvPr>
            <p:cNvSpPr/>
            <p:nvPr/>
          </p:nvSpPr>
          <p:spPr>
            <a:xfrm>
              <a:off x="1396901" y="6058612"/>
              <a:ext cx="75307" cy="57374"/>
            </a:xfrm>
            <a:custGeom>
              <a:avLst/>
              <a:gdLst>
                <a:gd name="connsiteX0" fmla="*/ 75308 w 75307"/>
                <a:gd name="connsiteY0" fmla="*/ 0 h 57374"/>
                <a:gd name="connsiteX1" fmla="*/ 75308 w 75307"/>
                <a:gd name="connsiteY1" fmla="*/ 57375 h 57374"/>
                <a:gd name="connsiteX2" fmla="*/ 0 w 75307"/>
                <a:gd name="connsiteY2" fmla="*/ 57375 h 57374"/>
                <a:gd name="connsiteX3" fmla="*/ 0 w 75307"/>
                <a:gd name="connsiteY3" fmla="*/ 0 h 57374"/>
                <a:gd name="connsiteX4" fmla="*/ 9308 w 75307"/>
                <a:gd name="connsiteY4" fmla="*/ 0 h 57374"/>
                <a:gd name="connsiteX5" fmla="*/ 9308 w 75307"/>
                <a:gd name="connsiteY5" fmla="*/ 48613 h 57374"/>
                <a:gd name="connsiteX6" fmla="*/ 32718 w 75307"/>
                <a:gd name="connsiteY6" fmla="*/ 48613 h 57374"/>
                <a:gd name="connsiteX7" fmla="*/ 32718 w 75307"/>
                <a:gd name="connsiteY7" fmla="*/ 0 h 57374"/>
                <a:gd name="connsiteX8" fmla="*/ 42308 w 75307"/>
                <a:gd name="connsiteY8" fmla="*/ 0 h 57374"/>
                <a:gd name="connsiteX9" fmla="*/ 42308 w 75307"/>
                <a:gd name="connsiteY9" fmla="*/ 48613 h 57374"/>
                <a:gd name="connsiteX10" fmla="*/ 65718 w 75307"/>
                <a:gd name="connsiteY10" fmla="*/ 48613 h 57374"/>
                <a:gd name="connsiteX11" fmla="*/ 65718 w 75307"/>
                <a:gd name="connsiteY11" fmla="*/ 0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07" h="57374">
                  <a:moveTo>
                    <a:pt x="75308" y="0"/>
                  </a:moveTo>
                  <a:lnTo>
                    <a:pt x="75308" y="57375"/>
                  </a:lnTo>
                  <a:lnTo>
                    <a:pt x="0" y="57375"/>
                  </a:lnTo>
                  <a:lnTo>
                    <a:pt x="0" y="0"/>
                  </a:lnTo>
                  <a:lnTo>
                    <a:pt x="9308" y="0"/>
                  </a:lnTo>
                  <a:lnTo>
                    <a:pt x="9308" y="48613"/>
                  </a:lnTo>
                  <a:lnTo>
                    <a:pt x="32718" y="48613"/>
                  </a:lnTo>
                  <a:lnTo>
                    <a:pt x="32718" y="0"/>
                  </a:lnTo>
                  <a:lnTo>
                    <a:pt x="42308" y="0"/>
                  </a:lnTo>
                  <a:lnTo>
                    <a:pt x="42308" y="48613"/>
                  </a:lnTo>
                  <a:lnTo>
                    <a:pt x="65718" y="48613"/>
                  </a:lnTo>
                  <a:lnTo>
                    <a:pt x="65718" y="0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EA455DA5-2853-E840-8124-C7F1466F2A9B}"/>
                </a:ext>
              </a:extLst>
            </p:cNvPr>
            <p:cNvSpPr/>
            <p:nvPr/>
          </p:nvSpPr>
          <p:spPr>
            <a:xfrm>
              <a:off x="1486311" y="6057764"/>
              <a:ext cx="51333" cy="59635"/>
            </a:xfrm>
            <a:custGeom>
              <a:avLst/>
              <a:gdLst>
                <a:gd name="connsiteX0" fmla="*/ 26513 w 51333"/>
                <a:gd name="connsiteY0" fmla="*/ 7914 h 59635"/>
                <a:gd name="connsiteX1" fmla="*/ 15513 w 51333"/>
                <a:gd name="connsiteY1" fmla="*/ 12153 h 59635"/>
                <a:gd name="connsiteX2" fmla="*/ 9872 w 51333"/>
                <a:gd name="connsiteY2" fmla="*/ 23176 h 59635"/>
                <a:gd name="connsiteX3" fmla="*/ 41744 w 51333"/>
                <a:gd name="connsiteY3" fmla="*/ 23176 h 59635"/>
                <a:gd name="connsiteX4" fmla="*/ 37795 w 51333"/>
                <a:gd name="connsiteY4" fmla="*/ 12153 h 59635"/>
                <a:gd name="connsiteX5" fmla="*/ 26513 w 51333"/>
                <a:gd name="connsiteY5" fmla="*/ 7914 h 59635"/>
                <a:gd name="connsiteX6" fmla="*/ 51333 w 51333"/>
                <a:gd name="connsiteY6" fmla="*/ 31372 h 59635"/>
                <a:gd name="connsiteX7" fmla="*/ 9590 w 51333"/>
                <a:gd name="connsiteY7" fmla="*/ 31372 h 59635"/>
                <a:gd name="connsiteX8" fmla="*/ 14949 w 51333"/>
                <a:gd name="connsiteY8" fmla="*/ 46069 h 59635"/>
                <a:gd name="connsiteX9" fmla="*/ 27077 w 51333"/>
                <a:gd name="connsiteY9" fmla="*/ 51157 h 59635"/>
                <a:gd name="connsiteX10" fmla="*/ 37513 w 51333"/>
                <a:gd name="connsiteY10" fmla="*/ 48048 h 59635"/>
                <a:gd name="connsiteX11" fmla="*/ 42308 w 51333"/>
                <a:gd name="connsiteY11" fmla="*/ 40699 h 59635"/>
                <a:gd name="connsiteX12" fmla="*/ 51333 w 51333"/>
                <a:gd name="connsiteY12" fmla="*/ 42395 h 59635"/>
                <a:gd name="connsiteX13" fmla="*/ 42872 w 51333"/>
                <a:gd name="connsiteY13" fmla="*/ 55114 h 59635"/>
                <a:gd name="connsiteX14" fmla="*/ 26795 w 51333"/>
                <a:gd name="connsiteY14" fmla="*/ 59636 h 59635"/>
                <a:gd name="connsiteX15" fmla="*/ 7333 w 51333"/>
                <a:gd name="connsiteY15" fmla="*/ 51722 h 59635"/>
                <a:gd name="connsiteX16" fmla="*/ 0 w 51333"/>
                <a:gd name="connsiteY16" fmla="*/ 29677 h 59635"/>
                <a:gd name="connsiteX17" fmla="*/ 1974 w 51333"/>
                <a:gd name="connsiteY17" fmla="*/ 16958 h 59635"/>
                <a:gd name="connsiteX18" fmla="*/ 7615 w 51333"/>
                <a:gd name="connsiteY18" fmla="*/ 7631 h 59635"/>
                <a:gd name="connsiteX19" fmla="*/ 16077 w 51333"/>
                <a:gd name="connsiteY19" fmla="*/ 1978 h 59635"/>
                <a:gd name="connsiteX20" fmla="*/ 26513 w 51333"/>
                <a:gd name="connsiteY20" fmla="*/ 0 h 59635"/>
                <a:gd name="connsiteX21" fmla="*/ 44564 w 51333"/>
                <a:gd name="connsiteY21" fmla="*/ 7349 h 59635"/>
                <a:gd name="connsiteX22" fmla="*/ 51333 w 51333"/>
                <a:gd name="connsiteY22" fmla="*/ 27698 h 59635"/>
                <a:gd name="connsiteX23" fmla="*/ 51333 w 51333"/>
                <a:gd name="connsiteY23" fmla="*/ 31372 h 59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1333" h="59635">
                  <a:moveTo>
                    <a:pt x="26513" y="7914"/>
                  </a:moveTo>
                  <a:cubicBezTo>
                    <a:pt x="22000" y="7914"/>
                    <a:pt x="18333" y="9327"/>
                    <a:pt x="15513" y="12153"/>
                  </a:cubicBezTo>
                  <a:cubicBezTo>
                    <a:pt x="12410" y="14980"/>
                    <a:pt x="10718" y="18654"/>
                    <a:pt x="9872" y="23176"/>
                  </a:cubicBezTo>
                  <a:lnTo>
                    <a:pt x="41744" y="23176"/>
                  </a:lnTo>
                  <a:cubicBezTo>
                    <a:pt x="41462" y="18654"/>
                    <a:pt x="40051" y="14980"/>
                    <a:pt x="37795" y="12153"/>
                  </a:cubicBezTo>
                  <a:cubicBezTo>
                    <a:pt x="35256" y="9327"/>
                    <a:pt x="31590" y="7914"/>
                    <a:pt x="26513" y="7914"/>
                  </a:cubicBezTo>
                  <a:moveTo>
                    <a:pt x="51333" y="31372"/>
                  </a:moveTo>
                  <a:lnTo>
                    <a:pt x="9590" y="31372"/>
                  </a:lnTo>
                  <a:cubicBezTo>
                    <a:pt x="9872" y="37873"/>
                    <a:pt x="11564" y="42678"/>
                    <a:pt x="14949" y="46069"/>
                  </a:cubicBezTo>
                  <a:cubicBezTo>
                    <a:pt x="18051" y="49461"/>
                    <a:pt x="22282" y="51157"/>
                    <a:pt x="27077" y="51157"/>
                  </a:cubicBezTo>
                  <a:cubicBezTo>
                    <a:pt x="31590" y="51157"/>
                    <a:pt x="34974" y="50026"/>
                    <a:pt x="37513" y="48048"/>
                  </a:cubicBezTo>
                  <a:cubicBezTo>
                    <a:pt x="40051" y="46069"/>
                    <a:pt x="41462" y="43526"/>
                    <a:pt x="42308" y="40699"/>
                  </a:cubicBezTo>
                  <a:lnTo>
                    <a:pt x="51333" y="42395"/>
                  </a:lnTo>
                  <a:cubicBezTo>
                    <a:pt x="49923" y="47765"/>
                    <a:pt x="47103" y="52005"/>
                    <a:pt x="42872" y="55114"/>
                  </a:cubicBezTo>
                  <a:cubicBezTo>
                    <a:pt x="38641" y="58223"/>
                    <a:pt x="33282" y="59636"/>
                    <a:pt x="26795" y="59636"/>
                  </a:cubicBezTo>
                  <a:cubicBezTo>
                    <a:pt x="18615" y="59636"/>
                    <a:pt x="12128" y="57092"/>
                    <a:pt x="7333" y="51722"/>
                  </a:cubicBezTo>
                  <a:cubicBezTo>
                    <a:pt x="2538" y="46352"/>
                    <a:pt x="0" y="39004"/>
                    <a:pt x="0" y="29677"/>
                  </a:cubicBezTo>
                  <a:cubicBezTo>
                    <a:pt x="0" y="24872"/>
                    <a:pt x="564" y="20632"/>
                    <a:pt x="1974" y="16958"/>
                  </a:cubicBezTo>
                  <a:cubicBezTo>
                    <a:pt x="3385" y="13284"/>
                    <a:pt x="5359" y="10175"/>
                    <a:pt x="7615" y="7631"/>
                  </a:cubicBezTo>
                  <a:cubicBezTo>
                    <a:pt x="9872" y="5087"/>
                    <a:pt x="12974" y="3109"/>
                    <a:pt x="16077" y="1978"/>
                  </a:cubicBezTo>
                  <a:cubicBezTo>
                    <a:pt x="19462" y="565"/>
                    <a:pt x="22846" y="0"/>
                    <a:pt x="26513" y="0"/>
                  </a:cubicBezTo>
                  <a:cubicBezTo>
                    <a:pt x="34128" y="0"/>
                    <a:pt x="40051" y="2544"/>
                    <a:pt x="44564" y="7349"/>
                  </a:cubicBezTo>
                  <a:cubicBezTo>
                    <a:pt x="49077" y="12153"/>
                    <a:pt x="51333" y="18937"/>
                    <a:pt x="51333" y="27698"/>
                  </a:cubicBezTo>
                  <a:lnTo>
                    <a:pt x="51333" y="31372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B2ACC8BE-4AB8-E645-9D0F-C4CC3134B68E}"/>
                </a:ext>
              </a:extLst>
            </p:cNvPr>
            <p:cNvSpPr/>
            <p:nvPr/>
          </p:nvSpPr>
          <p:spPr>
            <a:xfrm>
              <a:off x="1551747" y="6058612"/>
              <a:ext cx="49076" cy="57374"/>
            </a:xfrm>
            <a:custGeom>
              <a:avLst/>
              <a:gdLst>
                <a:gd name="connsiteX0" fmla="*/ 0 w 49076"/>
                <a:gd name="connsiteY0" fmla="*/ 57375 h 57374"/>
                <a:gd name="connsiteX1" fmla="*/ 0 w 49076"/>
                <a:gd name="connsiteY1" fmla="*/ 0 h 57374"/>
                <a:gd name="connsiteX2" fmla="*/ 9308 w 49076"/>
                <a:gd name="connsiteY2" fmla="*/ 0 h 57374"/>
                <a:gd name="connsiteX3" fmla="*/ 9308 w 49076"/>
                <a:gd name="connsiteY3" fmla="*/ 23459 h 57374"/>
                <a:gd name="connsiteX4" fmla="*/ 39769 w 49076"/>
                <a:gd name="connsiteY4" fmla="*/ 23459 h 57374"/>
                <a:gd name="connsiteX5" fmla="*/ 39769 w 49076"/>
                <a:gd name="connsiteY5" fmla="*/ 0 h 57374"/>
                <a:gd name="connsiteX6" fmla="*/ 49077 w 49076"/>
                <a:gd name="connsiteY6" fmla="*/ 0 h 57374"/>
                <a:gd name="connsiteX7" fmla="*/ 49077 w 49076"/>
                <a:gd name="connsiteY7" fmla="*/ 57375 h 57374"/>
                <a:gd name="connsiteX8" fmla="*/ 39769 w 49076"/>
                <a:gd name="connsiteY8" fmla="*/ 57375 h 57374"/>
                <a:gd name="connsiteX9" fmla="*/ 39769 w 49076"/>
                <a:gd name="connsiteY9" fmla="*/ 32503 h 57374"/>
                <a:gd name="connsiteX10" fmla="*/ 9308 w 49076"/>
                <a:gd name="connsiteY10" fmla="*/ 32503 h 57374"/>
                <a:gd name="connsiteX11" fmla="*/ 9308 w 49076"/>
                <a:gd name="connsiteY11" fmla="*/ 57375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9076" h="57374">
                  <a:moveTo>
                    <a:pt x="0" y="57375"/>
                  </a:moveTo>
                  <a:lnTo>
                    <a:pt x="0" y="0"/>
                  </a:lnTo>
                  <a:lnTo>
                    <a:pt x="9308" y="0"/>
                  </a:lnTo>
                  <a:lnTo>
                    <a:pt x="9308" y="23459"/>
                  </a:lnTo>
                  <a:lnTo>
                    <a:pt x="39769" y="23459"/>
                  </a:lnTo>
                  <a:lnTo>
                    <a:pt x="39769" y="0"/>
                  </a:lnTo>
                  <a:lnTo>
                    <a:pt x="49077" y="0"/>
                  </a:lnTo>
                  <a:lnTo>
                    <a:pt x="49077" y="57375"/>
                  </a:lnTo>
                  <a:lnTo>
                    <a:pt x="39769" y="57375"/>
                  </a:lnTo>
                  <a:lnTo>
                    <a:pt x="39769" y="32503"/>
                  </a:lnTo>
                  <a:lnTo>
                    <a:pt x="9308" y="32503"/>
                  </a:lnTo>
                  <a:lnTo>
                    <a:pt x="9308" y="57375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1CA3E67C-098E-0948-A982-BC9E6402B975}"/>
                </a:ext>
              </a:extLst>
            </p:cNvPr>
            <p:cNvSpPr/>
            <p:nvPr/>
          </p:nvSpPr>
          <p:spPr>
            <a:xfrm>
              <a:off x="1618875" y="6058612"/>
              <a:ext cx="47948" cy="57374"/>
            </a:xfrm>
            <a:custGeom>
              <a:avLst/>
              <a:gdLst>
                <a:gd name="connsiteX0" fmla="*/ 10154 w 47948"/>
                <a:gd name="connsiteY0" fmla="*/ 57375 h 57374"/>
                <a:gd name="connsiteX1" fmla="*/ 0 w 47948"/>
                <a:gd name="connsiteY1" fmla="*/ 57375 h 57374"/>
                <a:gd name="connsiteX2" fmla="*/ 0 w 47948"/>
                <a:gd name="connsiteY2" fmla="*/ 0 h 57374"/>
                <a:gd name="connsiteX3" fmla="*/ 9026 w 47948"/>
                <a:gd name="connsiteY3" fmla="*/ 0 h 57374"/>
                <a:gd name="connsiteX4" fmla="*/ 9026 w 47948"/>
                <a:gd name="connsiteY4" fmla="*/ 44939 h 57374"/>
                <a:gd name="connsiteX5" fmla="*/ 37513 w 47948"/>
                <a:gd name="connsiteY5" fmla="*/ 0 h 57374"/>
                <a:gd name="connsiteX6" fmla="*/ 47949 w 47948"/>
                <a:gd name="connsiteY6" fmla="*/ 0 h 57374"/>
                <a:gd name="connsiteX7" fmla="*/ 47949 w 47948"/>
                <a:gd name="connsiteY7" fmla="*/ 57375 h 57374"/>
                <a:gd name="connsiteX8" fmla="*/ 38923 w 47948"/>
                <a:gd name="connsiteY8" fmla="*/ 57375 h 57374"/>
                <a:gd name="connsiteX9" fmla="*/ 38923 w 47948"/>
                <a:gd name="connsiteY9" fmla="*/ 12153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948" h="57374">
                  <a:moveTo>
                    <a:pt x="10154" y="57375"/>
                  </a:moveTo>
                  <a:lnTo>
                    <a:pt x="0" y="57375"/>
                  </a:lnTo>
                  <a:lnTo>
                    <a:pt x="0" y="0"/>
                  </a:lnTo>
                  <a:lnTo>
                    <a:pt x="9026" y="0"/>
                  </a:lnTo>
                  <a:lnTo>
                    <a:pt x="9026" y="44939"/>
                  </a:lnTo>
                  <a:lnTo>
                    <a:pt x="37513" y="0"/>
                  </a:lnTo>
                  <a:lnTo>
                    <a:pt x="47949" y="0"/>
                  </a:lnTo>
                  <a:lnTo>
                    <a:pt x="47949" y="57375"/>
                  </a:lnTo>
                  <a:lnTo>
                    <a:pt x="38923" y="57375"/>
                  </a:lnTo>
                  <a:lnTo>
                    <a:pt x="38923" y="12153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5235B930-F4AF-9044-9C2F-93969269A01D}"/>
                </a:ext>
              </a:extLst>
            </p:cNvPr>
            <p:cNvSpPr/>
            <p:nvPr/>
          </p:nvSpPr>
          <p:spPr>
            <a:xfrm>
              <a:off x="1684875" y="6036849"/>
              <a:ext cx="48230" cy="79137"/>
            </a:xfrm>
            <a:custGeom>
              <a:avLst/>
              <a:gdLst>
                <a:gd name="connsiteX0" fmla="*/ 24256 w 48230"/>
                <a:gd name="connsiteY0" fmla="*/ 15545 h 79137"/>
                <a:gd name="connsiteX1" fmla="*/ 11282 w 48230"/>
                <a:gd name="connsiteY1" fmla="*/ 11305 h 79137"/>
                <a:gd name="connsiteX2" fmla="*/ 7051 w 48230"/>
                <a:gd name="connsiteY2" fmla="*/ 0 h 79137"/>
                <a:gd name="connsiteX3" fmla="*/ 14949 w 48230"/>
                <a:gd name="connsiteY3" fmla="*/ 0 h 79137"/>
                <a:gd name="connsiteX4" fmla="*/ 17487 w 48230"/>
                <a:gd name="connsiteY4" fmla="*/ 6218 h 79137"/>
                <a:gd name="connsiteX5" fmla="*/ 23974 w 48230"/>
                <a:gd name="connsiteY5" fmla="*/ 8479 h 79137"/>
                <a:gd name="connsiteX6" fmla="*/ 30462 w 48230"/>
                <a:gd name="connsiteY6" fmla="*/ 6218 h 79137"/>
                <a:gd name="connsiteX7" fmla="*/ 33000 w 48230"/>
                <a:gd name="connsiteY7" fmla="*/ 0 h 79137"/>
                <a:gd name="connsiteX8" fmla="*/ 40897 w 48230"/>
                <a:gd name="connsiteY8" fmla="*/ 0 h 79137"/>
                <a:gd name="connsiteX9" fmla="*/ 36667 w 48230"/>
                <a:gd name="connsiteY9" fmla="*/ 11305 h 79137"/>
                <a:gd name="connsiteX10" fmla="*/ 24256 w 48230"/>
                <a:gd name="connsiteY10" fmla="*/ 15545 h 79137"/>
                <a:gd name="connsiteX11" fmla="*/ 10154 w 48230"/>
                <a:gd name="connsiteY11" fmla="*/ 79138 h 79137"/>
                <a:gd name="connsiteX12" fmla="*/ 0 w 48230"/>
                <a:gd name="connsiteY12" fmla="*/ 79138 h 79137"/>
                <a:gd name="connsiteX13" fmla="*/ 0 w 48230"/>
                <a:gd name="connsiteY13" fmla="*/ 21763 h 79137"/>
                <a:gd name="connsiteX14" fmla="*/ 9308 w 48230"/>
                <a:gd name="connsiteY14" fmla="*/ 21763 h 79137"/>
                <a:gd name="connsiteX15" fmla="*/ 9308 w 48230"/>
                <a:gd name="connsiteY15" fmla="*/ 66702 h 79137"/>
                <a:gd name="connsiteX16" fmla="*/ 37795 w 48230"/>
                <a:gd name="connsiteY16" fmla="*/ 21763 h 79137"/>
                <a:gd name="connsiteX17" fmla="*/ 48231 w 48230"/>
                <a:gd name="connsiteY17" fmla="*/ 21763 h 79137"/>
                <a:gd name="connsiteX18" fmla="*/ 48231 w 48230"/>
                <a:gd name="connsiteY18" fmla="*/ 79138 h 79137"/>
                <a:gd name="connsiteX19" fmla="*/ 38923 w 48230"/>
                <a:gd name="connsiteY19" fmla="*/ 79138 h 79137"/>
                <a:gd name="connsiteX20" fmla="*/ 38923 w 48230"/>
                <a:gd name="connsiteY20" fmla="*/ 33916 h 79137"/>
                <a:gd name="connsiteX21" fmla="*/ 10154 w 48230"/>
                <a:gd name="connsiteY21" fmla="*/ 79138 h 79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8230" h="79137">
                  <a:moveTo>
                    <a:pt x="24256" y="15545"/>
                  </a:moveTo>
                  <a:cubicBezTo>
                    <a:pt x="18333" y="15545"/>
                    <a:pt x="14103" y="14132"/>
                    <a:pt x="11282" y="11305"/>
                  </a:cubicBezTo>
                  <a:cubicBezTo>
                    <a:pt x="8462" y="8479"/>
                    <a:pt x="7051" y="4805"/>
                    <a:pt x="7051" y="0"/>
                  </a:cubicBezTo>
                  <a:lnTo>
                    <a:pt x="14949" y="0"/>
                  </a:lnTo>
                  <a:cubicBezTo>
                    <a:pt x="15231" y="2544"/>
                    <a:pt x="16077" y="4805"/>
                    <a:pt x="17487" y="6218"/>
                  </a:cubicBezTo>
                  <a:cubicBezTo>
                    <a:pt x="18897" y="7631"/>
                    <a:pt x="21154" y="8479"/>
                    <a:pt x="23974" y="8479"/>
                  </a:cubicBezTo>
                  <a:cubicBezTo>
                    <a:pt x="26795" y="8479"/>
                    <a:pt x="29051" y="7631"/>
                    <a:pt x="30462" y="6218"/>
                  </a:cubicBezTo>
                  <a:cubicBezTo>
                    <a:pt x="31872" y="4805"/>
                    <a:pt x="32718" y="2544"/>
                    <a:pt x="33000" y="0"/>
                  </a:cubicBezTo>
                  <a:lnTo>
                    <a:pt x="40897" y="0"/>
                  </a:lnTo>
                  <a:cubicBezTo>
                    <a:pt x="40615" y="4522"/>
                    <a:pt x="39205" y="8196"/>
                    <a:pt x="36667" y="11305"/>
                  </a:cubicBezTo>
                  <a:cubicBezTo>
                    <a:pt x="34128" y="14132"/>
                    <a:pt x="29897" y="15545"/>
                    <a:pt x="24256" y="15545"/>
                  </a:cubicBezTo>
                  <a:moveTo>
                    <a:pt x="10154" y="79138"/>
                  </a:moveTo>
                  <a:lnTo>
                    <a:pt x="0" y="79138"/>
                  </a:lnTo>
                  <a:lnTo>
                    <a:pt x="0" y="21763"/>
                  </a:lnTo>
                  <a:lnTo>
                    <a:pt x="9308" y="21763"/>
                  </a:lnTo>
                  <a:lnTo>
                    <a:pt x="9308" y="66702"/>
                  </a:lnTo>
                  <a:lnTo>
                    <a:pt x="37795" y="21763"/>
                  </a:lnTo>
                  <a:lnTo>
                    <a:pt x="48231" y="21763"/>
                  </a:lnTo>
                  <a:lnTo>
                    <a:pt x="48231" y="79138"/>
                  </a:lnTo>
                  <a:lnTo>
                    <a:pt x="38923" y="79138"/>
                  </a:lnTo>
                  <a:lnTo>
                    <a:pt x="38923" y="33916"/>
                  </a:lnTo>
                  <a:lnTo>
                    <a:pt x="10154" y="79138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0B5BD2DA-8C99-714A-8DD4-0648E4667B1A}"/>
                </a:ext>
              </a:extLst>
            </p:cNvPr>
            <p:cNvSpPr/>
            <p:nvPr/>
          </p:nvSpPr>
          <p:spPr>
            <a:xfrm>
              <a:off x="1260952" y="5466493"/>
              <a:ext cx="483718" cy="255784"/>
            </a:xfrm>
            <a:custGeom>
              <a:avLst/>
              <a:gdLst>
                <a:gd name="connsiteX0" fmla="*/ 483718 w 483718"/>
                <a:gd name="connsiteY0" fmla="*/ 0 h 255784"/>
                <a:gd name="connsiteX1" fmla="*/ 0 w 483718"/>
                <a:gd name="connsiteY1" fmla="*/ 212541 h 255784"/>
                <a:gd name="connsiteX2" fmla="*/ 0 w 483718"/>
                <a:gd name="connsiteY2" fmla="*/ 255784 h 255784"/>
                <a:gd name="connsiteX3" fmla="*/ 483718 w 483718"/>
                <a:gd name="connsiteY3" fmla="*/ 43243 h 255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3718" h="255784">
                  <a:moveTo>
                    <a:pt x="483718" y="0"/>
                  </a:moveTo>
                  <a:lnTo>
                    <a:pt x="0" y="212541"/>
                  </a:lnTo>
                  <a:lnTo>
                    <a:pt x="0" y="255784"/>
                  </a:lnTo>
                  <a:lnTo>
                    <a:pt x="483718" y="43243"/>
                  </a:lnTo>
                  <a:close/>
                </a:path>
              </a:pathLst>
            </a:custGeom>
            <a:solidFill>
              <a:srgbClr val="E22B26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</p:grpSp>
    </p:spTree>
    <p:extLst>
      <p:ext uri="{BB962C8B-B14F-4D97-AF65-F5344CB8AC3E}">
        <p14:creationId xmlns:p14="http://schemas.microsoft.com/office/powerpoint/2010/main" val="144817699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4A8BE4C6-EB74-5043-82FF-ED6D3045D29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1522075" cy="6480175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/>
            </a:lvl1pPr>
          </a:lstStyle>
          <a:p>
            <a:endParaRPr lang="x-none"/>
          </a:p>
        </p:txBody>
      </p:sp>
      <p:sp>
        <p:nvSpPr>
          <p:cNvPr id="23" name="Title 1"/>
          <p:cNvSpPr>
            <a:spLocks noGrp="1"/>
          </p:cNvSpPr>
          <p:nvPr>
            <p:ph type="ctrTitle" hasCustomPrompt="1"/>
          </p:nvPr>
        </p:nvSpPr>
        <p:spPr>
          <a:xfrm>
            <a:off x="2952749" y="972060"/>
            <a:ext cx="8208963" cy="2339852"/>
          </a:xfrm>
          <a:prstGeom prst="rect">
            <a:avLst/>
          </a:prstGeom>
          <a:noFill/>
        </p:spPr>
        <p:txBody>
          <a:bodyPr lIns="180000" tIns="180000" rIns="864000" bIns="36000" anchor="b" anchorCtr="0">
            <a:noAutofit/>
          </a:bodyPr>
          <a:lstStyle>
            <a:lvl1pPr algn="l">
              <a:lnSpc>
                <a:spcPct val="100000"/>
              </a:lnSpc>
              <a:defRPr sz="5500" b="0" i="0" cap="none" spc="200" baseline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Title slide header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9BCE9F6-2934-314B-BF78-430EC028CA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90375" y="5356497"/>
            <a:ext cx="4572000" cy="839654"/>
          </a:xfrm>
          <a:prstGeom prst="rect">
            <a:avLst/>
          </a:prstGeom>
        </p:spPr>
        <p:txBody>
          <a:bodyPr lIns="180000" rIns="864000" anchor="b"/>
          <a:lstStyle>
            <a:lvl1pPr marL="0" indent="0">
              <a:buFontTx/>
              <a:buNone/>
              <a:defRPr sz="1300" b="0" i="0">
                <a:solidFill>
                  <a:srgbClr val="E4191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Subtitle</a:t>
            </a:r>
            <a:endParaRPr lang="x-none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7E236611-2C19-7C49-A7D4-5478F7BB817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18373" y="5349622"/>
            <a:ext cx="3671340" cy="839654"/>
          </a:xfrm>
          <a:prstGeom prst="rect">
            <a:avLst/>
          </a:prstGeom>
        </p:spPr>
        <p:txBody>
          <a:bodyPr lIns="180000" rIns="864000" anchor="b"/>
          <a:lstStyle>
            <a:lvl1pPr marL="0" indent="0">
              <a:buFontTx/>
              <a:buNone/>
              <a:defRPr sz="1300" b="0" i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Докладчик</a:t>
            </a:r>
            <a:br>
              <a:rPr lang="ru-RU" dirty="0"/>
            </a:br>
            <a:r>
              <a:rPr lang="ru-RU" dirty="0"/>
              <a:t>Фамилия Имя Отчество</a:t>
            </a:r>
            <a:endParaRPr lang="x-none" dirty="0"/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935039F0-13FC-3745-B58A-56E53B716FB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04625" y="3284412"/>
            <a:ext cx="6157796" cy="972150"/>
          </a:xfrm>
          <a:prstGeom prst="rect">
            <a:avLst/>
          </a:prstGeom>
        </p:spPr>
        <p:txBody>
          <a:bodyPr lIns="180000" rIns="864000" anchor="b"/>
          <a:lstStyle>
            <a:lvl1pPr marL="0" indent="0">
              <a:buFontTx/>
              <a:buNone/>
              <a:defRPr sz="2400" b="0" i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x-none" dirty="0"/>
          </a:p>
        </p:txBody>
      </p:sp>
      <p:grpSp>
        <p:nvGrpSpPr>
          <p:cNvPr id="18" name="Graphic 2">
            <a:extLst>
              <a:ext uri="{FF2B5EF4-FFF2-40B4-BE49-F238E27FC236}">
                <a16:creationId xmlns:a16="http://schemas.microsoft.com/office/drawing/2014/main" id="{392D98F0-3E36-B746-92B3-99D11C67E928}"/>
              </a:ext>
            </a:extLst>
          </p:cNvPr>
          <p:cNvGrpSpPr/>
          <p:nvPr userDrawn="1"/>
        </p:nvGrpSpPr>
        <p:grpSpPr>
          <a:xfrm>
            <a:off x="1267366" y="2327053"/>
            <a:ext cx="792163" cy="841598"/>
            <a:chOff x="4522787" y="1925637"/>
            <a:chExt cx="2472690" cy="2627001"/>
          </a:xfrm>
        </p:grpSpPr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EB9BCF5C-41AF-264F-8C11-429785FFDF69}"/>
                </a:ext>
              </a:extLst>
            </p:cNvPr>
            <p:cNvSpPr/>
            <p:nvPr/>
          </p:nvSpPr>
          <p:spPr>
            <a:xfrm>
              <a:off x="4522787" y="1925637"/>
              <a:ext cx="2472690" cy="1641876"/>
            </a:xfrm>
            <a:custGeom>
              <a:avLst/>
              <a:gdLst>
                <a:gd name="connsiteX0" fmla="*/ 700088 w 2472690"/>
                <a:gd name="connsiteY0" fmla="*/ 820938 h 1641876"/>
                <a:gd name="connsiteX1" fmla="*/ 1235393 w 2472690"/>
                <a:gd name="connsiteY1" fmla="*/ 287566 h 1641876"/>
                <a:gd name="connsiteX2" fmla="*/ 1497330 w 2472690"/>
                <a:gd name="connsiteY2" fmla="*/ 355898 h 1641876"/>
                <a:gd name="connsiteX3" fmla="*/ 1497330 w 2472690"/>
                <a:gd name="connsiteY3" fmla="*/ 0 h 1641876"/>
                <a:gd name="connsiteX4" fmla="*/ 0 w 2472690"/>
                <a:gd name="connsiteY4" fmla="*/ 647260 h 1641876"/>
                <a:gd name="connsiteX5" fmla="*/ 0 w 2472690"/>
                <a:gd name="connsiteY5" fmla="*/ 1641876 h 1641876"/>
                <a:gd name="connsiteX6" fmla="*/ 914400 w 2472690"/>
                <a:gd name="connsiteY6" fmla="*/ 1247067 h 1641876"/>
                <a:gd name="connsiteX7" fmla="*/ 700088 w 2472690"/>
                <a:gd name="connsiteY7" fmla="*/ 820938 h 1641876"/>
                <a:gd name="connsiteX8" fmla="*/ 1558290 w 2472690"/>
                <a:gd name="connsiteY8" fmla="*/ 394810 h 1641876"/>
                <a:gd name="connsiteX9" fmla="*/ 1771650 w 2472690"/>
                <a:gd name="connsiteY9" fmla="*/ 820938 h 1641876"/>
                <a:gd name="connsiteX10" fmla="*/ 1236345 w 2472690"/>
                <a:gd name="connsiteY10" fmla="*/ 1354311 h 1641876"/>
                <a:gd name="connsiteX11" fmla="*/ 974408 w 2472690"/>
                <a:gd name="connsiteY11" fmla="*/ 1285978 h 1641876"/>
                <a:gd name="connsiteX12" fmla="*/ 974408 w 2472690"/>
                <a:gd name="connsiteY12" fmla="*/ 1641876 h 1641876"/>
                <a:gd name="connsiteX13" fmla="*/ 2472690 w 2472690"/>
                <a:gd name="connsiteY13" fmla="*/ 994616 h 1641876"/>
                <a:gd name="connsiteX14" fmla="*/ 2472690 w 2472690"/>
                <a:gd name="connsiteY14" fmla="*/ 0 h 1641876"/>
                <a:gd name="connsiteX15" fmla="*/ 1558290 w 2472690"/>
                <a:gd name="connsiteY15" fmla="*/ 394810 h 1641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72690" h="1641876">
                  <a:moveTo>
                    <a:pt x="700088" y="820938"/>
                  </a:moveTo>
                  <a:cubicBezTo>
                    <a:pt x="700088" y="525780"/>
                    <a:pt x="940118" y="287566"/>
                    <a:pt x="1235393" y="287566"/>
                  </a:cubicBezTo>
                  <a:cubicBezTo>
                    <a:pt x="1330643" y="287566"/>
                    <a:pt x="1420178" y="312241"/>
                    <a:pt x="1497330" y="355898"/>
                  </a:cubicBezTo>
                  <a:lnTo>
                    <a:pt x="1497330" y="0"/>
                  </a:lnTo>
                  <a:lnTo>
                    <a:pt x="0" y="647260"/>
                  </a:lnTo>
                  <a:lnTo>
                    <a:pt x="0" y="1641876"/>
                  </a:lnTo>
                  <a:lnTo>
                    <a:pt x="914400" y="1247067"/>
                  </a:lnTo>
                  <a:cubicBezTo>
                    <a:pt x="784860" y="1150262"/>
                    <a:pt x="700088" y="995565"/>
                    <a:pt x="700088" y="820938"/>
                  </a:cubicBezTo>
                  <a:close/>
                  <a:moveTo>
                    <a:pt x="1558290" y="394810"/>
                  </a:moveTo>
                  <a:cubicBezTo>
                    <a:pt x="1687830" y="491614"/>
                    <a:pt x="1771650" y="647260"/>
                    <a:pt x="1771650" y="820938"/>
                  </a:cubicBezTo>
                  <a:cubicBezTo>
                    <a:pt x="1771650" y="1116096"/>
                    <a:pt x="1531620" y="1354311"/>
                    <a:pt x="1236345" y="1354311"/>
                  </a:cubicBezTo>
                  <a:cubicBezTo>
                    <a:pt x="1141095" y="1354311"/>
                    <a:pt x="1051560" y="1329635"/>
                    <a:pt x="974408" y="1285978"/>
                  </a:cubicBezTo>
                  <a:lnTo>
                    <a:pt x="974408" y="1641876"/>
                  </a:lnTo>
                  <a:lnTo>
                    <a:pt x="2472690" y="994616"/>
                  </a:lnTo>
                  <a:lnTo>
                    <a:pt x="2472690" y="0"/>
                  </a:lnTo>
                  <a:lnTo>
                    <a:pt x="1558290" y="394810"/>
                  </a:lnTo>
                  <a:close/>
                </a:path>
              </a:pathLst>
            </a:custGeom>
            <a:solidFill>
              <a:srgbClr val="7F81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80272C9C-4A20-BB4D-B41E-195AC4F13D6D}"/>
                </a:ext>
              </a:extLst>
            </p:cNvPr>
            <p:cNvSpPr/>
            <p:nvPr/>
          </p:nvSpPr>
          <p:spPr>
            <a:xfrm>
              <a:off x="5470524" y="2459009"/>
              <a:ext cx="577215" cy="575131"/>
            </a:xfrm>
            <a:custGeom>
              <a:avLst/>
              <a:gdLst>
                <a:gd name="connsiteX0" fmla="*/ 577215 w 577215"/>
                <a:gd name="connsiteY0" fmla="*/ 287566 h 575131"/>
                <a:gd name="connsiteX1" fmla="*/ 288608 w 577215"/>
                <a:gd name="connsiteY1" fmla="*/ 575131 h 575131"/>
                <a:gd name="connsiteX2" fmla="*/ 0 w 577215"/>
                <a:gd name="connsiteY2" fmla="*/ 287566 h 575131"/>
                <a:gd name="connsiteX3" fmla="*/ 288608 w 577215"/>
                <a:gd name="connsiteY3" fmla="*/ 0 h 575131"/>
                <a:gd name="connsiteX4" fmla="*/ 577215 w 577215"/>
                <a:gd name="connsiteY4" fmla="*/ 287566 h 575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7215" h="575131">
                  <a:moveTo>
                    <a:pt x="577215" y="287566"/>
                  </a:moveTo>
                  <a:cubicBezTo>
                    <a:pt x="577215" y="446059"/>
                    <a:pt x="447675" y="575131"/>
                    <a:pt x="288608" y="575131"/>
                  </a:cubicBezTo>
                  <a:cubicBezTo>
                    <a:pt x="129540" y="575131"/>
                    <a:pt x="0" y="446059"/>
                    <a:pt x="0" y="287566"/>
                  </a:cubicBezTo>
                  <a:cubicBezTo>
                    <a:pt x="0" y="129072"/>
                    <a:pt x="129540" y="0"/>
                    <a:pt x="288608" y="0"/>
                  </a:cubicBezTo>
                  <a:cubicBezTo>
                    <a:pt x="447675" y="0"/>
                    <a:pt x="577215" y="129072"/>
                    <a:pt x="577215" y="287566"/>
                  </a:cubicBezTo>
                  <a:close/>
                </a:path>
              </a:pathLst>
            </a:custGeom>
            <a:solidFill>
              <a:srgbClr val="E72B2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2211A8E0-0D4A-F448-A678-4DE133CCC8D9}"/>
                </a:ext>
              </a:extLst>
            </p:cNvPr>
            <p:cNvSpPr/>
            <p:nvPr/>
          </p:nvSpPr>
          <p:spPr>
            <a:xfrm>
              <a:off x="4522787" y="3863620"/>
              <a:ext cx="2472690" cy="689018"/>
            </a:xfrm>
            <a:custGeom>
              <a:avLst/>
              <a:gdLst>
                <a:gd name="connsiteX0" fmla="*/ 345758 w 2472690"/>
                <a:gd name="connsiteY0" fmla="*/ 0 h 689018"/>
                <a:gd name="connsiteX1" fmla="*/ 0 w 2472690"/>
                <a:gd name="connsiteY1" fmla="*/ 344509 h 689018"/>
                <a:gd name="connsiteX2" fmla="*/ 345758 w 2472690"/>
                <a:gd name="connsiteY2" fmla="*/ 689019 h 689018"/>
                <a:gd name="connsiteX3" fmla="*/ 691515 w 2472690"/>
                <a:gd name="connsiteY3" fmla="*/ 344509 h 689018"/>
                <a:gd name="connsiteX4" fmla="*/ 345758 w 2472690"/>
                <a:gd name="connsiteY4" fmla="*/ 0 h 689018"/>
                <a:gd name="connsiteX5" fmla="*/ 345758 w 2472690"/>
                <a:gd name="connsiteY5" fmla="*/ 525780 h 689018"/>
                <a:gd name="connsiteX6" fmla="*/ 164783 w 2472690"/>
                <a:gd name="connsiteY6" fmla="*/ 345458 h 689018"/>
                <a:gd name="connsiteX7" fmla="*/ 345758 w 2472690"/>
                <a:gd name="connsiteY7" fmla="*/ 165137 h 689018"/>
                <a:gd name="connsiteX8" fmla="*/ 526733 w 2472690"/>
                <a:gd name="connsiteY8" fmla="*/ 345458 h 689018"/>
                <a:gd name="connsiteX9" fmla="*/ 345758 w 2472690"/>
                <a:gd name="connsiteY9" fmla="*/ 525780 h 689018"/>
                <a:gd name="connsiteX10" fmla="*/ 1253490 w 2472690"/>
                <a:gd name="connsiteY10" fmla="*/ 284718 h 689018"/>
                <a:gd name="connsiteX11" fmla="*/ 1063943 w 2472690"/>
                <a:gd name="connsiteY11" fmla="*/ 17083 h 689018"/>
                <a:gd name="connsiteX12" fmla="*/ 899160 w 2472690"/>
                <a:gd name="connsiteY12" fmla="*/ 17083 h 689018"/>
                <a:gd name="connsiteX13" fmla="*/ 899160 w 2472690"/>
                <a:gd name="connsiteY13" fmla="*/ 673834 h 689018"/>
                <a:gd name="connsiteX14" fmla="*/ 1063943 w 2472690"/>
                <a:gd name="connsiteY14" fmla="*/ 673834 h 689018"/>
                <a:gd name="connsiteX15" fmla="*/ 1063943 w 2472690"/>
                <a:gd name="connsiteY15" fmla="*/ 301802 h 689018"/>
                <a:gd name="connsiteX16" fmla="*/ 1152525 w 2472690"/>
                <a:gd name="connsiteY16" fmla="*/ 427078 h 689018"/>
                <a:gd name="connsiteX17" fmla="*/ 1253490 w 2472690"/>
                <a:gd name="connsiteY17" fmla="*/ 569437 h 689018"/>
                <a:gd name="connsiteX18" fmla="*/ 1354455 w 2472690"/>
                <a:gd name="connsiteY18" fmla="*/ 427078 h 689018"/>
                <a:gd name="connsiteX19" fmla="*/ 1443038 w 2472690"/>
                <a:gd name="connsiteY19" fmla="*/ 301802 h 689018"/>
                <a:gd name="connsiteX20" fmla="*/ 1443038 w 2472690"/>
                <a:gd name="connsiteY20" fmla="*/ 673834 h 689018"/>
                <a:gd name="connsiteX21" fmla="*/ 1607820 w 2472690"/>
                <a:gd name="connsiteY21" fmla="*/ 673834 h 689018"/>
                <a:gd name="connsiteX22" fmla="*/ 1607820 w 2472690"/>
                <a:gd name="connsiteY22" fmla="*/ 17083 h 689018"/>
                <a:gd name="connsiteX23" fmla="*/ 1443038 w 2472690"/>
                <a:gd name="connsiteY23" fmla="*/ 17083 h 689018"/>
                <a:gd name="connsiteX24" fmla="*/ 1253490 w 2472690"/>
                <a:gd name="connsiteY24" fmla="*/ 284718 h 689018"/>
                <a:gd name="connsiteX25" fmla="*/ 2472690 w 2472690"/>
                <a:gd name="connsiteY25" fmla="*/ 18032 h 689018"/>
                <a:gd name="connsiteX26" fmla="*/ 2270760 w 2472690"/>
                <a:gd name="connsiteY26" fmla="*/ 18032 h 689018"/>
                <a:gd name="connsiteX27" fmla="*/ 2037398 w 2472690"/>
                <a:gd name="connsiteY27" fmla="*/ 336917 h 689018"/>
                <a:gd name="connsiteX28" fmla="*/ 2037398 w 2472690"/>
                <a:gd name="connsiteY28" fmla="*/ 18032 h 689018"/>
                <a:gd name="connsiteX29" fmla="*/ 1872615 w 2472690"/>
                <a:gd name="connsiteY29" fmla="*/ 18032 h 689018"/>
                <a:gd name="connsiteX30" fmla="*/ 1872615 w 2472690"/>
                <a:gd name="connsiteY30" fmla="*/ 674783 h 689018"/>
                <a:gd name="connsiteX31" fmla="*/ 2037398 w 2472690"/>
                <a:gd name="connsiteY31" fmla="*/ 674783 h 689018"/>
                <a:gd name="connsiteX32" fmla="*/ 2037398 w 2472690"/>
                <a:gd name="connsiteY32" fmla="*/ 354000 h 689018"/>
                <a:gd name="connsiteX33" fmla="*/ 2270760 w 2472690"/>
                <a:gd name="connsiteY33" fmla="*/ 674783 h 689018"/>
                <a:gd name="connsiteX34" fmla="*/ 2472690 w 2472690"/>
                <a:gd name="connsiteY34" fmla="*/ 674783 h 689018"/>
                <a:gd name="connsiteX35" fmla="*/ 2231708 w 2472690"/>
                <a:gd name="connsiteY35" fmla="*/ 346407 h 689018"/>
                <a:gd name="connsiteX36" fmla="*/ 2472690 w 2472690"/>
                <a:gd name="connsiteY36" fmla="*/ 18032 h 689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472690" h="689018">
                  <a:moveTo>
                    <a:pt x="345758" y="0"/>
                  </a:moveTo>
                  <a:cubicBezTo>
                    <a:pt x="155258" y="0"/>
                    <a:pt x="0" y="154697"/>
                    <a:pt x="0" y="344509"/>
                  </a:cubicBezTo>
                  <a:cubicBezTo>
                    <a:pt x="0" y="535271"/>
                    <a:pt x="155258" y="689019"/>
                    <a:pt x="345758" y="689019"/>
                  </a:cubicBezTo>
                  <a:cubicBezTo>
                    <a:pt x="537210" y="689019"/>
                    <a:pt x="691515" y="534322"/>
                    <a:pt x="691515" y="344509"/>
                  </a:cubicBezTo>
                  <a:cubicBezTo>
                    <a:pt x="692468" y="154697"/>
                    <a:pt x="537210" y="0"/>
                    <a:pt x="345758" y="0"/>
                  </a:cubicBezTo>
                  <a:close/>
                  <a:moveTo>
                    <a:pt x="345758" y="525780"/>
                  </a:moveTo>
                  <a:cubicBezTo>
                    <a:pt x="245745" y="525780"/>
                    <a:pt x="164783" y="445110"/>
                    <a:pt x="164783" y="345458"/>
                  </a:cubicBezTo>
                  <a:cubicBezTo>
                    <a:pt x="164783" y="245807"/>
                    <a:pt x="245745" y="165137"/>
                    <a:pt x="345758" y="165137"/>
                  </a:cubicBezTo>
                  <a:cubicBezTo>
                    <a:pt x="445770" y="165137"/>
                    <a:pt x="526733" y="245807"/>
                    <a:pt x="526733" y="345458"/>
                  </a:cubicBezTo>
                  <a:cubicBezTo>
                    <a:pt x="527685" y="444161"/>
                    <a:pt x="445770" y="525780"/>
                    <a:pt x="345758" y="525780"/>
                  </a:cubicBezTo>
                  <a:close/>
                  <a:moveTo>
                    <a:pt x="1253490" y="284718"/>
                  </a:moveTo>
                  <a:lnTo>
                    <a:pt x="1063943" y="17083"/>
                  </a:lnTo>
                  <a:lnTo>
                    <a:pt x="899160" y="17083"/>
                  </a:lnTo>
                  <a:lnTo>
                    <a:pt x="899160" y="673834"/>
                  </a:lnTo>
                  <a:lnTo>
                    <a:pt x="1063943" y="673834"/>
                  </a:lnTo>
                  <a:lnTo>
                    <a:pt x="1063943" y="301802"/>
                  </a:lnTo>
                  <a:lnTo>
                    <a:pt x="1152525" y="427078"/>
                  </a:lnTo>
                  <a:lnTo>
                    <a:pt x="1253490" y="569437"/>
                  </a:lnTo>
                  <a:lnTo>
                    <a:pt x="1354455" y="427078"/>
                  </a:lnTo>
                  <a:lnTo>
                    <a:pt x="1443038" y="301802"/>
                  </a:lnTo>
                  <a:lnTo>
                    <a:pt x="1443038" y="673834"/>
                  </a:lnTo>
                  <a:lnTo>
                    <a:pt x="1607820" y="673834"/>
                  </a:lnTo>
                  <a:lnTo>
                    <a:pt x="1607820" y="17083"/>
                  </a:lnTo>
                  <a:lnTo>
                    <a:pt x="1443038" y="17083"/>
                  </a:lnTo>
                  <a:lnTo>
                    <a:pt x="1253490" y="284718"/>
                  </a:lnTo>
                  <a:close/>
                  <a:moveTo>
                    <a:pt x="2472690" y="18032"/>
                  </a:moveTo>
                  <a:lnTo>
                    <a:pt x="2270760" y="18032"/>
                  </a:lnTo>
                  <a:lnTo>
                    <a:pt x="2037398" y="336917"/>
                  </a:lnTo>
                  <a:lnTo>
                    <a:pt x="2037398" y="18032"/>
                  </a:lnTo>
                  <a:lnTo>
                    <a:pt x="1872615" y="18032"/>
                  </a:lnTo>
                  <a:lnTo>
                    <a:pt x="1872615" y="674783"/>
                  </a:lnTo>
                  <a:lnTo>
                    <a:pt x="2037398" y="674783"/>
                  </a:lnTo>
                  <a:lnTo>
                    <a:pt x="2037398" y="354000"/>
                  </a:lnTo>
                  <a:lnTo>
                    <a:pt x="2270760" y="674783"/>
                  </a:lnTo>
                  <a:lnTo>
                    <a:pt x="2472690" y="674783"/>
                  </a:lnTo>
                  <a:lnTo>
                    <a:pt x="2231708" y="346407"/>
                  </a:lnTo>
                  <a:lnTo>
                    <a:pt x="2472690" y="18032"/>
                  </a:lnTo>
                  <a:close/>
                </a:path>
              </a:pathLst>
            </a:custGeom>
            <a:solidFill>
              <a:srgbClr val="7F81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</p:grpSp>
      <p:grpSp>
        <p:nvGrpSpPr>
          <p:cNvPr id="22" name="Graphic 13">
            <a:extLst>
              <a:ext uri="{FF2B5EF4-FFF2-40B4-BE49-F238E27FC236}">
                <a16:creationId xmlns:a16="http://schemas.microsoft.com/office/drawing/2014/main" id="{F5BEF2D1-743B-3948-B737-F9549BF0243E}"/>
              </a:ext>
            </a:extLst>
          </p:cNvPr>
          <p:cNvGrpSpPr/>
          <p:nvPr userDrawn="1"/>
        </p:nvGrpSpPr>
        <p:grpSpPr>
          <a:xfrm>
            <a:off x="1237542" y="5445861"/>
            <a:ext cx="837693" cy="720718"/>
            <a:chOff x="1237542" y="5445861"/>
            <a:chExt cx="837693" cy="720718"/>
          </a:xfrm>
        </p:grpSpPr>
        <p:grpSp>
          <p:nvGrpSpPr>
            <p:cNvPr id="24" name="Graphic 13">
              <a:extLst>
                <a:ext uri="{FF2B5EF4-FFF2-40B4-BE49-F238E27FC236}">
                  <a16:creationId xmlns:a16="http://schemas.microsoft.com/office/drawing/2014/main" id="{A81CBB0C-3DBD-D24E-8417-883F9DD68891}"/>
                </a:ext>
              </a:extLst>
            </p:cNvPr>
            <p:cNvGrpSpPr/>
            <p:nvPr/>
          </p:nvGrpSpPr>
          <p:grpSpPr>
            <a:xfrm>
              <a:off x="1264054" y="5786435"/>
              <a:ext cx="327743" cy="106553"/>
              <a:chOff x="1264054" y="5786435"/>
              <a:chExt cx="327743" cy="106553"/>
            </a:xfrm>
            <a:solidFill>
              <a:srgbClr val="CFD4D9"/>
            </a:solidFill>
          </p:grpSpPr>
          <p:sp>
            <p:nvSpPr>
              <p:cNvPr id="54" name="Freeform 53">
                <a:extLst>
                  <a:ext uri="{FF2B5EF4-FFF2-40B4-BE49-F238E27FC236}">
                    <a16:creationId xmlns:a16="http://schemas.microsoft.com/office/drawing/2014/main" id="{762DD8C3-35E5-434B-9D71-9C5C4D339945}"/>
                  </a:ext>
                </a:extLst>
              </p:cNvPr>
              <p:cNvSpPr/>
              <p:nvPr/>
            </p:nvSpPr>
            <p:spPr>
              <a:xfrm>
                <a:off x="1264054" y="5786435"/>
                <a:ext cx="72205" cy="84225"/>
              </a:xfrm>
              <a:custGeom>
                <a:avLst/>
                <a:gdLst>
                  <a:gd name="connsiteX0" fmla="*/ 38077 w 72205"/>
                  <a:gd name="connsiteY0" fmla="*/ 74898 h 84225"/>
                  <a:gd name="connsiteX1" fmla="*/ 55000 w 72205"/>
                  <a:gd name="connsiteY1" fmla="*/ 69811 h 84225"/>
                  <a:gd name="connsiteX2" fmla="*/ 62615 w 72205"/>
                  <a:gd name="connsiteY2" fmla="*/ 55962 h 84225"/>
                  <a:gd name="connsiteX3" fmla="*/ 72205 w 72205"/>
                  <a:gd name="connsiteY3" fmla="*/ 57657 h 84225"/>
                  <a:gd name="connsiteX4" fmla="*/ 60923 w 72205"/>
                  <a:gd name="connsiteY4" fmla="*/ 77442 h 84225"/>
                  <a:gd name="connsiteX5" fmla="*/ 37795 w 72205"/>
                  <a:gd name="connsiteY5" fmla="*/ 84225 h 84225"/>
                  <a:gd name="connsiteX6" fmla="*/ 10154 w 72205"/>
                  <a:gd name="connsiteY6" fmla="*/ 72920 h 84225"/>
                  <a:gd name="connsiteX7" fmla="*/ 0 w 72205"/>
                  <a:gd name="connsiteY7" fmla="*/ 42113 h 84225"/>
                  <a:gd name="connsiteX8" fmla="*/ 2821 w 72205"/>
                  <a:gd name="connsiteY8" fmla="*/ 24307 h 84225"/>
                  <a:gd name="connsiteX9" fmla="*/ 10436 w 72205"/>
                  <a:gd name="connsiteY9" fmla="*/ 11023 h 84225"/>
                  <a:gd name="connsiteX10" fmla="*/ 22282 w 72205"/>
                  <a:gd name="connsiteY10" fmla="*/ 2826 h 84225"/>
                  <a:gd name="connsiteX11" fmla="*/ 37795 w 72205"/>
                  <a:gd name="connsiteY11" fmla="*/ 0 h 84225"/>
                  <a:gd name="connsiteX12" fmla="*/ 60923 w 72205"/>
                  <a:gd name="connsiteY12" fmla="*/ 6783 h 84225"/>
                  <a:gd name="connsiteX13" fmla="*/ 71923 w 72205"/>
                  <a:gd name="connsiteY13" fmla="*/ 26568 h 84225"/>
                  <a:gd name="connsiteX14" fmla="*/ 62333 w 72205"/>
                  <a:gd name="connsiteY14" fmla="*/ 28263 h 84225"/>
                  <a:gd name="connsiteX15" fmla="*/ 54718 w 72205"/>
                  <a:gd name="connsiteY15" fmla="*/ 14697 h 84225"/>
                  <a:gd name="connsiteX16" fmla="*/ 37795 w 72205"/>
                  <a:gd name="connsiteY16" fmla="*/ 9327 h 84225"/>
                  <a:gd name="connsiteX17" fmla="*/ 25667 w 72205"/>
                  <a:gd name="connsiteY17" fmla="*/ 11871 h 84225"/>
                  <a:gd name="connsiteX18" fmla="*/ 16923 w 72205"/>
                  <a:gd name="connsiteY18" fmla="*/ 18654 h 84225"/>
                  <a:gd name="connsiteX19" fmla="*/ 11564 w 72205"/>
                  <a:gd name="connsiteY19" fmla="*/ 29111 h 84225"/>
                  <a:gd name="connsiteX20" fmla="*/ 9872 w 72205"/>
                  <a:gd name="connsiteY20" fmla="*/ 42678 h 84225"/>
                  <a:gd name="connsiteX21" fmla="*/ 17205 w 72205"/>
                  <a:gd name="connsiteY21" fmla="*/ 66419 h 84225"/>
                  <a:gd name="connsiteX22" fmla="*/ 38077 w 72205"/>
                  <a:gd name="connsiteY22" fmla="*/ 74898 h 84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2205" h="84225">
                    <a:moveTo>
                      <a:pt x="38077" y="74898"/>
                    </a:moveTo>
                    <a:cubicBezTo>
                      <a:pt x="45410" y="74898"/>
                      <a:pt x="51051" y="73202"/>
                      <a:pt x="55000" y="69811"/>
                    </a:cubicBezTo>
                    <a:cubicBezTo>
                      <a:pt x="58949" y="66419"/>
                      <a:pt x="61487" y="61897"/>
                      <a:pt x="62615" y="55962"/>
                    </a:cubicBezTo>
                    <a:lnTo>
                      <a:pt x="72205" y="57657"/>
                    </a:lnTo>
                    <a:cubicBezTo>
                      <a:pt x="70795" y="66136"/>
                      <a:pt x="66846" y="72920"/>
                      <a:pt x="60923" y="77442"/>
                    </a:cubicBezTo>
                    <a:cubicBezTo>
                      <a:pt x="55000" y="81964"/>
                      <a:pt x="47385" y="84225"/>
                      <a:pt x="37795" y="84225"/>
                    </a:cubicBezTo>
                    <a:cubicBezTo>
                      <a:pt x="26231" y="84225"/>
                      <a:pt x="16923" y="80551"/>
                      <a:pt x="10154" y="72920"/>
                    </a:cubicBezTo>
                    <a:cubicBezTo>
                      <a:pt x="3385" y="65289"/>
                      <a:pt x="0" y="55114"/>
                      <a:pt x="0" y="42113"/>
                    </a:cubicBezTo>
                    <a:cubicBezTo>
                      <a:pt x="0" y="35329"/>
                      <a:pt x="846" y="29394"/>
                      <a:pt x="2821" y="24307"/>
                    </a:cubicBezTo>
                    <a:cubicBezTo>
                      <a:pt x="4513" y="18937"/>
                      <a:pt x="7333" y="14697"/>
                      <a:pt x="10436" y="11023"/>
                    </a:cubicBezTo>
                    <a:cubicBezTo>
                      <a:pt x="13821" y="7348"/>
                      <a:pt x="17769" y="4522"/>
                      <a:pt x="22282" y="2826"/>
                    </a:cubicBezTo>
                    <a:cubicBezTo>
                      <a:pt x="27077" y="848"/>
                      <a:pt x="32154" y="0"/>
                      <a:pt x="37795" y="0"/>
                    </a:cubicBezTo>
                    <a:cubicBezTo>
                      <a:pt x="47385" y="0"/>
                      <a:pt x="55000" y="2261"/>
                      <a:pt x="60923" y="6783"/>
                    </a:cubicBezTo>
                    <a:cubicBezTo>
                      <a:pt x="66846" y="11305"/>
                      <a:pt x="70513" y="18089"/>
                      <a:pt x="71923" y="26568"/>
                    </a:cubicBezTo>
                    <a:lnTo>
                      <a:pt x="62333" y="28263"/>
                    </a:lnTo>
                    <a:cubicBezTo>
                      <a:pt x="61205" y="22893"/>
                      <a:pt x="58667" y="18371"/>
                      <a:pt x="54718" y="14697"/>
                    </a:cubicBezTo>
                    <a:cubicBezTo>
                      <a:pt x="50769" y="11023"/>
                      <a:pt x="45128" y="9327"/>
                      <a:pt x="37795" y="9327"/>
                    </a:cubicBezTo>
                    <a:cubicBezTo>
                      <a:pt x="33282" y="9327"/>
                      <a:pt x="29333" y="10175"/>
                      <a:pt x="25667" y="11871"/>
                    </a:cubicBezTo>
                    <a:cubicBezTo>
                      <a:pt x="22282" y="13566"/>
                      <a:pt x="19180" y="15828"/>
                      <a:pt x="16923" y="18654"/>
                    </a:cubicBezTo>
                    <a:cubicBezTo>
                      <a:pt x="14667" y="21480"/>
                      <a:pt x="12974" y="24872"/>
                      <a:pt x="11564" y="29111"/>
                    </a:cubicBezTo>
                    <a:cubicBezTo>
                      <a:pt x="10436" y="33068"/>
                      <a:pt x="9872" y="37590"/>
                      <a:pt x="9872" y="42678"/>
                    </a:cubicBezTo>
                    <a:cubicBezTo>
                      <a:pt x="9872" y="52570"/>
                      <a:pt x="12410" y="60484"/>
                      <a:pt x="17205" y="66419"/>
                    </a:cubicBezTo>
                    <a:cubicBezTo>
                      <a:pt x="22282" y="72072"/>
                      <a:pt x="29051" y="74898"/>
                      <a:pt x="38077" y="74898"/>
                    </a:cubicBezTo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55" name="Freeform 54">
                <a:extLst>
                  <a:ext uri="{FF2B5EF4-FFF2-40B4-BE49-F238E27FC236}">
                    <a16:creationId xmlns:a16="http://schemas.microsoft.com/office/drawing/2014/main" id="{4A904276-BA85-A74D-9691-DD19D10E826E}"/>
                  </a:ext>
                </a:extLst>
              </p:cNvPr>
              <p:cNvSpPr/>
              <p:nvPr/>
            </p:nvSpPr>
            <p:spPr>
              <a:xfrm>
                <a:off x="1347542" y="5811024"/>
                <a:ext cx="53871" cy="59918"/>
              </a:xfrm>
              <a:custGeom>
                <a:avLst/>
                <a:gdLst>
                  <a:gd name="connsiteX0" fmla="*/ 27359 w 53871"/>
                  <a:gd name="connsiteY0" fmla="*/ 51157 h 59918"/>
                  <a:gd name="connsiteX1" fmla="*/ 40333 w 53871"/>
                  <a:gd name="connsiteY1" fmla="*/ 45504 h 59918"/>
                  <a:gd name="connsiteX2" fmla="*/ 44564 w 53871"/>
                  <a:gd name="connsiteY2" fmla="*/ 29677 h 59918"/>
                  <a:gd name="connsiteX3" fmla="*/ 40333 w 53871"/>
                  <a:gd name="connsiteY3" fmla="*/ 13849 h 59918"/>
                  <a:gd name="connsiteX4" fmla="*/ 27359 w 53871"/>
                  <a:gd name="connsiteY4" fmla="*/ 8196 h 59918"/>
                  <a:gd name="connsiteX5" fmla="*/ 14385 w 53871"/>
                  <a:gd name="connsiteY5" fmla="*/ 13849 h 59918"/>
                  <a:gd name="connsiteX6" fmla="*/ 9872 w 53871"/>
                  <a:gd name="connsiteY6" fmla="*/ 29677 h 59918"/>
                  <a:gd name="connsiteX7" fmla="*/ 14667 w 53871"/>
                  <a:gd name="connsiteY7" fmla="*/ 45504 h 59918"/>
                  <a:gd name="connsiteX8" fmla="*/ 27359 w 53871"/>
                  <a:gd name="connsiteY8" fmla="*/ 51157 h 59918"/>
                  <a:gd name="connsiteX9" fmla="*/ 27359 w 53871"/>
                  <a:gd name="connsiteY9" fmla="*/ 59919 h 59918"/>
                  <a:gd name="connsiteX10" fmla="*/ 16359 w 53871"/>
                  <a:gd name="connsiteY10" fmla="*/ 57940 h 59918"/>
                  <a:gd name="connsiteX11" fmla="*/ 7615 w 53871"/>
                  <a:gd name="connsiteY11" fmla="*/ 52287 h 59918"/>
                  <a:gd name="connsiteX12" fmla="*/ 1974 w 53871"/>
                  <a:gd name="connsiteY12" fmla="*/ 42678 h 59918"/>
                  <a:gd name="connsiteX13" fmla="*/ 0 w 53871"/>
                  <a:gd name="connsiteY13" fmla="*/ 29959 h 59918"/>
                  <a:gd name="connsiteX14" fmla="*/ 7615 w 53871"/>
                  <a:gd name="connsiteY14" fmla="*/ 7914 h 59918"/>
                  <a:gd name="connsiteX15" fmla="*/ 27359 w 53871"/>
                  <a:gd name="connsiteY15" fmla="*/ 0 h 59918"/>
                  <a:gd name="connsiteX16" fmla="*/ 46539 w 53871"/>
                  <a:gd name="connsiteY16" fmla="*/ 7914 h 59918"/>
                  <a:gd name="connsiteX17" fmla="*/ 53872 w 53871"/>
                  <a:gd name="connsiteY17" fmla="*/ 29959 h 59918"/>
                  <a:gd name="connsiteX18" fmla="*/ 46539 w 53871"/>
                  <a:gd name="connsiteY18" fmla="*/ 52005 h 59918"/>
                  <a:gd name="connsiteX19" fmla="*/ 27359 w 53871"/>
                  <a:gd name="connsiteY19" fmla="*/ 59919 h 59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3871" h="59918">
                    <a:moveTo>
                      <a:pt x="27359" y="51157"/>
                    </a:moveTo>
                    <a:cubicBezTo>
                      <a:pt x="33000" y="51157"/>
                      <a:pt x="37231" y="49178"/>
                      <a:pt x="40333" y="45504"/>
                    </a:cubicBezTo>
                    <a:cubicBezTo>
                      <a:pt x="43154" y="41547"/>
                      <a:pt x="44564" y="36460"/>
                      <a:pt x="44564" y="29677"/>
                    </a:cubicBezTo>
                    <a:cubicBezTo>
                      <a:pt x="44564" y="22893"/>
                      <a:pt x="43154" y="17806"/>
                      <a:pt x="40333" y="13849"/>
                    </a:cubicBezTo>
                    <a:cubicBezTo>
                      <a:pt x="37513" y="10175"/>
                      <a:pt x="33282" y="8196"/>
                      <a:pt x="27359" y="8196"/>
                    </a:cubicBezTo>
                    <a:cubicBezTo>
                      <a:pt x="21718" y="8196"/>
                      <a:pt x="17487" y="10175"/>
                      <a:pt x="14385" y="13849"/>
                    </a:cubicBezTo>
                    <a:cubicBezTo>
                      <a:pt x="11282" y="17523"/>
                      <a:pt x="9872" y="22893"/>
                      <a:pt x="9872" y="29677"/>
                    </a:cubicBezTo>
                    <a:cubicBezTo>
                      <a:pt x="9872" y="36460"/>
                      <a:pt x="11564" y="41547"/>
                      <a:pt x="14667" y="45504"/>
                    </a:cubicBezTo>
                    <a:cubicBezTo>
                      <a:pt x="17769" y="49461"/>
                      <a:pt x="22000" y="51157"/>
                      <a:pt x="27359" y="51157"/>
                    </a:cubicBezTo>
                    <a:moveTo>
                      <a:pt x="27359" y="59919"/>
                    </a:moveTo>
                    <a:cubicBezTo>
                      <a:pt x="23410" y="59919"/>
                      <a:pt x="19744" y="59353"/>
                      <a:pt x="16359" y="57940"/>
                    </a:cubicBezTo>
                    <a:cubicBezTo>
                      <a:pt x="12974" y="56527"/>
                      <a:pt x="10154" y="54548"/>
                      <a:pt x="7615" y="52287"/>
                    </a:cubicBezTo>
                    <a:cubicBezTo>
                      <a:pt x="5359" y="49744"/>
                      <a:pt x="3385" y="46635"/>
                      <a:pt x="1974" y="42678"/>
                    </a:cubicBezTo>
                    <a:cubicBezTo>
                      <a:pt x="564" y="39004"/>
                      <a:pt x="0" y="34764"/>
                      <a:pt x="0" y="29959"/>
                    </a:cubicBezTo>
                    <a:cubicBezTo>
                      <a:pt x="0" y="20350"/>
                      <a:pt x="2538" y="13001"/>
                      <a:pt x="7615" y="7914"/>
                    </a:cubicBezTo>
                    <a:cubicBezTo>
                      <a:pt x="12692" y="2826"/>
                      <a:pt x="19180" y="0"/>
                      <a:pt x="27359" y="0"/>
                    </a:cubicBezTo>
                    <a:cubicBezTo>
                      <a:pt x="35256" y="0"/>
                      <a:pt x="41744" y="2544"/>
                      <a:pt x="46539" y="7914"/>
                    </a:cubicBezTo>
                    <a:cubicBezTo>
                      <a:pt x="51333" y="13001"/>
                      <a:pt x="53872" y="20350"/>
                      <a:pt x="53872" y="29959"/>
                    </a:cubicBezTo>
                    <a:cubicBezTo>
                      <a:pt x="53872" y="39286"/>
                      <a:pt x="51333" y="46635"/>
                      <a:pt x="46539" y="52005"/>
                    </a:cubicBezTo>
                    <a:cubicBezTo>
                      <a:pt x="41744" y="57092"/>
                      <a:pt x="35538" y="59919"/>
                      <a:pt x="27359" y="59919"/>
                    </a:cubicBezTo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56" name="Freeform 55">
                <a:extLst>
                  <a:ext uri="{FF2B5EF4-FFF2-40B4-BE49-F238E27FC236}">
                    <a16:creationId xmlns:a16="http://schemas.microsoft.com/office/drawing/2014/main" id="{E1850322-FA09-0C40-B8AF-87FECBC8B398}"/>
                  </a:ext>
                </a:extLst>
              </p:cNvPr>
              <p:cNvSpPr/>
              <p:nvPr/>
            </p:nvSpPr>
            <p:spPr>
              <a:xfrm>
                <a:off x="1416080" y="5812155"/>
                <a:ext cx="45410" cy="57657"/>
              </a:xfrm>
              <a:custGeom>
                <a:avLst/>
                <a:gdLst>
                  <a:gd name="connsiteX0" fmla="*/ 26231 w 45410"/>
                  <a:gd name="connsiteY0" fmla="*/ 32220 h 57657"/>
                  <a:gd name="connsiteX1" fmla="*/ 9308 w 45410"/>
                  <a:gd name="connsiteY1" fmla="*/ 32220 h 57657"/>
                  <a:gd name="connsiteX2" fmla="*/ 9308 w 45410"/>
                  <a:gd name="connsiteY2" fmla="*/ 49178 h 57657"/>
                  <a:gd name="connsiteX3" fmla="*/ 26231 w 45410"/>
                  <a:gd name="connsiteY3" fmla="*/ 49178 h 57657"/>
                  <a:gd name="connsiteX4" fmla="*/ 34128 w 45410"/>
                  <a:gd name="connsiteY4" fmla="*/ 46917 h 57657"/>
                  <a:gd name="connsiteX5" fmla="*/ 36385 w 45410"/>
                  <a:gd name="connsiteY5" fmla="*/ 40699 h 57657"/>
                  <a:gd name="connsiteX6" fmla="*/ 33846 w 45410"/>
                  <a:gd name="connsiteY6" fmla="*/ 34199 h 57657"/>
                  <a:gd name="connsiteX7" fmla="*/ 26231 w 45410"/>
                  <a:gd name="connsiteY7" fmla="*/ 32220 h 57657"/>
                  <a:gd name="connsiteX8" fmla="*/ 24538 w 45410"/>
                  <a:gd name="connsiteY8" fmla="*/ 8196 h 57657"/>
                  <a:gd name="connsiteX9" fmla="*/ 9308 w 45410"/>
                  <a:gd name="connsiteY9" fmla="*/ 8196 h 57657"/>
                  <a:gd name="connsiteX10" fmla="*/ 9308 w 45410"/>
                  <a:gd name="connsiteY10" fmla="*/ 24307 h 57657"/>
                  <a:gd name="connsiteX11" fmla="*/ 25385 w 45410"/>
                  <a:gd name="connsiteY11" fmla="*/ 24307 h 57657"/>
                  <a:gd name="connsiteX12" fmla="*/ 32436 w 45410"/>
                  <a:gd name="connsiteY12" fmla="*/ 22328 h 57657"/>
                  <a:gd name="connsiteX13" fmla="*/ 34692 w 45410"/>
                  <a:gd name="connsiteY13" fmla="*/ 16110 h 57657"/>
                  <a:gd name="connsiteX14" fmla="*/ 32436 w 45410"/>
                  <a:gd name="connsiteY14" fmla="*/ 9892 h 57657"/>
                  <a:gd name="connsiteX15" fmla="*/ 24538 w 45410"/>
                  <a:gd name="connsiteY15" fmla="*/ 8196 h 57657"/>
                  <a:gd name="connsiteX16" fmla="*/ 0 w 45410"/>
                  <a:gd name="connsiteY16" fmla="*/ 57375 h 57657"/>
                  <a:gd name="connsiteX17" fmla="*/ 0 w 45410"/>
                  <a:gd name="connsiteY17" fmla="*/ 0 h 57657"/>
                  <a:gd name="connsiteX18" fmla="*/ 24538 w 45410"/>
                  <a:gd name="connsiteY18" fmla="*/ 0 h 57657"/>
                  <a:gd name="connsiteX19" fmla="*/ 38923 w 45410"/>
                  <a:gd name="connsiteY19" fmla="*/ 3957 h 57657"/>
                  <a:gd name="connsiteX20" fmla="*/ 44000 w 45410"/>
                  <a:gd name="connsiteY20" fmla="*/ 15545 h 57657"/>
                  <a:gd name="connsiteX21" fmla="*/ 42308 w 45410"/>
                  <a:gd name="connsiteY21" fmla="*/ 22328 h 57657"/>
                  <a:gd name="connsiteX22" fmla="*/ 35821 w 45410"/>
                  <a:gd name="connsiteY22" fmla="*/ 27698 h 57657"/>
                  <a:gd name="connsiteX23" fmla="*/ 43154 w 45410"/>
                  <a:gd name="connsiteY23" fmla="*/ 32786 h 57657"/>
                  <a:gd name="connsiteX24" fmla="*/ 45410 w 45410"/>
                  <a:gd name="connsiteY24" fmla="*/ 41265 h 57657"/>
                  <a:gd name="connsiteX25" fmla="*/ 40897 w 45410"/>
                  <a:gd name="connsiteY25" fmla="*/ 53135 h 57657"/>
                  <a:gd name="connsiteX26" fmla="*/ 26231 w 45410"/>
                  <a:gd name="connsiteY26" fmla="*/ 57657 h 57657"/>
                  <a:gd name="connsiteX27" fmla="*/ 0 w 45410"/>
                  <a:gd name="connsiteY27" fmla="*/ 57657 h 57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45410" h="57657">
                    <a:moveTo>
                      <a:pt x="26231" y="32220"/>
                    </a:moveTo>
                    <a:lnTo>
                      <a:pt x="9308" y="32220"/>
                    </a:lnTo>
                    <a:lnTo>
                      <a:pt x="9308" y="49178"/>
                    </a:lnTo>
                    <a:lnTo>
                      <a:pt x="26231" y="49178"/>
                    </a:lnTo>
                    <a:cubicBezTo>
                      <a:pt x="29897" y="49178"/>
                      <a:pt x="32436" y="48330"/>
                      <a:pt x="34128" y="46917"/>
                    </a:cubicBezTo>
                    <a:cubicBezTo>
                      <a:pt x="35538" y="45504"/>
                      <a:pt x="36385" y="43526"/>
                      <a:pt x="36385" y="40699"/>
                    </a:cubicBezTo>
                    <a:cubicBezTo>
                      <a:pt x="36385" y="37590"/>
                      <a:pt x="35538" y="35612"/>
                      <a:pt x="33846" y="34199"/>
                    </a:cubicBezTo>
                    <a:cubicBezTo>
                      <a:pt x="32436" y="33068"/>
                      <a:pt x="29897" y="32220"/>
                      <a:pt x="26231" y="32220"/>
                    </a:cubicBezTo>
                    <a:moveTo>
                      <a:pt x="24538" y="8196"/>
                    </a:moveTo>
                    <a:lnTo>
                      <a:pt x="9308" y="8196"/>
                    </a:lnTo>
                    <a:lnTo>
                      <a:pt x="9308" y="24307"/>
                    </a:lnTo>
                    <a:lnTo>
                      <a:pt x="25385" y="24307"/>
                    </a:lnTo>
                    <a:cubicBezTo>
                      <a:pt x="28487" y="24307"/>
                      <a:pt x="31026" y="23741"/>
                      <a:pt x="32436" y="22328"/>
                    </a:cubicBezTo>
                    <a:cubicBezTo>
                      <a:pt x="34128" y="20915"/>
                      <a:pt x="34692" y="18937"/>
                      <a:pt x="34692" y="16110"/>
                    </a:cubicBezTo>
                    <a:cubicBezTo>
                      <a:pt x="34692" y="13284"/>
                      <a:pt x="33846" y="11305"/>
                      <a:pt x="32436" y="9892"/>
                    </a:cubicBezTo>
                    <a:cubicBezTo>
                      <a:pt x="31308" y="9044"/>
                      <a:pt x="28487" y="8196"/>
                      <a:pt x="24538" y="8196"/>
                    </a:cubicBezTo>
                    <a:moveTo>
                      <a:pt x="0" y="57375"/>
                    </a:moveTo>
                    <a:lnTo>
                      <a:pt x="0" y="0"/>
                    </a:lnTo>
                    <a:lnTo>
                      <a:pt x="24538" y="0"/>
                    </a:lnTo>
                    <a:cubicBezTo>
                      <a:pt x="30744" y="0"/>
                      <a:pt x="35538" y="1413"/>
                      <a:pt x="38923" y="3957"/>
                    </a:cubicBezTo>
                    <a:cubicBezTo>
                      <a:pt x="42308" y="6501"/>
                      <a:pt x="44000" y="10457"/>
                      <a:pt x="44000" y="15545"/>
                    </a:cubicBezTo>
                    <a:cubicBezTo>
                      <a:pt x="44000" y="17806"/>
                      <a:pt x="43436" y="20067"/>
                      <a:pt x="42308" y="22328"/>
                    </a:cubicBezTo>
                    <a:cubicBezTo>
                      <a:pt x="41180" y="24589"/>
                      <a:pt x="39205" y="26568"/>
                      <a:pt x="35821" y="27698"/>
                    </a:cubicBezTo>
                    <a:cubicBezTo>
                      <a:pt x="39205" y="28829"/>
                      <a:pt x="41744" y="30524"/>
                      <a:pt x="43154" y="32786"/>
                    </a:cubicBezTo>
                    <a:cubicBezTo>
                      <a:pt x="44564" y="35047"/>
                      <a:pt x="45410" y="37873"/>
                      <a:pt x="45410" y="41265"/>
                    </a:cubicBezTo>
                    <a:cubicBezTo>
                      <a:pt x="45410" y="46069"/>
                      <a:pt x="44000" y="50026"/>
                      <a:pt x="40897" y="53135"/>
                    </a:cubicBezTo>
                    <a:cubicBezTo>
                      <a:pt x="37795" y="55962"/>
                      <a:pt x="33000" y="57657"/>
                      <a:pt x="26231" y="57657"/>
                    </a:cubicBezTo>
                    <a:lnTo>
                      <a:pt x="0" y="57657"/>
                    </a:lnTo>
                    <a:close/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57" name="Freeform 56">
                <a:extLst>
                  <a:ext uri="{FF2B5EF4-FFF2-40B4-BE49-F238E27FC236}">
                    <a16:creationId xmlns:a16="http://schemas.microsoft.com/office/drawing/2014/main" id="{0005A2E5-AE64-F647-9860-4C90ECF12A1E}"/>
                  </a:ext>
                </a:extLst>
              </p:cNvPr>
              <p:cNvSpPr/>
              <p:nvPr/>
            </p:nvSpPr>
            <p:spPr>
              <a:xfrm>
                <a:off x="1472208" y="5811307"/>
                <a:ext cx="51333" cy="59635"/>
              </a:xfrm>
              <a:custGeom>
                <a:avLst/>
                <a:gdLst>
                  <a:gd name="connsiteX0" fmla="*/ 26795 w 51333"/>
                  <a:gd name="connsiteY0" fmla="*/ 7914 h 59635"/>
                  <a:gd name="connsiteX1" fmla="*/ 15795 w 51333"/>
                  <a:gd name="connsiteY1" fmla="*/ 12153 h 59635"/>
                  <a:gd name="connsiteX2" fmla="*/ 10154 w 51333"/>
                  <a:gd name="connsiteY2" fmla="*/ 23176 h 59635"/>
                  <a:gd name="connsiteX3" fmla="*/ 42308 w 51333"/>
                  <a:gd name="connsiteY3" fmla="*/ 23176 h 59635"/>
                  <a:gd name="connsiteX4" fmla="*/ 38359 w 51333"/>
                  <a:gd name="connsiteY4" fmla="*/ 12153 h 59635"/>
                  <a:gd name="connsiteX5" fmla="*/ 26795 w 51333"/>
                  <a:gd name="connsiteY5" fmla="*/ 7914 h 59635"/>
                  <a:gd name="connsiteX6" fmla="*/ 51333 w 51333"/>
                  <a:gd name="connsiteY6" fmla="*/ 31372 h 59635"/>
                  <a:gd name="connsiteX7" fmla="*/ 9590 w 51333"/>
                  <a:gd name="connsiteY7" fmla="*/ 31372 h 59635"/>
                  <a:gd name="connsiteX8" fmla="*/ 14949 w 51333"/>
                  <a:gd name="connsiteY8" fmla="*/ 46069 h 59635"/>
                  <a:gd name="connsiteX9" fmla="*/ 27077 w 51333"/>
                  <a:gd name="connsiteY9" fmla="*/ 51157 h 59635"/>
                  <a:gd name="connsiteX10" fmla="*/ 37513 w 51333"/>
                  <a:gd name="connsiteY10" fmla="*/ 48048 h 59635"/>
                  <a:gd name="connsiteX11" fmla="*/ 42308 w 51333"/>
                  <a:gd name="connsiteY11" fmla="*/ 40699 h 59635"/>
                  <a:gd name="connsiteX12" fmla="*/ 51333 w 51333"/>
                  <a:gd name="connsiteY12" fmla="*/ 42395 h 59635"/>
                  <a:gd name="connsiteX13" fmla="*/ 42872 w 51333"/>
                  <a:gd name="connsiteY13" fmla="*/ 55114 h 59635"/>
                  <a:gd name="connsiteX14" fmla="*/ 26795 w 51333"/>
                  <a:gd name="connsiteY14" fmla="*/ 59636 h 59635"/>
                  <a:gd name="connsiteX15" fmla="*/ 7333 w 51333"/>
                  <a:gd name="connsiteY15" fmla="*/ 51722 h 59635"/>
                  <a:gd name="connsiteX16" fmla="*/ 0 w 51333"/>
                  <a:gd name="connsiteY16" fmla="*/ 29677 h 59635"/>
                  <a:gd name="connsiteX17" fmla="*/ 1974 w 51333"/>
                  <a:gd name="connsiteY17" fmla="*/ 16958 h 59635"/>
                  <a:gd name="connsiteX18" fmla="*/ 7615 w 51333"/>
                  <a:gd name="connsiteY18" fmla="*/ 7631 h 59635"/>
                  <a:gd name="connsiteX19" fmla="*/ 16077 w 51333"/>
                  <a:gd name="connsiteY19" fmla="*/ 1978 h 59635"/>
                  <a:gd name="connsiteX20" fmla="*/ 26513 w 51333"/>
                  <a:gd name="connsiteY20" fmla="*/ 0 h 59635"/>
                  <a:gd name="connsiteX21" fmla="*/ 44564 w 51333"/>
                  <a:gd name="connsiteY21" fmla="*/ 7348 h 59635"/>
                  <a:gd name="connsiteX22" fmla="*/ 51333 w 51333"/>
                  <a:gd name="connsiteY22" fmla="*/ 27698 h 59635"/>
                  <a:gd name="connsiteX23" fmla="*/ 51333 w 51333"/>
                  <a:gd name="connsiteY23" fmla="*/ 31372 h 59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1333" h="59635">
                    <a:moveTo>
                      <a:pt x="26795" y="7914"/>
                    </a:moveTo>
                    <a:cubicBezTo>
                      <a:pt x="22282" y="7914"/>
                      <a:pt x="18615" y="9327"/>
                      <a:pt x="15795" y="12153"/>
                    </a:cubicBezTo>
                    <a:cubicBezTo>
                      <a:pt x="12692" y="14980"/>
                      <a:pt x="11000" y="18654"/>
                      <a:pt x="10154" y="23176"/>
                    </a:cubicBezTo>
                    <a:lnTo>
                      <a:pt x="42308" y="23176"/>
                    </a:lnTo>
                    <a:cubicBezTo>
                      <a:pt x="42026" y="18654"/>
                      <a:pt x="40615" y="14980"/>
                      <a:pt x="38359" y="12153"/>
                    </a:cubicBezTo>
                    <a:cubicBezTo>
                      <a:pt x="35256" y="9327"/>
                      <a:pt x="31590" y="7914"/>
                      <a:pt x="26795" y="7914"/>
                    </a:cubicBezTo>
                    <a:moveTo>
                      <a:pt x="51333" y="31372"/>
                    </a:moveTo>
                    <a:lnTo>
                      <a:pt x="9590" y="31372"/>
                    </a:lnTo>
                    <a:cubicBezTo>
                      <a:pt x="9872" y="37873"/>
                      <a:pt x="11564" y="42678"/>
                      <a:pt x="14949" y="46069"/>
                    </a:cubicBezTo>
                    <a:cubicBezTo>
                      <a:pt x="18051" y="49461"/>
                      <a:pt x="22282" y="51157"/>
                      <a:pt x="27077" y="51157"/>
                    </a:cubicBezTo>
                    <a:cubicBezTo>
                      <a:pt x="31590" y="51157"/>
                      <a:pt x="34974" y="50026"/>
                      <a:pt x="37513" y="48048"/>
                    </a:cubicBezTo>
                    <a:cubicBezTo>
                      <a:pt x="40051" y="46069"/>
                      <a:pt x="41462" y="43526"/>
                      <a:pt x="42308" y="40699"/>
                    </a:cubicBezTo>
                    <a:lnTo>
                      <a:pt x="51333" y="42395"/>
                    </a:lnTo>
                    <a:cubicBezTo>
                      <a:pt x="49923" y="47765"/>
                      <a:pt x="47103" y="52005"/>
                      <a:pt x="42872" y="55114"/>
                    </a:cubicBezTo>
                    <a:cubicBezTo>
                      <a:pt x="38641" y="58223"/>
                      <a:pt x="33282" y="59636"/>
                      <a:pt x="26795" y="59636"/>
                    </a:cubicBezTo>
                    <a:cubicBezTo>
                      <a:pt x="18615" y="59636"/>
                      <a:pt x="12128" y="57092"/>
                      <a:pt x="7333" y="51722"/>
                    </a:cubicBezTo>
                    <a:cubicBezTo>
                      <a:pt x="2538" y="46352"/>
                      <a:pt x="0" y="39004"/>
                      <a:pt x="0" y="29677"/>
                    </a:cubicBezTo>
                    <a:cubicBezTo>
                      <a:pt x="0" y="24872"/>
                      <a:pt x="564" y="20632"/>
                      <a:pt x="1974" y="16958"/>
                    </a:cubicBezTo>
                    <a:cubicBezTo>
                      <a:pt x="3385" y="13284"/>
                      <a:pt x="5359" y="10175"/>
                      <a:pt x="7615" y="7631"/>
                    </a:cubicBezTo>
                    <a:cubicBezTo>
                      <a:pt x="9872" y="5087"/>
                      <a:pt x="12974" y="3109"/>
                      <a:pt x="16077" y="1978"/>
                    </a:cubicBezTo>
                    <a:cubicBezTo>
                      <a:pt x="19462" y="565"/>
                      <a:pt x="22846" y="0"/>
                      <a:pt x="26513" y="0"/>
                    </a:cubicBezTo>
                    <a:cubicBezTo>
                      <a:pt x="34128" y="0"/>
                      <a:pt x="40051" y="2544"/>
                      <a:pt x="44564" y="7348"/>
                    </a:cubicBezTo>
                    <a:cubicBezTo>
                      <a:pt x="49077" y="12153"/>
                      <a:pt x="51333" y="18937"/>
                      <a:pt x="51333" y="27698"/>
                    </a:cubicBezTo>
                    <a:lnTo>
                      <a:pt x="51333" y="31372"/>
                    </a:lnTo>
                    <a:close/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58" name="Freeform 57">
                <a:extLst>
                  <a:ext uri="{FF2B5EF4-FFF2-40B4-BE49-F238E27FC236}">
                    <a16:creationId xmlns:a16="http://schemas.microsoft.com/office/drawing/2014/main" id="{AE3555D9-27FB-5F49-9761-AE6DED37A7FD}"/>
                  </a:ext>
                </a:extLst>
              </p:cNvPr>
              <p:cNvSpPr/>
              <p:nvPr/>
            </p:nvSpPr>
            <p:spPr>
              <a:xfrm>
                <a:off x="1537644" y="5810742"/>
                <a:ext cx="54153" cy="82246"/>
              </a:xfrm>
              <a:custGeom>
                <a:avLst/>
                <a:gdLst>
                  <a:gd name="connsiteX0" fmla="*/ 9590 w 54153"/>
                  <a:gd name="connsiteY0" fmla="*/ 34764 h 82246"/>
                  <a:gd name="connsiteX1" fmla="*/ 14949 w 54153"/>
                  <a:gd name="connsiteY1" fmla="*/ 46917 h 82246"/>
                  <a:gd name="connsiteX2" fmla="*/ 27641 w 54153"/>
                  <a:gd name="connsiteY2" fmla="*/ 51439 h 82246"/>
                  <a:gd name="connsiteX3" fmla="*/ 40051 w 54153"/>
                  <a:gd name="connsiteY3" fmla="*/ 45504 h 82246"/>
                  <a:gd name="connsiteX4" fmla="*/ 44564 w 54153"/>
                  <a:gd name="connsiteY4" fmla="*/ 29677 h 82246"/>
                  <a:gd name="connsiteX5" fmla="*/ 40051 w 54153"/>
                  <a:gd name="connsiteY5" fmla="*/ 14414 h 82246"/>
                  <a:gd name="connsiteX6" fmla="*/ 27359 w 54153"/>
                  <a:gd name="connsiteY6" fmla="*/ 8479 h 82246"/>
                  <a:gd name="connsiteX7" fmla="*/ 20872 w 54153"/>
                  <a:gd name="connsiteY7" fmla="*/ 9610 h 82246"/>
                  <a:gd name="connsiteX8" fmla="*/ 15231 w 54153"/>
                  <a:gd name="connsiteY8" fmla="*/ 13284 h 82246"/>
                  <a:gd name="connsiteX9" fmla="*/ 11282 w 54153"/>
                  <a:gd name="connsiteY9" fmla="*/ 19219 h 82246"/>
                  <a:gd name="connsiteX10" fmla="*/ 9872 w 54153"/>
                  <a:gd name="connsiteY10" fmla="*/ 27416 h 82246"/>
                  <a:gd name="connsiteX11" fmla="*/ 9872 w 54153"/>
                  <a:gd name="connsiteY11" fmla="*/ 34764 h 82246"/>
                  <a:gd name="connsiteX12" fmla="*/ 0 w 54153"/>
                  <a:gd name="connsiteY12" fmla="*/ 82247 h 82246"/>
                  <a:gd name="connsiteX13" fmla="*/ 0 w 54153"/>
                  <a:gd name="connsiteY13" fmla="*/ 1413 h 82246"/>
                  <a:gd name="connsiteX14" fmla="*/ 9590 w 54153"/>
                  <a:gd name="connsiteY14" fmla="*/ 1413 h 82246"/>
                  <a:gd name="connsiteX15" fmla="*/ 9590 w 54153"/>
                  <a:gd name="connsiteY15" fmla="*/ 9044 h 82246"/>
                  <a:gd name="connsiteX16" fmla="*/ 18051 w 54153"/>
                  <a:gd name="connsiteY16" fmla="*/ 2261 h 82246"/>
                  <a:gd name="connsiteX17" fmla="*/ 29051 w 54153"/>
                  <a:gd name="connsiteY17" fmla="*/ 0 h 82246"/>
                  <a:gd name="connsiteX18" fmla="*/ 38923 w 54153"/>
                  <a:gd name="connsiteY18" fmla="*/ 1978 h 82246"/>
                  <a:gd name="connsiteX19" fmla="*/ 46821 w 54153"/>
                  <a:gd name="connsiteY19" fmla="*/ 7631 h 82246"/>
                  <a:gd name="connsiteX20" fmla="*/ 52180 w 54153"/>
                  <a:gd name="connsiteY20" fmla="*/ 16958 h 82246"/>
                  <a:gd name="connsiteX21" fmla="*/ 54154 w 54153"/>
                  <a:gd name="connsiteY21" fmla="*/ 29677 h 82246"/>
                  <a:gd name="connsiteX22" fmla="*/ 46821 w 54153"/>
                  <a:gd name="connsiteY22" fmla="*/ 52005 h 82246"/>
                  <a:gd name="connsiteX23" fmla="*/ 27359 w 54153"/>
                  <a:gd name="connsiteY23" fmla="*/ 60201 h 82246"/>
                  <a:gd name="connsiteX24" fmla="*/ 17205 w 54153"/>
                  <a:gd name="connsiteY24" fmla="*/ 58223 h 82246"/>
                  <a:gd name="connsiteX25" fmla="*/ 9590 w 54153"/>
                  <a:gd name="connsiteY25" fmla="*/ 52570 h 82246"/>
                  <a:gd name="connsiteX26" fmla="*/ 9590 w 54153"/>
                  <a:gd name="connsiteY26" fmla="*/ 82247 h 82246"/>
                  <a:gd name="connsiteX27" fmla="*/ 0 w 54153"/>
                  <a:gd name="connsiteY27" fmla="*/ 82247 h 82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4153" h="82246">
                    <a:moveTo>
                      <a:pt x="9590" y="34764"/>
                    </a:moveTo>
                    <a:cubicBezTo>
                      <a:pt x="9590" y="40134"/>
                      <a:pt x="11282" y="44091"/>
                      <a:pt x="14949" y="46917"/>
                    </a:cubicBezTo>
                    <a:cubicBezTo>
                      <a:pt x="18615" y="49744"/>
                      <a:pt x="22846" y="51439"/>
                      <a:pt x="27641" y="51439"/>
                    </a:cubicBezTo>
                    <a:cubicBezTo>
                      <a:pt x="33000" y="51439"/>
                      <a:pt x="36949" y="49461"/>
                      <a:pt x="40051" y="45504"/>
                    </a:cubicBezTo>
                    <a:cubicBezTo>
                      <a:pt x="43154" y="41547"/>
                      <a:pt x="44564" y="36460"/>
                      <a:pt x="44564" y="29677"/>
                    </a:cubicBezTo>
                    <a:cubicBezTo>
                      <a:pt x="44564" y="23459"/>
                      <a:pt x="43154" y="18371"/>
                      <a:pt x="40051" y="14414"/>
                    </a:cubicBezTo>
                    <a:cubicBezTo>
                      <a:pt x="36949" y="10457"/>
                      <a:pt x="32718" y="8479"/>
                      <a:pt x="27359" y="8479"/>
                    </a:cubicBezTo>
                    <a:cubicBezTo>
                      <a:pt x="25103" y="8479"/>
                      <a:pt x="22846" y="8762"/>
                      <a:pt x="20872" y="9610"/>
                    </a:cubicBezTo>
                    <a:cubicBezTo>
                      <a:pt x="18897" y="10457"/>
                      <a:pt x="16923" y="11588"/>
                      <a:pt x="15231" y="13284"/>
                    </a:cubicBezTo>
                    <a:cubicBezTo>
                      <a:pt x="13538" y="14980"/>
                      <a:pt x="12128" y="16958"/>
                      <a:pt x="11282" y="19219"/>
                    </a:cubicBezTo>
                    <a:cubicBezTo>
                      <a:pt x="10154" y="21763"/>
                      <a:pt x="9872" y="24307"/>
                      <a:pt x="9872" y="27416"/>
                    </a:cubicBezTo>
                    <a:lnTo>
                      <a:pt x="9872" y="34764"/>
                    </a:lnTo>
                    <a:close/>
                    <a:moveTo>
                      <a:pt x="0" y="82247"/>
                    </a:moveTo>
                    <a:lnTo>
                      <a:pt x="0" y="1413"/>
                    </a:lnTo>
                    <a:lnTo>
                      <a:pt x="9590" y="1413"/>
                    </a:lnTo>
                    <a:lnTo>
                      <a:pt x="9590" y="9044"/>
                    </a:lnTo>
                    <a:cubicBezTo>
                      <a:pt x="11564" y="6218"/>
                      <a:pt x="14385" y="3957"/>
                      <a:pt x="18051" y="2261"/>
                    </a:cubicBezTo>
                    <a:cubicBezTo>
                      <a:pt x="21436" y="848"/>
                      <a:pt x="25103" y="0"/>
                      <a:pt x="29051" y="0"/>
                    </a:cubicBezTo>
                    <a:cubicBezTo>
                      <a:pt x="32436" y="0"/>
                      <a:pt x="35821" y="565"/>
                      <a:pt x="38923" y="1978"/>
                    </a:cubicBezTo>
                    <a:cubicBezTo>
                      <a:pt x="42026" y="3109"/>
                      <a:pt x="44564" y="5087"/>
                      <a:pt x="46821" y="7631"/>
                    </a:cubicBezTo>
                    <a:cubicBezTo>
                      <a:pt x="49077" y="10175"/>
                      <a:pt x="51051" y="13284"/>
                      <a:pt x="52180" y="16958"/>
                    </a:cubicBezTo>
                    <a:cubicBezTo>
                      <a:pt x="53590" y="20632"/>
                      <a:pt x="54154" y="24872"/>
                      <a:pt x="54154" y="29677"/>
                    </a:cubicBezTo>
                    <a:cubicBezTo>
                      <a:pt x="54154" y="39286"/>
                      <a:pt x="51615" y="46635"/>
                      <a:pt x="46821" y="52005"/>
                    </a:cubicBezTo>
                    <a:cubicBezTo>
                      <a:pt x="42026" y="57375"/>
                      <a:pt x="35538" y="60201"/>
                      <a:pt x="27359" y="60201"/>
                    </a:cubicBezTo>
                    <a:cubicBezTo>
                      <a:pt x="23692" y="60201"/>
                      <a:pt x="20308" y="59636"/>
                      <a:pt x="17205" y="58223"/>
                    </a:cubicBezTo>
                    <a:cubicBezTo>
                      <a:pt x="14103" y="56810"/>
                      <a:pt x="11564" y="55114"/>
                      <a:pt x="9590" y="52570"/>
                    </a:cubicBezTo>
                    <a:lnTo>
                      <a:pt x="9590" y="82247"/>
                    </a:lnTo>
                    <a:lnTo>
                      <a:pt x="0" y="82247"/>
                    </a:lnTo>
                    <a:close/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</p:grp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2DF8BBB9-43C0-5340-BA63-C4215310B614}"/>
                </a:ext>
              </a:extLst>
            </p:cNvPr>
            <p:cNvSpPr/>
            <p:nvPr/>
          </p:nvSpPr>
          <p:spPr>
            <a:xfrm>
              <a:off x="1606183" y="5812155"/>
              <a:ext cx="75307" cy="57374"/>
            </a:xfrm>
            <a:custGeom>
              <a:avLst/>
              <a:gdLst>
                <a:gd name="connsiteX0" fmla="*/ 75308 w 75307"/>
                <a:gd name="connsiteY0" fmla="*/ 0 h 57374"/>
                <a:gd name="connsiteX1" fmla="*/ 75308 w 75307"/>
                <a:gd name="connsiteY1" fmla="*/ 57375 h 57374"/>
                <a:gd name="connsiteX2" fmla="*/ 0 w 75307"/>
                <a:gd name="connsiteY2" fmla="*/ 57375 h 57374"/>
                <a:gd name="connsiteX3" fmla="*/ 0 w 75307"/>
                <a:gd name="connsiteY3" fmla="*/ 0 h 57374"/>
                <a:gd name="connsiteX4" fmla="*/ 9590 w 75307"/>
                <a:gd name="connsiteY4" fmla="*/ 0 h 57374"/>
                <a:gd name="connsiteX5" fmla="*/ 9590 w 75307"/>
                <a:gd name="connsiteY5" fmla="*/ 48613 h 57374"/>
                <a:gd name="connsiteX6" fmla="*/ 33000 w 75307"/>
                <a:gd name="connsiteY6" fmla="*/ 48613 h 57374"/>
                <a:gd name="connsiteX7" fmla="*/ 33000 w 75307"/>
                <a:gd name="connsiteY7" fmla="*/ 0 h 57374"/>
                <a:gd name="connsiteX8" fmla="*/ 42308 w 75307"/>
                <a:gd name="connsiteY8" fmla="*/ 0 h 57374"/>
                <a:gd name="connsiteX9" fmla="*/ 42308 w 75307"/>
                <a:gd name="connsiteY9" fmla="*/ 48613 h 57374"/>
                <a:gd name="connsiteX10" fmla="*/ 65718 w 75307"/>
                <a:gd name="connsiteY10" fmla="*/ 48613 h 57374"/>
                <a:gd name="connsiteX11" fmla="*/ 65718 w 75307"/>
                <a:gd name="connsiteY11" fmla="*/ 0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07" h="57374">
                  <a:moveTo>
                    <a:pt x="75308" y="0"/>
                  </a:moveTo>
                  <a:lnTo>
                    <a:pt x="75308" y="57375"/>
                  </a:lnTo>
                  <a:lnTo>
                    <a:pt x="0" y="57375"/>
                  </a:lnTo>
                  <a:lnTo>
                    <a:pt x="0" y="0"/>
                  </a:lnTo>
                  <a:lnTo>
                    <a:pt x="9590" y="0"/>
                  </a:lnTo>
                  <a:lnTo>
                    <a:pt x="9590" y="48613"/>
                  </a:lnTo>
                  <a:lnTo>
                    <a:pt x="33000" y="48613"/>
                  </a:lnTo>
                  <a:lnTo>
                    <a:pt x="33000" y="0"/>
                  </a:lnTo>
                  <a:lnTo>
                    <a:pt x="42308" y="0"/>
                  </a:lnTo>
                  <a:lnTo>
                    <a:pt x="42308" y="48613"/>
                  </a:lnTo>
                  <a:lnTo>
                    <a:pt x="65718" y="48613"/>
                  </a:lnTo>
                  <a:lnTo>
                    <a:pt x="65718" y="0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FEB02A76-2CA2-4940-B211-4B76587F730D}"/>
                </a:ext>
              </a:extLst>
            </p:cNvPr>
            <p:cNvSpPr/>
            <p:nvPr/>
          </p:nvSpPr>
          <p:spPr>
            <a:xfrm>
              <a:off x="1695593" y="5811307"/>
              <a:ext cx="51615" cy="59635"/>
            </a:xfrm>
            <a:custGeom>
              <a:avLst/>
              <a:gdLst>
                <a:gd name="connsiteX0" fmla="*/ 26795 w 51615"/>
                <a:gd name="connsiteY0" fmla="*/ 7914 h 59635"/>
                <a:gd name="connsiteX1" fmla="*/ 15795 w 51615"/>
                <a:gd name="connsiteY1" fmla="*/ 12153 h 59635"/>
                <a:gd name="connsiteX2" fmla="*/ 10154 w 51615"/>
                <a:gd name="connsiteY2" fmla="*/ 23176 h 59635"/>
                <a:gd name="connsiteX3" fmla="*/ 42308 w 51615"/>
                <a:gd name="connsiteY3" fmla="*/ 23176 h 59635"/>
                <a:gd name="connsiteX4" fmla="*/ 38359 w 51615"/>
                <a:gd name="connsiteY4" fmla="*/ 12153 h 59635"/>
                <a:gd name="connsiteX5" fmla="*/ 26795 w 51615"/>
                <a:gd name="connsiteY5" fmla="*/ 7914 h 59635"/>
                <a:gd name="connsiteX6" fmla="*/ 51615 w 51615"/>
                <a:gd name="connsiteY6" fmla="*/ 31372 h 59635"/>
                <a:gd name="connsiteX7" fmla="*/ 9590 w 51615"/>
                <a:gd name="connsiteY7" fmla="*/ 31372 h 59635"/>
                <a:gd name="connsiteX8" fmla="*/ 14949 w 51615"/>
                <a:gd name="connsiteY8" fmla="*/ 46069 h 59635"/>
                <a:gd name="connsiteX9" fmla="*/ 27077 w 51615"/>
                <a:gd name="connsiteY9" fmla="*/ 51157 h 59635"/>
                <a:gd name="connsiteX10" fmla="*/ 37513 w 51615"/>
                <a:gd name="connsiteY10" fmla="*/ 48048 h 59635"/>
                <a:gd name="connsiteX11" fmla="*/ 42308 w 51615"/>
                <a:gd name="connsiteY11" fmla="*/ 40699 h 59635"/>
                <a:gd name="connsiteX12" fmla="*/ 51333 w 51615"/>
                <a:gd name="connsiteY12" fmla="*/ 42395 h 59635"/>
                <a:gd name="connsiteX13" fmla="*/ 42872 w 51615"/>
                <a:gd name="connsiteY13" fmla="*/ 55114 h 59635"/>
                <a:gd name="connsiteX14" fmla="*/ 26795 w 51615"/>
                <a:gd name="connsiteY14" fmla="*/ 59636 h 59635"/>
                <a:gd name="connsiteX15" fmla="*/ 7333 w 51615"/>
                <a:gd name="connsiteY15" fmla="*/ 51722 h 59635"/>
                <a:gd name="connsiteX16" fmla="*/ 0 w 51615"/>
                <a:gd name="connsiteY16" fmla="*/ 29677 h 59635"/>
                <a:gd name="connsiteX17" fmla="*/ 1974 w 51615"/>
                <a:gd name="connsiteY17" fmla="*/ 16958 h 59635"/>
                <a:gd name="connsiteX18" fmla="*/ 7615 w 51615"/>
                <a:gd name="connsiteY18" fmla="*/ 7631 h 59635"/>
                <a:gd name="connsiteX19" fmla="*/ 16077 w 51615"/>
                <a:gd name="connsiteY19" fmla="*/ 1978 h 59635"/>
                <a:gd name="connsiteX20" fmla="*/ 26513 w 51615"/>
                <a:gd name="connsiteY20" fmla="*/ 0 h 59635"/>
                <a:gd name="connsiteX21" fmla="*/ 44564 w 51615"/>
                <a:gd name="connsiteY21" fmla="*/ 7348 h 59635"/>
                <a:gd name="connsiteX22" fmla="*/ 51333 w 51615"/>
                <a:gd name="connsiteY22" fmla="*/ 27698 h 59635"/>
                <a:gd name="connsiteX23" fmla="*/ 51333 w 51615"/>
                <a:gd name="connsiteY23" fmla="*/ 31372 h 59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1615" h="59635">
                  <a:moveTo>
                    <a:pt x="26795" y="7914"/>
                  </a:moveTo>
                  <a:cubicBezTo>
                    <a:pt x="22282" y="7914"/>
                    <a:pt x="18615" y="9327"/>
                    <a:pt x="15795" y="12153"/>
                  </a:cubicBezTo>
                  <a:cubicBezTo>
                    <a:pt x="12692" y="14980"/>
                    <a:pt x="11000" y="18654"/>
                    <a:pt x="10154" y="23176"/>
                  </a:cubicBezTo>
                  <a:lnTo>
                    <a:pt x="42308" y="23176"/>
                  </a:lnTo>
                  <a:cubicBezTo>
                    <a:pt x="42026" y="18654"/>
                    <a:pt x="40615" y="14980"/>
                    <a:pt x="38359" y="12153"/>
                  </a:cubicBezTo>
                  <a:cubicBezTo>
                    <a:pt x="35539" y="9327"/>
                    <a:pt x="31590" y="7914"/>
                    <a:pt x="26795" y="7914"/>
                  </a:cubicBezTo>
                  <a:moveTo>
                    <a:pt x="51615" y="31372"/>
                  </a:moveTo>
                  <a:lnTo>
                    <a:pt x="9590" y="31372"/>
                  </a:lnTo>
                  <a:cubicBezTo>
                    <a:pt x="9872" y="37873"/>
                    <a:pt x="11564" y="42678"/>
                    <a:pt x="14949" y="46069"/>
                  </a:cubicBezTo>
                  <a:cubicBezTo>
                    <a:pt x="18051" y="49461"/>
                    <a:pt x="22282" y="51157"/>
                    <a:pt x="27077" y="51157"/>
                  </a:cubicBezTo>
                  <a:cubicBezTo>
                    <a:pt x="31590" y="51157"/>
                    <a:pt x="34974" y="50026"/>
                    <a:pt x="37513" y="48048"/>
                  </a:cubicBezTo>
                  <a:cubicBezTo>
                    <a:pt x="40051" y="46069"/>
                    <a:pt x="41462" y="43526"/>
                    <a:pt x="42308" y="40699"/>
                  </a:cubicBezTo>
                  <a:lnTo>
                    <a:pt x="51333" y="42395"/>
                  </a:lnTo>
                  <a:cubicBezTo>
                    <a:pt x="49923" y="47765"/>
                    <a:pt x="47103" y="52005"/>
                    <a:pt x="42872" y="55114"/>
                  </a:cubicBezTo>
                  <a:cubicBezTo>
                    <a:pt x="38641" y="58223"/>
                    <a:pt x="33282" y="59636"/>
                    <a:pt x="26795" y="59636"/>
                  </a:cubicBezTo>
                  <a:cubicBezTo>
                    <a:pt x="18615" y="59636"/>
                    <a:pt x="12128" y="57092"/>
                    <a:pt x="7333" y="51722"/>
                  </a:cubicBezTo>
                  <a:cubicBezTo>
                    <a:pt x="2538" y="46352"/>
                    <a:pt x="0" y="39004"/>
                    <a:pt x="0" y="29677"/>
                  </a:cubicBezTo>
                  <a:cubicBezTo>
                    <a:pt x="0" y="24872"/>
                    <a:pt x="564" y="20632"/>
                    <a:pt x="1974" y="16958"/>
                  </a:cubicBezTo>
                  <a:cubicBezTo>
                    <a:pt x="3385" y="13284"/>
                    <a:pt x="5359" y="10175"/>
                    <a:pt x="7615" y="7631"/>
                  </a:cubicBezTo>
                  <a:cubicBezTo>
                    <a:pt x="9872" y="5087"/>
                    <a:pt x="12974" y="3109"/>
                    <a:pt x="16077" y="1978"/>
                  </a:cubicBezTo>
                  <a:cubicBezTo>
                    <a:pt x="19462" y="565"/>
                    <a:pt x="22846" y="0"/>
                    <a:pt x="26513" y="0"/>
                  </a:cubicBezTo>
                  <a:cubicBezTo>
                    <a:pt x="34128" y="0"/>
                    <a:pt x="40051" y="2544"/>
                    <a:pt x="44564" y="7348"/>
                  </a:cubicBezTo>
                  <a:cubicBezTo>
                    <a:pt x="49077" y="12153"/>
                    <a:pt x="51333" y="18937"/>
                    <a:pt x="51333" y="27698"/>
                  </a:cubicBezTo>
                  <a:lnTo>
                    <a:pt x="51333" y="31372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4615D367-45A5-D741-B403-75824813B360}"/>
                </a:ext>
              </a:extLst>
            </p:cNvPr>
            <p:cNvSpPr/>
            <p:nvPr/>
          </p:nvSpPr>
          <p:spPr>
            <a:xfrm>
              <a:off x="1761029" y="5812155"/>
              <a:ext cx="49359" cy="57374"/>
            </a:xfrm>
            <a:custGeom>
              <a:avLst/>
              <a:gdLst>
                <a:gd name="connsiteX0" fmla="*/ 0 w 49359"/>
                <a:gd name="connsiteY0" fmla="*/ 57375 h 57374"/>
                <a:gd name="connsiteX1" fmla="*/ 0 w 49359"/>
                <a:gd name="connsiteY1" fmla="*/ 0 h 57374"/>
                <a:gd name="connsiteX2" fmla="*/ 9590 w 49359"/>
                <a:gd name="connsiteY2" fmla="*/ 0 h 57374"/>
                <a:gd name="connsiteX3" fmla="*/ 9590 w 49359"/>
                <a:gd name="connsiteY3" fmla="*/ 23459 h 57374"/>
                <a:gd name="connsiteX4" fmla="*/ 39769 w 49359"/>
                <a:gd name="connsiteY4" fmla="*/ 23459 h 57374"/>
                <a:gd name="connsiteX5" fmla="*/ 39769 w 49359"/>
                <a:gd name="connsiteY5" fmla="*/ 0 h 57374"/>
                <a:gd name="connsiteX6" fmla="*/ 49359 w 49359"/>
                <a:gd name="connsiteY6" fmla="*/ 0 h 57374"/>
                <a:gd name="connsiteX7" fmla="*/ 49359 w 49359"/>
                <a:gd name="connsiteY7" fmla="*/ 57375 h 57374"/>
                <a:gd name="connsiteX8" fmla="*/ 39769 w 49359"/>
                <a:gd name="connsiteY8" fmla="*/ 57375 h 57374"/>
                <a:gd name="connsiteX9" fmla="*/ 39769 w 49359"/>
                <a:gd name="connsiteY9" fmla="*/ 32503 h 57374"/>
                <a:gd name="connsiteX10" fmla="*/ 9590 w 49359"/>
                <a:gd name="connsiteY10" fmla="*/ 32503 h 57374"/>
                <a:gd name="connsiteX11" fmla="*/ 9590 w 49359"/>
                <a:gd name="connsiteY11" fmla="*/ 57375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9359" h="57374">
                  <a:moveTo>
                    <a:pt x="0" y="57375"/>
                  </a:moveTo>
                  <a:lnTo>
                    <a:pt x="0" y="0"/>
                  </a:lnTo>
                  <a:lnTo>
                    <a:pt x="9590" y="0"/>
                  </a:lnTo>
                  <a:lnTo>
                    <a:pt x="9590" y="23459"/>
                  </a:lnTo>
                  <a:lnTo>
                    <a:pt x="39769" y="23459"/>
                  </a:lnTo>
                  <a:lnTo>
                    <a:pt x="39769" y="0"/>
                  </a:lnTo>
                  <a:lnTo>
                    <a:pt x="49359" y="0"/>
                  </a:lnTo>
                  <a:lnTo>
                    <a:pt x="49359" y="57375"/>
                  </a:lnTo>
                  <a:lnTo>
                    <a:pt x="39769" y="57375"/>
                  </a:lnTo>
                  <a:lnTo>
                    <a:pt x="39769" y="32503"/>
                  </a:lnTo>
                  <a:lnTo>
                    <a:pt x="9590" y="32503"/>
                  </a:lnTo>
                  <a:lnTo>
                    <a:pt x="9590" y="57375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4EFE0182-0F7E-E440-9F38-7F6A6D0A5248}"/>
                </a:ext>
              </a:extLst>
            </p:cNvPr>
            <p:cNvSpPr/>
            <p:nvPr/>
          </p:nvSpPr>
          <p:spPr>
            <a:xfrm>
              <a:off x="1825055" y="5810742"/>
              <a:ext cx="50769" cy="59918"/>
            </a:xfrm>
            <a:custGeom>
              <a:avLst/>
              <a:gdLst>
                <a:gd name="connsiteX0" fmla="*/ 41744 w 50769"/>
                <a:gd name="connsiteY0" fmla="*/ 40134 h 59918"/>
                <a:gd name="connsiteX1" fmla="*/ 50769 w 50769"/>
                <a:gd name="connsiteY1" fmla="*/ 41547 h 59918"/>
                <a:gd name="connsiteX2" fmla="*/ 43154 w 50769"/>
                <a:gd name="connsiteY2" fmla="*/ 54548 h 59918"/>
                <a:gd name="connsiteX3" fmla="*/ 26513 w 50769"/>
                <a:gd name="connsiteY3" fmla="*/ 59919 h 59918"/>
                <a:gd name="connsiteX4" fmla="*/ 7333 w 50769"/>
                <a:gd name="connsiteY4" fmla="*/ 52287 h 59918"/>
                <a:gd name="connsiteX5" fmla="*/ 0 w 50769"/>
                <a:gd name="connsiteY5" fmla="*/ 29959 h 59918"/>
                <a:gd name="connsiteX6" fmla="*/ 1974 w 50769"/>
                <a:gd name="connsiteY6" fmla="*/ 16675 h 59918"/>
                <a:gd name="connsiteX7" fmla="*/ 7615 w 50769"/>
                <a:gd name="connsiteY7" fmla="*/ 7348 h 59918"/>
                <a:gd name="connsiteX8" fmla="*/ 16077 w 50769"/>
                <a:gd name="connsiteY8" fmla="*/ 1696 h 59918"/>
                <a:gd name="connsiteX9" fmla="*/ 26513 w 50769"/>
                <a:gd name="connsiteY9" fmla="*/ 0 h 59918"/>
                <a:gd name="connsiteX10" fmla="*/ 43436 w 50769"/>
                <a:gd name="connsiteY10" fmla="*/ 5370 h 59918"/>
                <a:gd name="connsiteX11" fmla="*/ 50769 w 50769"/>
                <a:gd name="connsiteY11" fmla="*/ 18089 h 59918"/>
                <a:gd name="connsiteX12" fmla="*/ 42026 w 50769"/>
                <a:gd name="connsiteY12" fmla="*/ 19784 h 59918"/>
                <a:gd name="connsiteX13" fmla="*/ 37513 w 50769"/>
                <a:gd name="connsiteY13" fmla="*/ 12153 h 59918"/>
                <a:gd name="connsiteX14" fmla="*/ 26795 w 50769"/>
                <a:gd name="connsiteY14" fmla="*/ 8479 h 59918"/>
                <a:gd name="connsiteX15" fmla="*/ 14103 w 50769"/>
                <a:gd name="connsiteY15" fmla="*/ 14132 h 59918"/>
                <a:gd name="connsiteX16" fmla="*/ 9590 w 50769"/>
                <a:gd name="connsiteY16" fmla="*/ 29677 h 59918"/>
                <a:gd name="connsiteX17" fmla="*/ 14103 w 50769"/>
                <a:gd name="connsiteY17" fmla="*/ 45222 h 59918"/>
                <a:gd name="connsiteX18" fmla="*/ 26795 w 50769"/>
                <a:gd name="connsiteY18" fmla="*/ 51157 h 59918"/>
                <a:gd name="connsiteX19" fmla="*/ 37795 w 50769"/>
                <a:gd name="connsiteY19" fmla="*/ 47483 h 59918"/>
                <a:gd name="connsiteX20" fmla="*/ 41744 w 50769"/>
                <a:gd name="connsiteY20" fmla="*/ 40134 h 59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0769" h="59918">
                  <a:moveTo>
                    <a:pt x="41744" y="40134"/>
                  </a:moveTo>
                  <a:lnTo>
                    <a:pt x="50769" y="41547"/>
                  </a:lnTo>
                  <a:cubicBezTo>
                    <a:pt x="49641" y="46635"/>
                    <a:pt x="47103" y="51157"/>
                    <a:pt x="43154" y="54548"/>
                  </a:cubicBezTo>
                  <a:cubicBezTo>
                    <a:pt x="39205" y="58223"/>
                    <a:pt x="33564" y="59919"/>
                    <a:pt x="26513" y="59919"/>
                  </a:cubicBezTo>
                  <a:cubicBezTo>
                    <a:pt x="18615" y="59919"/>
                    <a:pt x="12128" y="57375"/>
                    <a:pt x="7333" y="52287"/>
                  </a:cubicBezTo>
                  <a:cubicBezTo>
                    <a:pt x="2538" y="47200"/>
                    <a:pt x="0" y="39851"/>
                    <a:pt x="0" y="29959"/>
                  </a:cubicBezTo>
                  <a:cubicBezTo>
                    <a:pt x="0" y="24872"/>
                    <a:pt x="564" y="20350"/>
                    <a:pt x="1974" y="16675"/>
                  </a:cubicBezTo>
                  <a:cubicBezTo>
                    <a:pt x="3385" y="13001"/>
                    <a:pt x="5359" y="9892"/>
                    <a:pt x="7615" y="7348"/>
                  </a:cubicBezTo>
                  <a:cubicBezTo>
                    <a:pt x="9872" y="4805"/>
                    <a:pt x="12692" y="3109"/>
                    <a:pt x="16077" y="1696"/>
                  </a:cubicBezTo>
                  <a:cubicBezTo>
                    <a:pt x="19462" y="565"/>
                    <a:pt x="22846" y="0"/>
                    <a:pt x="26513" y="0"/>
                  </a:cubicBezTo>
                  <a:cubicBezTo>
                    <a:pt x="33846" y="0"/>
                    <a:pt x="39487" y="1696"/>
                    <a:pt x="43436" y="5370"/>
                  </a:cubicBezTo>
                  <a:cubicBezTo>
                    <a:pt x="47385" y="9044"/>
                    <a:pt x="49641" y="13284"/>
                    <a:pt x="50769" y="18089"/>
                  </a:cubicBezTo>
                  <a:lnTo>
                    <a:pt x="42026" y="19784"/>
                  </a:lnTo>
                  <a:cubicBezTo>
                    <a:pt x="41179" y="16958"/>
                    <a:pt x="39769" y="14414"/>
                    <a:pt x="37513" y="12153"/>
                  </a:cubicBezTo>
                  <a:cubicBezTo>
                    <a:pt x="35256" y="9892"/>
                    <a:pt x="31590" y="8479"/>
                    <a:pt x="26795" y="8479"/>
                  </a:cubicBezTo>
                  <a:cubicBezTo>
                    <a:pt x="21436" y="8479"/>
                    <a:pt x="17205" y="10457"/>
                    <a:pt x="14103" y="14132"/>
                  </a:cubicBezTo>
                  <a:cubicBezTo>
                    <a:pt x="11000" y="18089"/>
                    <a:pt x="9590" y="23176"/>
                    <a:pt x="9590" y="29677"/>
                  </a:cubicBezTo>
                  <a:cubicBezTo>
                    <a:pt x="9590" y="36177"/>
                    <a:pt x="11000" y="41265"/>
                    <a:pt x="14103" y="45222"/>
                  </a:cubicBezTo>
                  <a:cubicBezTo>
                    <a:pt x="16923" y="49178"/>
                    <a:pt x="21154" y="51157"/>
                    <a:pt x="26795" y="51157"/>
                  </a:cubicBezTo>
                  <a:cubicBezTo>
                    <a:pt x="31872" y="51157"/>
                    <a:pt x="35538" y="50026"/>
                    <a:pt x="37795" y="47483"/>
                  </a:cubicBezTo>
                  <a:cubicBezTo>
                    <a:pt x="39487" y="45504"/>
                    <a:pt x="40897" y="42960"/>
                    <a:pt x="41744" y="40134"/>
                  </a:cubicBezTo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FC4F3CAD-D4EC-D04A-AB16-B7E0CBFE8147}"/>
                </a:ext>
              </a:extLst>
            </p:cNvPr>
            <p:cNvSpPr/>
            <p:nvPr/>
          </p:nvSpPr>
          <p:spPr>
            <a:xfrm>
              <a:off x="1882875" y="5812155"/>
              <a:ext cx="51333" cy="57374"/>
            </a:xfrm>
            <a:custGeom>
              <a:avLst/>
              <a:gdLst>
                <a:gd name="connsiteX0" fmla="*/ 0 w 51333"/>
                <a:gd name="connsiteY0" fmla="*/ 9044 h 57374"/>
                <a:gd name="connsiteX1" fmla="*/ 0 w 51333"/>
                <a:gd name="connsiteY1" fmla="*/ 0 h 57374"/>
                <a:gd name="connsiteX2" fmla="*/ 51333 w 51333"/>
                <a:gd name="connsiteY2" fmla="*/ 0 h 57374"/>
                <a:gd name="connsiteX3" fmla="*/ 51333 w 51333"/>
                <a:gd name="connsiteY3" fmla="*/ 9044 h 57374"/>
                <a:gd name="connsiteX4" fmla="*/ 30462 w 51333"/>
                <a:gd name="connsiteY4" fmla="*/ 9044 h 57374"/>
                <a:gd name="connsiteX5" fmla="*/ 30462 w 51333"/>
                <a:gd name="connsiteY5" fmla="*/ 57375 h 57374"/>
                <a:gd name="connsiteX6" fmla="*/ 20872 w 51333"/>
                <a:gd name="connsiteY6" fmla="*/ 57375 h 57374"/>
                <a:gd name="connsiteX7" fmla="*/ 20872 w 51333"/>
                <a:gd name="connsiteY7" fmla="*/ 9044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333" h="57374">
                  <a:moveTo>
                    <a:pt x="0" y="9044"/>
                  </a:moveTo>
                  <a:lnTo>
                    <a:pt x="0" y="0"/>
                  </a:lnTo>
                  <a:lnTo>
                    <a:pt x="51333" y="0"/>
                  </a:lnTo>
                  <a:lnTo>
                    <a:pt x="51333" y="9044"/>
                  </a:lnTo>
                  <a:lnTo>
                    <a:pt x="30462" y="9044"/>
                  </a:lnTo>
                  <a:lnTo>
                    <a:pt x="30462" y="57375"/>
                  </a:lnTo>
                  <a:lnTo>
                    <a:pt x="20872" y="57375"/>
                  </a:lnTo>
                  <a:lnTo>
                    <a:pt x="20872" y="9044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grpSp>
          <p:nvGrpSpPr>
            <p:cNvPr id="30" name="Graphic 13">
              <a:extLst>
                <a:ext uri="{FF2B5EF4-FFF2-40B4-BE49-F238E27FC236}">
                  <a16:creationId xmlns:a16="http://schemas.microsoft.com/office/drawing/2014/main" id="{9E58D493-46A1-F04D-B91B-2102D960FDFE}"/>
                </a:ext>
              </a:extLst>
            </p:cNvPr>
            <p:cNvGrpSpPr/>
            <p:nvPr/>
          </p:nvGrpSpPr>
          <p:grpSpPr>
            <a:xfrm>
              <a:off x="1946055" y="5811024"/>
              <a:ext cx="110282" cy="59918"/>
              <a:chOff x="1946055" y="5811024"/>
              <a:chExt cx="110282" cy="59918"/>
            </a:xfrm>
            <a:solidFill>
              <a:srgbClr val="CFD4D9"/>
            </a:solidFill>
          </p:grpSpPr>
          <p:sp>
            <p:nvSpPr>
              <p:cNvPr id="52" name="Freeform 51">
                <a:extLst>
                  <a:ext uri="{FF2B5EF4-FFF2-40B4-BE49-F238E27FC236}">
                    <a16:creationId xmlns:a16="http://schemas.microsoft.com/office/drawing/2014/main" id="{DE353E8B-52BE-3841-9C75-07A3097861EF}"/>
                  </a:ext>
                </a:extLst>
              </p:cNvPr>
              <p:cNvSpPr/>
              <p:nvPr/>
            </p:nvSpPr>
            <p:spPr>
              <a:xfrm>
                <a:off x="1946055" y="5812155"/>
                <a:ext cx="45410" cy="57657"/>
              </a:xfrm>
              <a:custGeom>
                <a:avLst/>
                <a:gdLst>
                  <a:gd name="connsiteX0" fmla="*/ 26231 w 45410"/>
                  <a:gd name="connsiteY0" fmla="*/ 32220 h 57657"/>
                  <a:gd name="connsiteX1" fmla="*/ 9308 w 45410"/>
                  <a:gd name="connsiteY1" fmla="*/ 32220 h 57657"/>
                  <a:gd name="connsiteX2" fmla="*/ 9308 w 45410"/>
                  <a:gd name="connsiteY2" fmla="*/ 49178 h 57657"/>
                  <a:gd name="connsiteX3" fmla="*/ 26231 w 45410"/>
                  <a:gd name="connsiteY3" fmla="*/ 49178 h 57657"/>
                  <a:gd name="connsiteX4" fmla="*/ 34128 w 45410"/>
                  <a:gd name="connsiteY4" fmla="*/ 46917 h 57657"/>
                  <a:gd name="connsiteX5" fmla="*/ 36385 w 45410"/>
                  <a:gd name="connsiteY5" fmla="*/ 40699 h 57657"/>
                  <a:gd name="connsiteX6" fmla="*/ 33846 w 45410"/>
                  <a:gd name="connsiteY6" fmla="*/ 34199 h 57657"/>
                  <a:gd name="connsiteX7" fmla="*/ 26231 w 45410"/>
                  <a:gd name="connsiteY7" fmla="*/ 32220 h 57657"/>
                  <a:gd name="connsiteX8" fmla="*/ 24538 w 45410"/>
                  <a:gd name="connsiteY8" fmla="*/ 8196 h 57657"/>
                  <a:gd name="connsiteX9" fmla="*/ 9308 w 45410"/>
                  <a:gd name="connsiteY9" fmla="*/ 8196 h 57657"/>
                  <a:gd name="connsiteX10" fmla="*/ 9308 w 45410"/>
                  <a:gd name="connsiteY10" fmla="*/ 24307 h 57657"/>
                  <a:gd name="connsiteX11" fmla="*/ 25385 w 45410"/>
                  <a:gd name="connsiteY11" fmla="*/ 24307 h 57657"/>
                  <a:gd name="connsiteX12" fmla="*/ 32436 w 45410"/>
                  <a:gd name="connsiteY12" fmla="*/ 22328 h 57657"/>
                  <a:gd name="connsiteX13" fmla="*/ 34692 w 45410"/>
                  <a:gd name="connsiteY13" fmla="*/ 16110 h 57657"/>
                  <a:gd name="connsiteX14" fmla="*/ 32436 w 45410"/>
                  <a:gd name="connsiteY14" fmla="*/ 9892 h 57657"/>
                  <a:gd name="connsiteX15" fmla="*/ 24538 w 45410"/>
                  <a:gd name="connsiteY15" fmla="*/ 8196 h 57657"/>
                  <a:gd name="connsiteX16" fmla="*/ 0 w 45410"/>
                  <a:gd name="connsiteY16" fmla="*/ 57375 h 57657"/>
                  <a:gd name="connsiteX17" fmla="*/ 0 w 45410"/>
                  <a:gd name="connsiteY17" fmla="*/ 0 h 57657"/>
                  <a:gd name="connsiteX18" fmla="*/ 24538 w 45410"/>
                  <a:gd name="connsiteY18" fmla="*/ 0 h 57657"/>
                  <a:gd name="connsiteX19" fmla="*/ 38923 w 45410"/>
                  <a:gd name="connsiteY19" fmla="*/ 3957 h 57657"/>
                  <a:gd name="connsiteX20" fmla="*/ 44000 w 45410"/>
                  <a:gd name="connsiteY20" fmla="*/ 15545 h 57657"/>
                  <a:gd name="connsiteX21" fmla="*/ 42308 w 45410"/>
                  <a:gd name="connsiteY21" fmla="*/ 22328 h 57657"/>
                  <a:gd name="connsiteX22" fmla="*/ 35821 w 45410"/>
                  <a:gd name="connsiteY22" fmla="*/ 27698 h 57657"/>
                  <a:gd name="connsiteX23" fmla="*/ 43154 w 45410"/>
                  <a:gd name="connsiteY23" fmla="*/ 32786 h 57657"/>
                  <a:gd name="connsiteX24" fmla="*/ 45410 w 45410"/>
                  <a:gd name="connsiteY24" fmla="*/ 41265 h 57657"/>
                  <a:gd name="connsiteX25" fmla="*/ 40898 w 45410"/>
                  <a:gd name="connsiteY25" fmla="*/ 53135 h 57657"/>
                  <a:gd name="connsiteX26" fmla="*/ 26231 w 45410"/>
                  <a:gd name="connsiteY26" fmla="*/ 57657 h 57657"/>
                  <a:gd name="connsiteX27" fmla="*/ 0 w 45410"/>
                  <a:gd name="connsiteY27" fmla="*/ 57657 h 57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45410" h="57657">
                    <a:moveTo>
                      <a:pt x="26231" y="32220"/>
                    </a:moveTo>
                    <a:lnTo>
                      <a:pt x="9308" y="32220"/>
                    </a:lnTo>
                    <a:lnTo>
                      <a:pt x="9308" y="49178"/>
                    </a:lnTo>
                    <a:lnTo>
                      <a:pt x="26231" y="49178"/>
                    </a:lnTo>
                    <a:cubicBezTo>
                      <a:pt x="29897" y="49178"/>
                      <a:pt x="32436" y="48330"/>
                      <a:pt x="34128" y="46917"/>
                    </a:cubicBezTo>
                    <a:cubicBezTo>
                      <a:pt x="35538" y="45504"/>
                      <a:pt x="36385" y="43526"/>
                      <a:pt x="36385" y="40699"/>
                    </a:cubicBezTo>
                    <a:cubicBezTo>
                      <a:pt x="36385" y="37590"/>
                      <a:pt x="35538" y="35612"/>
                      <a:pt x="33846" y="34199"/>
                    </a:cubicBezTo>
                    <a:cubicBezTo>
                      <a:pt x="32436" y="33068"/>
                      <a:pt x="29897" y="32220"/>
                      <a:pt x="26231" y="32220"/>
                    </a:cubicBezTo>
                    <a:moveTo>
                      <a:pt x="24538" y="8196"/>
                    </a:moveTo>
                    <a:lnTo>
                      <a:pt x="9308" y="8196"/>
                    </a:lnTo>
                    <a:lnTo>
                      <a:pt x="9308" y="24307"/>
                    </a:lnTo>
                    <a:lnTo>
                      <a:pt x="25385" y="24307"/>
                    </a:lnTo>
                    <a:cubicBezTo>
                      <a:pt x="28487" y="24307"/>
                      <a:pt x="31026" y="23741"/>
                      <a:pt x="32436" y="22328"/>
                    </a:cubicBezTo>
                    <a:cubicBezTo>
                      <a:pt x="34128" y="20915"/>
                      <a:pt x="34692" y="18937"/>
                      <a:pt x="34692" y="16110"/>
                    </a:cubicBezTo>
                    <a:cubicBezTo>
                      <a:pt x="34692" y="13284"/>
                      <a:pt x="33846" y="11305"/>
                      <a:pt x="32436" y="9892"/>
                    </a:cubicBezTo>
                    <a:cubicBezTo>
                      <a:pt x="31308" y="9044"/>
                      <a:pt x="28487" y="8196"/>
                      <a:pt x="24538" y="8196"/>
                    </a:cubicBezTo>
                    <a:moveTo>
                      <a:pt x="0" y="57375"/>
                    </a:moveTo>
                    <a:lnTo>
                      <a:pt x="0" y="0"/>
                    </a:lnTo>
                    <a:lnTo>
                      <a:pt x="24538" y="0"/>
                    </a:lnTo>
                    <a:cubicBezTo>
                      <a:pt x="30744" y="0"/>
                      <a:pt x="35538" y="1413"/>
                      <a:pt x="38923" y="3957"/>
                    </a:cubicBezTo>
                    <a:cubicBezTo>
                      <a:pt x="42308" y="6501"/>
                      <a:pt x="44000" y="10457"/>
                      <a:pt x="44000" y="15545"/>
                    </a:cubicBezTo>
                    <a:cubicBezTo>
                      <a:pt x="44000" y="17806"/>
                      <a:pt x="43436" y="20067"/>
                      <a:pt x="42308" y="22328"/>
                    </a:cubicBezTo>
                    <a:cubicBezTo>
                      <a:pt x="41179" y="24589"/>
                      <a:pt x="39205" y="26568"/>
                      <a:pt x="35821" y="27698"/>
                    </a:cubicBezTo>
                    <a:cubicBezTo>
                      <a:pt x="39205" y="28829"/>
                      <a:pt x="41744" y="30524"/>
                      <a:pt x="43154" y="32786"/>
                    </a:cubicBezTo>
                    <a:cubicBezTo>
                      <a:pt x="44564" y="35047"/>
                      <a:pt x="45410" y="37873"/>
                      <a:pt x="45410" y="41265"/>
                    </a:cubicBezTo>
                    <a:cubicBezTo>
                      <a:pt x="45410" y="46069"/>
                      <a:pt x="44000" y="50026"/>
                      <a:pt x="40898" y="53135"/>
                    </a:cubicBezTo>
                    <a:cubicBezTo>
                      <a:pt x="37795" y="55962"/>
                      <a:pt x="33000" y="57657"/>
                      <a:pt x="26231" y="57657"/>
                    </a:cubicBezTo>
                    <a:lnTo>
                      <a:pt x="0" y="57657"/>
                    </a:lnTo>
                    <a:close/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53" name="Freeform 52">
                <a:extLst>
                  <a:ext uri="{FF2B5EF4-FFF2-40B4-BE49-F238E27FC236}">
                    <a16:creationId xmlns:a16="http://schemas.microsoft.com/office/drawing/2014/main" id="{BCFB102D-2526-6147-8518-3876737E3B72}"/>
                  </a:ext>
                </a:extLst>
              </p:cNvPr>
              <p:cNvSpPr/>
              <p:nvPr/>
            </p:nvSpPr>
            <p:spPr>
              <a:xfrm>
                <a:off x="2002465" y="5811024"/>
                <a:ext cx="53871" cy="59918"/>
              </a:xfrm>
              <a:custGeom>
                <a:avLst/>
                <a:gdLst>
                  <a:gd name="connsiteX0" fmla="*/ 27359 w 53871"/>
                  <a:gd name="connsiteY0" fmla="*/ 51157 h 59918"/>
                  <a:gd name="connsiteX1" fmla="*/ 40333 w 53871"/>
                  <a:gd name="connsiteY1" fmla="*/ 45504 h 59918"/>
                  <a:gd name="connsiteX2" fmla="*/ 44564 w 53871"/>
                  <a:gd name="connsiteY2" fmla="*/ 29677 h 59918"/>
                  <a:gd name="connsiteX3" fmla="*/ 40333 w 53871"/>
                  <a:gd name="connsiteY3" fmla="*/ 13849 h 59918"/>
                  <a:gd name="connsiteX4" fmla="*/ 27359 w 53871"/>
                  <a:gd name="connsiteY4" fmla="*/ 8196 h 59918"/>
                  <a:gd name="connsiteX5" fmla="*/ 14385 w 53871"/>
                  <a:gd name="connsiteY5" fmla="*/ 13849 h 59918"/>
                  <a:gd name="connsiteX6" fmla="*/ 9872 w 53871"/>
                  <a:gd name="connsiteY6" fmla="*/ 29677 h 59918"/>
                  <a:gd name="connsiteX7" fmla="*/ 14667 w 53871"/>
                  <a:gd name="connsiteY7" fmla="*/ 45504 h 59918"/>
                  <a:gd name="connsiteX8" fmla="*/ 27359 w 53871"/>
                  <a:gd name="connsiteY8" fmla="*/ 51157 h 59918"/>
                  <a:gd name="connsiteX9" fmla="*/ 27359 w 53871"/>
                  <a:gd name="connsiteY9" fmla="*/ 59919 h 59918"/>
                  <a:gd name="connsiteX10" fmla="*/ 16359 w 53871"/>
                  <a:gd name="connsiteY10" fmla="*/ 57940 h 59918"/>
                  <a:gd name="connsiteX11" fmla="*/ 7615 w 53871"/>
                  <a:gd name="connsiteY11" fmla="*/ 52287 h 59918"/>
                  <a:gd name="connsiteX12" fmla="*/ 1974 w 53871"/>
                  <a:gd name="connsiteY12" fmla="*/ 42678 h 59918"/>
                  <a:gd name="connsiteX13" fmla="*/ 0 w 53871"/>
                  <a:gd name="connsiteY13" fmla="*/ 29959 h 59918"/>
                  <a:gd name="connsiteX14" fmla="*/ 7615 w 53871"/>
                  <a:gd name="connsiteY14" fmla="*/ 7914 h 59918"/>
                  <a:gd name="connsiteX15" fmla="*/ 27359 w 53871"/>
                  <a:gd name="connsiteY15" fmla="*/ 0 h 59918"/>
                  <a:gd name="connsiteX16" fmla="*/ 46539 w 53871"/>
                  <a:gd name="connsiteY16" fmla="*/ 7914 h 59918"/>
                  <a:gd name="connsiteX17" fmla="*/ 53872 w 53871"/>
                  <a:gd name="connsiteY17" fmla="*/ 29959 h 59918"/>
                  <a:gd name="connsiteX18" fmla="*/ 46539 w 53871"/>
                  <a:gd name="connsiteY18" fmla="*/ 52005 h 59918"/>
                  <a:gd name="connsiteX19" fmla="*/ 27359 w 53871"/>
                  <a:gd name="connsiteY19" fmla="*/ 59919 h 59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3871" h="59918">
                    <a:moveTo>
                      <a:pt x="27359" y="51157"/>
                    </a:moveTo>
                    <a:cubicBezTo>
                      <a:pt x="33000" y="51157"/>
                      <a:pt x="37231" y="49178"/>
                      <a:pt x="40333" y="45504"/>
                    </a:cubicBezTo>
                    <a:cubicBezTo>
                      <a:pt x="43154" y="41547"/>
                      <a:pt x="44564" y="36460"/>
                      <a:pt x="44564" y="29677"/>
                    </a:cubicBezTo>
                    <a:cubicBezTo>
                      <a:pt x="44564" y="22893"/>
                      <a:pt x="43154" y="17806"/>
                      <a:pt x="40333" y="13849"/>
                    </a:cubicBezTo>
                    <a:cubicBezTo>
                      <a:pt x="37513" y="10175"/>
                      <a:pt x="33282" y="8196"/>
                      <a:pt x="27359" y="8196"/>
                    </a:cubicBezTo>
                    <a:cubicBezTo>
                      <a:pt x="21718" y="8196"/>
                      <a:pt x="17487" y="10175"/>
                      <a:pt x="14385" y="13849"/>
                    </a:cubicBezTo>
                    <a:cubicBezTo>
                      <a:pt x="11282" y="17523"/>
                      <a:pt x="9872" y="22893"/>
                      <a:pt x="9872" y="29677"/>
                    </a:cubicBezTo>
                    <a:cubicBezTo>
                      <a:pt x="9872" y="36460"/>
                      <a:pt x="11564" y="41547"/>
                      <a:pt x="14667" y="45504"/>
                    </a:cubicBezTo>
                    <a:cubicBezTo>
                      <a:pt x="17487" y="49461"/>
                      <a:pt x="21718" y="51157"/>
                      <a:pt x="27359" y="51157"/>
                    </a:cubicBezTo>
                    <a:moveTo>
                      <a:pt x="27359" y="59919"/>
                    </a:moveTo>
                    <a:cubicBezTo>
                      <a:pt x="23410" y="59919"/>
                      <a:pt x="19744" y="59353"/>
                      <a:pt x="16359" y="57940"/>
                    </a:cubicBezTo>
                    <a:cubicBezTo>
                      <a:pt x="12974" y="56527"/>
                      <a:pt x="10154" y="54548"/>
                      <a:pt x="7615" y="52287"/>
                    </a:cubicBezTo>
                    <a:cubicBezTo>
                      <a:pt x="5359" y="49744"/>
                      <a:pt x="3385" y="46635"/>
                      <a:pt x="1974" y="42678"/>
                    </a:cubicBezTo>
                    <a:cubicBezTo>
                      <a:pt x="564" y="39004"/>
                      <a:pt x="0" y="34764"/>
                      <a:pt x="0" y="29959"/>
                    </a:cubicBezTo>
                    <a:cubicBezTo>
                      <a:pt x="0" y="20350"/>
                      <a:pt x="2538" y="13001"/>
                      <a:pt x="7615" y="7914"/>
                    </a:cubicBezTo>
                    <a:cubicBezTo>
                      <a:pt x="12692" y="2826"/>
                      <a:pt x="19179" y="0"/>
                      <a:pt x="27359" y="0"/>
                    </a:cubicBezTo>
                    <a:cubicBezTo>
                      <a:pt x="35256" y="0"/>
                      <a:pt x="41744" y="2544"/>
                      <a:pt x="46539" y="7914"/>
                    </a:cubicBezTo>
                    <a:cubicBezTo>
                      <a:pt x="51333" y="13001"/>
                      <a:pt x="53872" y="20350"/>
                      <a:pt x="53872" y="29959"/>
                    </a:cubicBezTo>
                    <a:cubicBezTo>
                      <a:pt x="53872" y="39286"/>
                      <a:pt x="51333" y="46635"/>
                      <a:pt x="46539" y="52005"/>
                    </a:cubicBezTo>
                    <a:cubicBezTo>
                      <a:pt x="41462" y="57092"/>
                      <a:pt x="35256" y="59919"/>
                      <a:pt x="27359" y="59919"/>
                    </a:cubicBezTo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</p:grp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79D1E9F0-39F8-9F44-8C13-7278B90A5A55}"/>
                </a:ext>
              </a:extLst>
            </p:cNvPr>
            <p:cNvSpPr/>
            <p:nvPr/>
          </p:nvSpPr>
          <p:spPr>
            <a:xfrm>
              <a:off x="1266593" y="5935383"/>
              <a:ext cx="48230" cy="57374"/>
            </a:xfrm>
            <a:custGeom>
              <a:avLst/>
              <a:gdLst>
                <a:gd name="connsiteX0" fmla="*/ 0 w 48230"/>
                <a:gd name="connsiteY0" fmla="*/ 57375 h 57374"/>
                <a:gd name="connsiteX1" fmla="*/ 0 w 48230"/>
                <a:gd name="connsiteY1" fmla="*/ 0 h 57374"/>
                <a:gd name="connsiteX2" fmla="*/ 48231 w 48230"/>
                <a:gd name="connsiteY2" fmla="*/ 0 h 57374"/>
                <a:gd name="connsiteX3" fmla="*/ 48231 w 48230"/>
                <a:gd name="connsiteY3" fmla="*/ 57375 h 57374"/>
                <a:gd name="connsiteX4" fmla="*/ 38641 w 48230"/>
                <a:gd name="connsiteY4" fmla="*/ 57375 h 57374"/>
                <a:gd name="connsiteX5" fmla="*/ 38641 w 48230"/>
                <a:gd name="connsiteY5" fmla="*/ 9044 h 57374"/>
                <a:gd name="connsiteX6" fmla="*/ 9308 w 48230"/>
                <a:gd name="connsiteY6" fmla="*/ 9044 h 57374"/>
                <a:gd name="connsiteX7" fmla="*/ 9308 w 48230"/>
                <a:gd name="connsiteY7" fmla="*/ 57375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230" h="57374">
                  <a:moveTo>
                    <a:pt x="0" y="57375"/>
                  </a:moveTo>
                  <a:lnTo>
                    <a:pt x="0" y="0"/>
                  </a:lnTo>
                  <a:lnTo>
                    <a:pt x="48231" y="0"/>
                  </a:lnTo>
                  <a:lnTo>
                    <a:pt x="48231" y="57375"/>
                  </a:lnTo>
                  <a:lnTo>
                    <a:pt x="38641" y="57375"/>
                  </a:lnTo>
                  <a:lnTo>
                    <a:pt x="38641" y="9044"/>
                  </a:lnTo>
                  <a:lnTo>
                    <a:pt x="9308" y="9044"/>
                  </a:lnTo>
                  <a:lnTo>
                    <a:pt x="9308" y="57375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grpSp>
          <p:nvGrpSpPr>
            <p:cNvPr id="32" name="Graphic 13">
              <a:extLst>
                <a:ext uri="{FF2B5EF4-FFF2-40B4-BE49-F238E27FC236}">
                  <a16:creationId xmlns:a16="http://schemas.microsoft.com/office/drawing/2014/main" id="{EB62BF0B-A81A-A44F-AE22-88162C3844CD}"/>
                </a:ext>
              </a:extLst>
            </p:cNvPr>
            <p:cNvGrpSpPr/>
            <p:nvPr/>
          </p:nvGrpSpPr>
          <p:grpSpPr>
            <a:xfrm>
              <a:off x="1332593" y="5933970"/>
              <a:ext cx="245948" cy="82246"/>
              <a:chOff x="1332593" y="5933970"/>
              <a:chExt cx="245948" cy="82246"/>
            </a:xfrm>
            <a:solidFill>
              <a:srgbClr val="CFD4D9"/>
            </a:solidFill>
          </p:grpSpPr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A2E89EF2-ED59-D544-B823-BC59B0DCABE9}"/>
                  </a:ext>
                </a:extLst>
              </p:cNvPr>
              <p:cNvSpPr/>
              <p:nvPr/>
            </p:nvSpPr>
            <p:spPr>
              <a:xfrm>
                <a:off x="1332593" y="5933970"/>
                <a:ext cx="54153" cy="82246"/>
              </a:xfrm>
              <a:custGeom>
                <a:avLst/>
                <a:gdLst>
                  <a:gd name="connsiteX0" fmla="*/ 9590 w 54153"/>
                  <a:gd name="connsiteY0" fmla="*/ 34764 h 82246"/>
                  <a:gd name="connsiteX1" fmla="*/ 14949 w 54153"/>
                  <a:gd name="connsiteY1" fmla="*/ 46917 h 82246"/>
                  <a:gd name="connsiteX2" fmla="*/ 27641 w 54153"/>
                  <a:gd name="connsiteY2" fmla="*/ 51439 h 82246"/>
                  <a:gd name="connsiteX3" fmla="*/ 40051 w 54153"/>
                  <a:gd name="connsiteY3" fmla="*/ 45504 h 82246"/>
                  <a:gd name="connsiteX4" fmla="*/ 44564 w 54153"/>
                  <a:gd name="connsiteY4" fmla="*/ 29677 h 82246"/>
                  <a:gd name="connsiteX5" fmla="*/ 40051 w 54153"/>
                  <a:gd name="connsiteY5" fmla="*/ 14414 h 82246"/>
                  <a:gd name="connsiteX6" fmla="*/ 27359 w 54153"/>
                  <a:gd name="connsiteY6" fmla="*/ 8479 h 82246"/>
                  <a:gd name="connsiteX7" fmla="*/ 20872 w 54153"/>
                  <a:gd name="connsiteY7" fmla="*/ 9610 h 82246"/>
                  <a:gd name="connsiteX8" fmla="*/ 15231 w 54153"/>
                  <a:gd name="connsiteY8" fmla="*/ 13284 h 82246"/>
                  <a:gd name="connsiteX9" fmla="*/ 11282 w 54153"/>
                  <a:gd name="connsiteY9" fmla="*/ 19219 h 82246"/>
                  <a:gd name="connsiteX10" fmla="*/ 9872 w 54153"/>
                  <a:gd name="connsiteY10" fmla="*/ 27416 h 82246"/>
                  <a:gd name="connsiteX11" fmla="*/ 9872 w 54153"/>
                  <a:gd name="connsiteY11" fmla="*/ 34764 h 82246"/>
                  <a:gd name="connsiteX12" fmla="*/ 0 w 54153"/>
                  <a:gd name="connsiteY12" fmla="*/ 82247 h 82246"/>
                  <a:gd name="connsiteX13" fmla="*/ 0 w 54153"/>
                  <a:gd name="connsiteY13" fmla="*/ 1413 h 82246"/>
                  <a:gd name="connsiteX14" fmla="*/ 9590 w 54153"/>
                  <a:gd name="connsiteY14" fmla="*/ 1413 h 82246"/>
                  <a:gd name="connsiteX15" fmla="*/ 9590 w 54153"/>
                  <a:gd name="connsiteY15" fmla="*/ 9044 h 82246"/>
                  <a:gd name="connsiteX16" fmla="*/ 18051 w 54153"/>
                  <a:gd name="connsiteY16" fmla="*/ 2261 h 82246"/>
                  <a:gd name="connsiteX17" fmla="*/ 29051 w 54153"/>
                  <a:gd name="connsiteY17" fmla="*/ 0 h 82246"/>
                  <a:gd name="connsiteX18" fmla="*/ 38923 w 54153"/>
                  <a:gd name="connsiteY18" fmla="*/ 1978 h 82246"/>
                  <a:gd name="connsiteX19" fmla="*/ 46821 w 54153"/>
                  <a:gd name="connsiteY19" fmla="*/ 7631 h 82246"/>
                  <a:gd name="connsiteX20" fmla="*/ 52180 w 54153"/>
                  <a:gd name="connsiteY20" fmla="*/ 16958 h 82246"/>
                  <a:gd name="connsiteX21" fmla="*/ 54154 w 54153"/>
                  <a:gd name="connsiteY21" fmla="*/ 29677 h 82246"/>
                  <a:gd name="connsiteX22" fmla="*/ 46821 w 54153"/>
                  <a:gd name="connsiteY22" fmla="*/ 52005 h 82246"/>
                  <a:gd name="connsiteX23" fmla="*/ 27359 w 54153"/>
                  <a:gd name="connsiteY23" fmla="*/ 60201 h 82246"/>
                  <a:gd name="connsiteX24" fmla="*/ 17205 w 54153"/>
                  <a:gd name="connsiteY24" fmla="*/ 58223 h 82246"/>
                  <a:gd name="connsiteX25" fmla="*/ 9590 w 54153"/>
                  <a:gd name="connsiteY25" fmla="*/ 52570 h 82246"/>
                  <a:gd name="connsiteX26" fmla="*/ 9590 w 54153"/>
                  <a:gd name="connsiteY26" fmla="*/ 82247 h 82246"/>
                  <a:gd name="connsiteX27" fmla="*/ 0 w 54153"/>
                  <a:gd name="connsiteY27" fmla="*/ 82247 h 82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4153" h="82246">
                    <a:moveTo>
                      <a:pt x="9590" y="34764"/>
                    </a:moveTo>
                    <a:cubicBezTo>
                      <a:pt x="9590" y="40134"/>
                      <a:pt x="11282" y="44091"/>
                      <a:pt x="14949" y="46917"/>
                    </a:cubicBezTo>
                    <a:cubicBezTo>
                      <a:pt x="18615" y="49744"/>
                      <a:pt x="22846" y="51439"/>
                      <a:pt x="27641" y="51439"/>
                    </a:cubicBezTo>
                    <a:cubicBezTo>
                      <a:pt x="33000" y="51439"/>
                      <a:pt x="36949" y="49461"/>
                      <a:pt x="40051" y="45504"/>
                    </a:cubicBezTo>
                    <a:cubicBezTo>
                      <a:pt x="43154" y="41547"/>
                      <a:pt x="44564" y="36460"/>
                      <a:pt x="44564" y="29677"/>
                    </a:cubicBezTo>
                    <a:cubicBezTo>
                      <a:pt x="44564" y="23459"/>
                      <a:pt x="43154" y="18371"/>
                      <a:pt x="40051" y="14414"/>
                    </a:cubicBezTo>
                    <a:cubicBezTo>
                      <a:pt x="36949" y="10457"/>
                      <a:pt x="32718" y="8479"/>
                      <a:pt x="27359" y="8479"/>
                    </a:cubicBezTo>
                    <a:cubicBezTo>
                      <a:pt x="25103" y="8479"/>
                      <a:pt x="22846" y="8762"/>
                      <a:pt x="20872" y="9610"/>
                    </a:cubicBezTo>
                    <a:cubicBezTo>
                      <a:pt x="18897" y="10457"/>
                      <a:pt x="16923" y="11588"/>
                      <a:pt x="15231" y="13284"/>
                    </a:cubicBezTo>
                    <a:cubicBezTo>
                      <a:pt x="13538" y="14980"/>
                      <a:pt x="12128" y="16958"/>
                      <a:pt x="11282" y="19219"/>
                    </a:cubicBezTo>
                    <a:cubicBezTo>
                      <a:pt x="10154" y="21763"/>
                      <a:pt x="9872" y="24307"/>
                      <a:pt x="9872" y="27416"/>
                    </a:cubicBezTo>
                    <a:lnTo>
                      <a:pt x="9872" y="34764"/>
                    </a:lnTo>
                    <a:close/>
                    <a:moveTo>
                      <a:pt x="0" y="82247"/>
                    </a:moveTo>
                    <a:lnTo>
                      <a:pt x="0" y="1413"/>
                    </a:lnTo>
                    <a:lnTo>
                      <a:pt x="9590" y="1413"/>
                    </a:lnTo>
                    <a:lnTo>
                      <a:pt x="9590" y="9044"/>
                    </a:lnTo>
                    <a:cubicBezTo>
                      <a:pt x="11564" y="5935"/>
                      <a:pt x="14385" y="3957"/>
                      <a:pt x="18051" y="2261"/>
                    </a:cubicBezTo>
                    <a:cubicBezTo>
                      <a:pt x="21436" y="848"/>
                      <a:pt x="25103" y="0"/>
                      <a:pt x="29051" y="0"/>
                    </a:cubicBezTo>
                    <a:cubicBezTo>
                      <a:pt x="32436" y="0"/>
                      <a:pt x="35821" y="565"/>
                      <a:pt x="38923" y="1978"/>
                    </a:cubicBezTo>
                    <a:cubicBezTo>
                      <a:pt x="42026" y="3109"/>
                      <a:pt x="44564" y="5087"/>
                      <a:pt x="46821" y="7631"/>
                    </a:cubicBezTo>
                    <a:cubicBezTo>
                      <a:pt x="49077" y="10175"/>
                      <a:pt x="51051" y="13284"/>
                      <a:pt x="52180" y="16958"/>
                    </a:cubicBezTo>
                    <a:cubicBezTo>
                      <a:pt x="53590" y="20632"/>
                      <a:pt x="54154" y="24872"/>
                      <a:pt x="54154" y="29677"/>
                    </a:cubicBezTo>
                    <a:cubicBezTo>
                      <a:pt x="54154" y="39286"/>
                      <a:pt x="51615" y="46635"/>
                      <a:pt x="46821" y="52005"/>
                    </a:cubicBezTo>
                    <a:cubicBezTo>
                      <a:pt x="42026" y="57375"/>
                      <a:pt x="35538" y="60201"/>
                      <a:pt x="27359" y="60201"/>
                    </a:cubicBezTo>
                    <a:cubicBezTo>
                      <a:pt x="23692" y="60201"/>
                      <a:pt x="20308" y="59636"/>
                      <a:pt x="17205" y="58223"/>
                    </a:cubicBezTo>
                    <a:cubicBezTo>
                      <a:pt x="14103" y="56810"/>
                      <a:pt x="11564" y="55114"/>
                      <a:pt x="9590" y="52570"/>
                    </a:cubicBezTo>
                    <a:lnTo>
                      <a:pt x="9590" y="82247"/>
                    </a:lnTo>
                    <a:lnTo>
                      <a:pt x="0" y="82247"/>
                    </a:lnTo>
                    <a:close/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C8E47D0C-8741-8B49-9ED1-24ACD2050C8E}"/>
                  </a:ext>
                </a:extLst>
              </p:cNvPr>
              <p:cNvSpPr/>
              <p:nvPr/>
            </p:nvSpPr>
            <p:spPr>
              <a:xfrm>
                <a:off x="1397747" y="5934253"/>
                <a:ext cx="53871" cy="59918"/>
              </a:xfrm>
              <a:custGeom>
                <a:avLst/>
                <a:gdLst>
                  <a:gd name="connsiteX0" fmla="*/ 27359 w 53871"/>
                  <a:gd name="connsiteY0" fmla="*/ 51157 h 59918"/>
                  <a:gd name="connsiteX1" fmla="*/ 40333 w 53871"/>
                  <a:gd name="connsiteY1" fmla="*/ 45504 h 59918"/>
                  <a:gd name="connsiteX2" fmla="*/ 44564 w 53871"/>
                  <a:gd name="connsiteY2" fmla="*/ 29677 h 59918"/>
                  <a:gd name="connsiteX3" fmla="*/ 40333 w 53871"/>
                  <a:gd name="connsiteY3" fmla="*/ 13849 h 59918"/>
                  <a:gd name="connsiteX4" fmla="*/ 27359 w 53871"/>
                  <a:gd name="connsiteY4" fmla="*/ 8196 h 59918"/>
                  <a:gd name="connsiteX5" fmla="*/ 14385 w 53871"/>
                  <a:gd name="connsiteY5" fmla="*/ 13849 h 59918"/>
                  <a:gd name="connsiteX6" fmla="*/ 9872 w 53871"/>
                  <a:gd name="connsiteY6" fmla="*/ 29677 h 59918"/>
                  <a:gd name="connsiteX7" fmla="*/ 14667 w 53871"/>
                  <a:gd name="connsiteY7" fmla="*/ 45504 h 59918"/>
                  <a:gd name="connsiteX8" fmla="*/ 27359 w 53871"/>
                  <a:gd name="connsiteY8" fmla="*/ 51157 h 59918"/>
                  <a:gd name="connsiteX9" fmla="*/ 27359 w 53871"/>
                  <a:gd name="connsiteY9" fmla="*/ 59919 h 59918"/>
                  <a:gd name="connsiteX10" fmla="*/ 16359 w 53871"/>
                  <a:gd name="connsiteY10" fmla="*/ 57940 h 59918"/>
                  <a:gd name="connsiteX11" fmla="*/ 7615 w 53871"/>
                  <a:gd name="connsiteY11" fmla="*/ 52287 h 59918"/>
                  <a:gd name="connsiteX12" fmla="*/ 1974 w 53871"/>
                  <a:gd name="connsiteY12" fmla="*/ 42678 h 59918"/>
                  <a:gd name="connsiteX13" fmla="*/ 0 w 53871"/>
                  <a:gd name="connsiteY13" fmla="*/ 29959 h 59918"/>
                  <a:gd name="connsiteX14" fmla="*/ 7615 w 53871"/>
                  <a:gd name="connsiteY14" fmla="*/ 7914 h 59918"/>
                  <a:gd name="connsiteX15" fmla="*/ 27359 w 53871"/>
                  <a:gd name="connsiteY15" fmla="*/ 0 h 59918"/>
                  <a:gd name="connsiteX16" fmla="*/ 46539 w 53871"/>
                  <a:gd name="connsiteY16" fmla="*/ 7914 h 59918"/>
                  <a:gd name="connsiteX17" fmla="*/ 53872 w 53871"/>
                  <a:gd name="connsiteY17" fmla="*/ 29959 h 59918"/>
                  <a:gd name="connsiteX18" fmla="*/ 46539 w 53871"/>
                  <a:gd name="connsiteY18" fmla="*/ 52005 h 59918"/>
                  <a:gd name="connsiteX19" fmla="*/ 27359 w 53871"/>
                  <a:gd name="connsiteY19" fmla="*/ 59919 h 59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3871" h="59918">
                    <a:moveTo>
                      <a:pt x="27359" y="51157"/>
                    </a:moveTo>
                    <a:cubicBezTo>
                      <a:pt x="33000" y="51157"/>
                      <a:pt x="37231" y="49178"/>
                      <a:pt x="40333" y="45504"/>
                    </a:cubicBezTo>
                    <a:cubicBezTo>
                      <a:pt x="43154" y="41547"/>
                      <a:pt x="44564" y="36460"/>
                      <a:pt x="44564" y="29677"/>
                    </a:cubicBezTo>
                    <a:cubicBezTo>
                      <a:pt x="44564" y="22893"/>
                      <a:pt x="43154" y="17806"/>
                      <a:pt x="40333" y="13849"/>
                    </a:cubicBezTo>
                    <a:cubicBezTo>
                      <a:pt x="37513" y="10175"/>
                      <a:pt x="33282" y="8196"/>
                      <a:pt x="27359" y="8196"/>
                    </a:cubicBezTo>
                    <a:cubicBezTo>
                      <a:pt x="21718" y="8196"/>
                      <a:pt x="17487" y="10175"/>
                      <a:pt x="14385" y="13849"/>
                    </a:cubicBezTo>
                    <a:cubicBezTo>
                      <a:pt x="11282" y="17523"/>
                      <a:pt x="9872" y="22893"/>
                      <a:pt x="9872" y="29677"/>
                    </a:cubicBezTo>
                    <a:cubicBezTo>
                      <a:pt x="9872" y="36460"/>
                      <a:pt x="11564" y="41547"/>
                      <a:pt x="14667" y="45504"/>
                    </a:cubicBezTo>
                    <a:cubicBezTo>
                      <a:pt x="17487" y="49461"/>
                      <a:pt x="22000" y="51157"/>
                      <a:pt x="27359" y="51157"/>
                    </a:cubicBezTo>
                    <a:moveTo>
                      <a:pt x="27359" y="59919"/>
                    </a:moveTo>
                    <a:cubicBezTo>
                      <a:pt x="23410" y="59919"/>
                      <a:pt x="19744" y="59353"/>
                      <a:pt x="16359" y="57940"/>
                    </a:cubicBezTo>
                    <a:cubicBezTo>
                      <a:pt x="12974" y="56527"/>
                      <a:pt x="10154" y="54548"/>
                      <a:pt x="7615" y="52287"/>
                    </a:cubicBezTo>
                    <a:cubicBezTo>
                      <a:pt x="5359" y="49744"/>
                      <a:pt x="3385" y="46635"/>
                      <a:pt x="1974" y="42678"/>
                    </a:cubicBezTo>
                    <a:cubicBezTo>
                      <a:pt x="564" y="39004"/>
                      <a:pt x="0" y="34481"/>
                      <a:pt x="0" y="29959"/>
                    </a:cubicBezTo>
                    <a:cubicBezTo>
                      <a:pt x="0" y="20350"/>
                      <a:pt x="2538" y="13001"/>
                      <a:pt x="7615" y="7914"/>
                    </a:cubicBezTo>
                    <a:cubicBezTo>
                      <a:pt x="12692" y="2826"/>
                      <a:pt x="19180" y="0"/>
                      <a:pt x="27359" y="0"/>
                    </a:cubicBezTo>
                    <a:cubicBezTo>
                      <a:pt x="35256" y="0"/>
                      <a:pt x="41744" y="2544"/>
                      <a:pt x="46539" y="7914"/>
                    </a:cubicBezTo>
                    <a:cubicBezTo>
                      <a:pt x="51333" y="13001"/>
                      <a:pt x="53872" y="20350"/>
                      <a:pt x="53872" y="29959"/>
                    </a:cubicBezTo>
                    <a:cubicBezTo>
                      <a:pt x="53872" y="39286"/>
                      <a:pt x="51333" y="46635"/>
                      <a:pt x="46539" y="52005"/>
                    </a:cubicBezTo>
                    <a:cubicBezTo>
                      <a:pt x="41744" y="57092"/>
                      <a:pt x="35256" y="59919"/>
                      <a:pt x="27359" y="59919"/>
                    </a:cubicBezTo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50" name="Freeform 49">
                <a:extLst>
                  <a:ext uri="{FF2B5EF4-FFF2-40B4-BE49-F238E27FC236}">
                    <a16:creationId xmlns:a16="http://schemas.microsoft.com/office/drawing/2014/main" id="{369E8573-BBD4-6C45-A542-DD563484DACE}"/>
                  </a:ext>
                </a:extLst>
              </p:cNvPr>
              <p:cNvSpPr/>
              <p:nvPr/>
            </p:nvSpPr>
            <p:spPr>
              <a:xfrm>
                <a:off x="1456696" y="5935383"/>
                <a:ext cx="63461" cy="73767"/>
              </a:xfrm>
              <a:custGeom>
                <a:avLst/>
                <a:gdLst>
                  <a:gd name="connsiteX0" fmla="*/ 22282 w 63461"/>
                  <a:gd name="connsiteY0" fmla="*/ 33068 h 73767"/>
                  <a:gd name="connsiteX1" fmla="*/ 20308 w 63461"/>
                  <a:gd name="connsiteY1" fmla="*/ 41830 h 73767"/>
                  <a:gd name="connsiteX2" fmla="*/ 16923 w 63461"/>
                  <a:gd name="connsiteY2" fmla="*/ 48331 h 73767"/>
                  <a:gd name="connsiteX3" fmla="*/ 44846 w 63461"/>
                  <a:gd name="connsiteY3" fmla="*/ 48331 h 73767"/>
                  <a:gd name="connsiteX4" fmla="*/ 44846 w 63461"/>
                  <a:gd name="connsiteY4" fmla="*/ 8762 h 73767"/>
                  <a:gd name="connsiteX5" fmla="*/ 23128 w 63461"/>
                  <a:gd name="connsiteY5" fmla="*/ 8762 h 73767"/>
                  <a:gd name="connsiteX6" fmla="*/ 23128 w 63461"/>
                  <a:gd name="connsiteY6" fmla="*/ 23176 h 73767"/>
                  <a:gd name="connsiteX7" fmla="*/ 22282 w 63461"/>
                  <a:gd name="connsiteY7" fmla="*/ 33068 h 73767"/>
                  <a:gd name="connsiteX8" fmla="*/ 0 w 63461"/>
                  <a:gd name="connsiteY8" fmla="*/ 48613 h 73767"/>
                  <a:gd name="connsiteX9" fmla="*/ 5923 w 63461"/>
                  <a:gd name="connsiteY9" fmla="*/ 48613 h 73767"/>
                  <a:gd name="connsiteX10" fmla="*/ 11000 w 63461"/>
                  <a:gd name="connsiteY10" fmla="*/ 41547 h 73767"/>
                  <a:gd name="connsiteX11" fmla="*/ 13256 w 63461"/>
                  <a:gd name="connsiteY11" fmla="*/ 31938 h 73767"/>
                  <a:gd name="connsiteX12" fmla="*/ 13538 w 63461"/>
                  <a:gd name="connsiteY12" fmla="*/ 27416 h 73767"/>
                  <a:gd name="connsiteX13" fmla="*/ 13821 w 63461"/>
                  <a:gd name="connsiteY13" fmla="*/ 21198 h 73767"/>
                  <a:gd name="connsiteX14" fmla="*/ 13821 w 63461"/>
                  <a:gd name="connsiteY14" fmla="*/ 12436 h 73767"/>
                  <a:gd name="connsiteX15" fmla="*/ 13821 w 63461"/>
                  <a:gd name="connsiteY15" fmla="*/ 0 h 73767"/>
                  <a:gd name="connsiteX16" fmla="*/ 54154 w 63461"/>
                  <a:gd name="connsiteY16" fmla="*/ 0 h 73767"/>
                  <a:gd name="connsiteX17" fmla="*/ 54154 w 63461"/>
                  <a:gd name="connsiteY17" fmla="*/ 48613 h 73767"/>
                  <a:gd name="connsiteX18" fmla="*/ 63462 w 63461"/>
                  <a:gd name="connsiteY18" fmla="*/ 48613 h 73767"/>
                  <a:gd name="connsiteX19" fmla="*/ 63462 w 63461"/>
                  <a:gd name="connsiteY19" fmla="*/ 73768 h 73767"/>
                  <a:gd name="connsiteX20" fmla="*/ 54154 w 63461"/>
                  <a:gd name="connsiteY20" fmla="*/ 73768 h 73767"/>
                  <a:gd name="connsiteX21" fmla="*/ 54154 w 63461"/>
                  <a:gd name="connsiteY21" fmla="*/ 57657 h 73767"/>
                  <a:gd name="connsiteX22" fmla="*/ 9308 w 63461"/>
                  <a:gd name="connsiteY22" fmla="*/ 57657 h 73767"/>
                  <a:gd name="connsiteX23" fmla="*/ 9308 w 63461"/>
                  <a:gd name="connsiteY23" fmla="*/ 73768 h 73767"/>
                  <a:gd name="connsiteX24" fmla="*/ 0 w 63461"/>
                  <a:gd name="connsiteY24" fmla="*/ 73768 h 73767"/>
                  <a:gd name="connsiteX25" fmla="*/ 0 w 63461"/>
                  <a:gd name="connsiteY25" fmla="*/ 48613 h 73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461" h="73767">
                    <a:moveTo>
                      <a:pt x="22282" y="33068"/>
                    </a:moveTo>
                    <a:cubicBezTo>
                      <a:pt x="22000" y="36460"/>
                      <a:pt x="21154" y="39286"/>
                      <a:pt x="20308" y="41830"/>
                    </a:cubicBezTo>
                    <a:cubicBezTo>
                      <a:pt x="19180" y="44374"/>
                      <a:pt x="18051" y="46635"/>
                      <a:pt x="16923" y="48331"/>
                    </a:cubicBezTo>
                    <a:lnTo>
                      <a:pt x="44846" y="48331"/>
                    </a:lnTo>
                    <a:lnTo>
                      <a:pt x="44846" y="8762"/>
                    </a:lnTo>
                    <a:lnTo>
                      <a:pt x="23128" y="8762"/>
                    </a:lnTo>
                    <a:cubicBezTo>
                      <a:pt x="23128" y="14414"/>
                      <a:pt x="23128" y="19219"/>
                      <a:pt x="23128" y="23176"/>
                    </a:cubicBezTo>
                    <a:cubicBezTo>
                      <a:pt x="22564" y="27698"/>
                      <a:pt x="22564" y="30807"/>
                      <a:pt x="22282" y="33068"/>
                    </a:cubicBezTo>
                    <a:moveTo>
                      <a:pt x="0" y="48613"/>
                    </a:moveTo>
                    <a:lnTo>
                      <a:pt x="5923" y="48613"/>
                    </a:lnTo>
                    <a:cubicBezTo>
                      <a:pt x="7897" y="46917"/>
                      <a:pt x="9590" y="44656"/>
                      <a:pt x="11000" y="41547"/>
                    </a:cubicBezTo>
                    <a:cubicBezTo>
                      <a:pt x="12410" y="38438"/>
                      <a:pt x="13256" y="35329"/>
                      <a:pt x="13256" y="31938"/>
                    </a:cubicBezTo>
                    <a:cubicBezTo>
                      <a:pt x="13256" y="30525"/>
                      <a:pt x="13538" y="29111"/>
                      <a:pt x="13538" y="27416"/>
                    </a:cubicBezTo>
                    <a:cubicBezTo>
                      <a:pt x="13538" y="25720"/>
                      <a:pt x="13538" y="23741"/>
                      <a:pt x="13821" y="21198"/>
                    </a:cubicBezTo>
                    <a:cubicBezTo>
                      <a:pt x="13821" y="18654"/>
                      <a:pt x="13821" y="15828"/>
                      <a:pt x="13821" y="12436"/>
                    </a:cubicBezTo>
                    <a:cubicBezTo>
                      <a:pt x="13821" y="9044"/>
                      <a:pt x="13821" y="4805"/>
                      <a:pt x="13821" y="0"/>
                    </a:cubicBezTo>
                    <a:lnTo>
                      <a:pt x="54154" y="0"/>
                    </a:lnTo>
                    <a:lnTo>
                      <a:pt x="54154" y="48613"/>
                    </a:lnTo>
                    <a:lnTo>
                      <a:pt x="63462" y="48613"/>
                    </a:lnTo>
                    <a:lnTo>
                      <a:pt x="63462" y="73768"/>
                    </a:lnTo>
                    <a:lnTo>
                      <a:pt x="54154" y="73768"/>
                    </a:lnTo>
                    <a:lnTo>
                      <a:pt x="54154" y="57657"/>
                    </a:lnTo>
                    <a:lnTo>
                      <a:pt x="9308" y="57657"/>
                    </a:lnTo>
                    <a:lnTo>
                      <a:pt x="9308" y="73768"/>
                    </a:lnTo>
                    <a:lnTo>
                      <a:pt x="0" y="73768"/>
                    </a:lnTo>
                    <a:lnTo>
                      <a:pt x="0" y="48613"/>
                    </a:lnTo>
                    <a:close/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51" name="Freeform 50">
                <a:extLst>
                  <a:ext uri="{FF2B5EF4-FFF2-40B4-BE49-F238E27FC236}">
                    <a16:creationId xmlns:a16="http://schemas.microsoft.com/office/drawing/2014/main" id="{BF3BA814-018D-A143-9911-CD40CA9B619D}"/>
                  </a:ext>
                </a:extLst>
              </p:cNvPr>
              <p:cNvSpPr/>
              <p:nvPr/>
            </p:nvSpPr>
            <p:spPr>
              <a:xfrm>
                <a:off x="1522978" y="5935383"/>
                <a:ext cx="55564" cy="80833"/>
              </a:xfrm>
              <a:custGeom>
                <a:avLst/>
                <a:gdLst>
                  <a:gd name="connsiteX0" fmla="*/ 29615 w 55564"/>
                  <a:gd name="connsiteY0" fmla="*/ 66419 h 80833"/>
                  <a:gd name="connsiteX1" fmla="*/ 22000 w 55564"/>
                  <a:gd name="connsiteY1" fmla="*/ 77724 h 80833"/>
                  <a:gd name="connsiteX2" fmla="*/ 11282 w 55564"/>
                  <a:gd name="connsiteY2" fmla="*/ 80833 h 80833"/>
                  <a:gd name="connsiteX3" fmla="*/ 5923 w 55564"/>
                  <a:gd name="connsiteY3" fmla="*/ 80833 h 80833"/>
                  <a:gd name="connsiteX4" fmla="*/ 5923 w 55564"/>
                  <a:gd name="connsiteY4" fmla="*/ 71789 h 80833"/>
                  <a:gd name="connsiteX5" fmla="*/ 9590 w 55564"/>
                  <a:gd name="connsiteY5" fmla="*/ 71789 h 80833"/>
                  <a:gd name="connsiteX6" fmla="*/ 16641 w 55564"/>
                  <a:gd name="connsiteY6" fmla="*/ 70093 h 80833"/>
                  <a:gd name="connsiteX7" fmla="*/ 21436 w 55564"/>
                  <a:gd name="connsiteY7" fmla="*/ 63310 h 80833"/>
                  <a:gd name="connsiteX8" fmla="*/ 23974 w 55564"/>
                  <a:gd name="connsiteY8" fmla="*/ 57092 h 80833"/>
                  <a:gd name="connsiteX9" fmla="*/ 0 w 55564"/>
                  <a:gd name="connsiteY9" fmla="*/ 0 h 80833"/>
                  <a:gd name="connsiteX10" fmla="*/ 10436 w 55564"/>
                  <a:gd name="connsiteY10" fmla="*/ 0 h 80833"/>
                  <a:gd name="connsiteX11" fmla="*/ 29051 w 55564"/>
                  <a:gd name="connsiteY11" fmla="*/ 45504 h 80833"/>
                  <a:gd name="connsiteX12" fmla="*/ 45692 w 55564"/>
                  <a:gd name="connsiteY12" fmla="*/ 0 h 80833"/>
                  <a:gd name="connsiteX13" fmla="*/ 55564 w 55564"/>
                  <a:gd name="connsiteY13" fmla="*/ 0 h 80833"/>
                  <a:gd name="connsiteX14" fmla="*/ 29615 w 55564"/>
                  <a:gd name="connsiteY14" fmla="*/ 66419 h 80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5564" h="80833">
                    <a:moveTo>
                      <a:pt x="29615" y="66419"/>
                    </a:moveTo>
                    <a:cubicBezTo>
                      <a:pt x="27359" y="71789"/>
                      <a:pt x="25103" y="75746"/>
                      <a:pt x="22000" y="77724"/>
                    </a:cubicBezTo>
                    <a:cubicBezTo>
                      <a:pt x="19180" y="79986"/>
                      <a:pt x="15513" y="80833"/>
                      <a:pt x="11282" y="80833"/>
                    </a:cubicBezTo>
                    <a:lnTo>
                      <a:pt x="5923" y="80833"/>
                    </a:lnTo>
                    <a:lnTo>
                      <a:pt x="5923" y="71789"/>
                    </a:lnTo>
                    <a:lnTo>
                      <a:pt x="9590" y="71789"/>
                    </a:lnTo>
                    <a:cubicBezTo>
                      <a:pt x="12410" y="71789"/>
                      <a:pt x="14667" y="71224"/>
                      <a:pt x="16641" y="70093"/>
                    </a:cubicBezTo>
                    <a:cubicBezTo>
                      <a:pt x="18615" y="68963"/>
                      <a:pt x="20308" y="66702"/>
                      <a:pt x="21436" y="63310"/>
                    </a:cubicBezTo>
                    <a:lnTo>
                      <a:pt x="23974" y="57092"/>
                    </a:lnTo>
                    <a:lnTo>
                      <a:pt x="0" y="0"/>
                    </a:lnTo>
                    <a:lnTo>
                      <a:pt x="10436" y="0"/>
                    </a:lnTo>
                    <a:lnTo>
                      <a:pt x="29051" y="45504"/>
                    </a:lnTo>
                    <a:lnTo>
                      <a:pt x="45692" y="0"/>
                    </a:lnTo>
                    <a:lnTo>
                      <a:pt x="55564" y="0"/>
                    </a:lnTo>
                    <a:lnTo>
                      <a:pt x="29615" y="66419"/>
                    </a:lnTo>
                    <a:close/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</p:grp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5FD52627-DEB5-9E49-9783-F91E48C0C719}"/>
                </a:ext>
              </a:extLst>
            </p:cNvPr>
            <p:cNvSpPr/>
            <p:nvPr/>
          </p:nvSpPr>
          <p:spPr>
            <a:xfrm>
              <a:off x="1588414" y="5935383"/>
              <a:ext cx="66282" cy="57374"/>
            </a:xfrm>
            <a:custGeom>
              <a:avLst/>
              <a:gdLst>
                <a:gd name="connsiteX0" fmla="*/ 0 w 66282"/>
                <a:gd name="connsiteY0" fmla="*/ 57375 h 57374"/>
                <a:gd name="connsiteX1" fmla="*/ 0 w 66282"/>
                <a:gd name="connsiteY1" fmla="*/ 0 h 57374"/>
                <a:gd name="connsiteX2" fmla="*/ 14103 w 66282"/>
                <a:gd name="connsiteY2" fmla="*/ 0 h 57374"/>
                <a:gd name="connsiteX3" fmla="*/ 33282 w 66282"/>
                <a:gd name="connsiteY3" fmla="*/ 48048 h 57374"/>
                <a:gd name="connsiteX4" fmla="*/ 52744 w 66282"/>
                <a:gd name="connsiteY4" fmla="*/ 0 h 57374"/>
                <a:gd name="connsiteX5" fmla="*/ 66282 w 66282"/>
                <a:gd name="connsiteY5" fmla="*/ 0 h 57374"/>
                <a:gd name="connsiteX6" fmla="*/ 66282 w 66282"/>
                <a:gd name="connsiteY6" fmla="*/ 57375 h 57374"/>
                <a:gd name="connsiteX7" fmla="*/ 56974 w 66282"/>
                <a:gd name="connsiteY7" fmla="*/ 57375 h 57374"/>
                <a:gd name="connsiteX8" fmla="*/ 56974 w 66282"/>
                <a:gd name="connsiteY8" fmla="*/ 10457 h 57374"/>
                <a:gd name="connsiteX9" fmla="*/ 37795 w 66282"/>
                <a:gd name="connsiteY9" fmla="*/ 57375 h 57374"/>
                <a:gd name="connsiteX10" fmla="*/ 27923 w 66282"/>
                <a:gd name="connsiteY10" fmla="*/ 57375 h 57374"/>
                <a:gd name="connsiteX11" fmla="*/ 8744 w 66282"/>
                <a:gd name="connsiteY11" fmla="*/ 10457 h 57374"/>
                <a:gd name="connsiteX12" fmla="*/ 8744 w 66282"/>
                <a:gd name="connsiteY12" fmla="*/ 57375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282" h="57374">
                  <a:moveTo>
                    <a:pt x="0" y="57375"/>
                  </a:moveTo>
                  <a:lnTo>
                    <a:pt x="0" y="0"/>
                  </a:lnTo>
                  <a:lnTo>
                    <a:pt x="14103" y="0"/>
                  </a:lnTo>
                  <a:lnTo>
                    <a:pt x="33282" y="48048"/>
                  </a:lnTo>
                  <a:lnTo>
                    <a:pt x="52744" y="0"/>
                  </a:lnTo>
                  <a:lnTo>
                    <a:pt x="66282" y="0"/>
                  </a:lnTo>
                  <a:lnTo>
                    <a:pt x="66282" y="57375"/>
                  </a:lnTo>
                  <a:lnTo>
                    <a:pt x="56974" y="57375"/>
                  </a:lnTo>
                  <a:lnTo>
                    <a:pt x="56974" y="10457"/>
                  </a:lnTo>
                  <a:lnTo>
                    <a:pt x="37795" y="57375"/>
                  </a:lnTo>
                  <a:lnTo>
                    <a:pt x="27923" y="57375"/>
                  </a:lnTo>
                  <a:lnTo>
                    <a:pt x="8744" y="10457"/>
                  </a:lnTo>
                  <a:lnTo>
                    <a:pt x="8744" y="57375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F64B53A7-1C62-0741-B3C6-8C727DF601CA}"/>
                </a:ext>
              </a:extLst>
            </p:cNvPr>
            <p:cNvSpPr/>
            <p:nvPr/>
          </p:nvSpPr>
          <p:spPr>
            <a:xfrm>
              <a:off x="1669926" y="5934253"/>
              <a:ext cx="46820" cy="59635"/>
            </a:xfrm>
            <a:custGeom>
              <a:avLst/>
              <a:gdLst>
                <a:gd name="connsiteX0" fmla="*/ 37513 w 46820"/>
                <a:gd name="connsiteY0" fmla="*/ 33068 h 59635"/>
                <a:gd name="connsiteX1" fmla="*/ 29897 w 46820"/>
                <a:gd name="connsiteY1" fmla="*/ 33068 h 59635"/>
                <a:gd name="connsiteX2" fmla="*/ 21718 w 46820"/>
                <a:gd name="connsiteY2" fmla="*/ 33068 h 59635"/>
                <a:gd name="connsiteX3" fmla="*/ 12692 w 46820"/>
                <a:gd name="connsiteY3" fmla="*/ 35612 h 59635"/>
                <a:gd name="connsiteX4" fmla="*/ 9590 w 46820"/>
                <a:gd name="connsiteY4" fmla="*/ 42395 h 59635"/>
                <a:gd name="connsiteX5" fmla="*/ 12410 w 46820"/>
                <a:gd name="connsiteY5" fmla="*/ 48896 h 59635"/>
                <a:gd name="connsiteX6" fmla="*/ 20308 w 46820"/>
                <a:gd name="connsiteY6" fmla="*/ 51439 h 59635"/>
                <a:gd name="connsiteX7" fmla="*/ 32436 w 46820"/>
                <a:gd name="connsiteY7" fmla="*/ 47765 h 59635"/>
                <a:gd name="connsiteX8" fmla="*/ 37513 w 46820"/>
                <a:gd name="connsiteY8" fmla="*/ 38438 h 59635"/>
                <a:gd name="connsiteX9" fmla="*/ 37513 w 46820"/>
                <a:gd name="connsiteY9" fmla="*/ 33068 h 59635"/>
                <a:gd name="connsiteX10" fmla="*/ 38077 w 46820"/>
                <a:gd name="connsiteY10" fmla="*/ 58505 h 59635"/>
                <a:gd name="connsiteX11" fmla="*/ 38077 w 46820"/>
                <a:gd name="connsiteY11" fmla="*/ 51722 h 59635"/>
                <a:gd name="connsiteX12" fmla="*/ 30744 w 46820"/>
                <a:gd name="connsiteY12" fmla="*/ 57375 h 59635"/>
                <a:gd name="connsiteX13" fmla="*/ 20026 w 46820"/>
                <a:gd name="connsiteY13" fmla="*/ 59636 h 59635"/>
                <a:gd name="connsiteX14" fmla="*/ 5359 w 46820"/>
                <a:gd name="connsiteY14" fmla="*/ 55114 h 59635"/>
                <a:gd name="connsiteX15" fmla="*/ 0 w 46820"/>
                <a:gd name="connsiteY15" fmla="*/ 42678 h 59635"/>
                <a:gd name="connsiteX16" fmla="*/ 5923 w 46820"/>
                <a:gd name="connsiteY16" fmla="*/ 29677 h 59635"/>
                <a:gd name="connsiteX17" fmla="*/ 21718 w 46820"/>
                <a:gd name="connsiteY17" fmla="*/ 25437 h 59635"/>
                <a:gd name="connsiteX18" fmla="*/ 29897 w 46820"/>
                <a:gd name="connsiteY18" fmla="*/ 25437 h 59635"/>
                <a:gd name="connsiteX19" fmla="*/ 37513 w 46820"/>
                <a:gd name="connsiteY19" fmla="*/ 25720 h 59635"/>
                <a:gd name="connsiteX20" fmla="*/ 37513 w 46820"/>
                <a:gd name="connsiteY20" fmla="*/ 20632 h 59635"/>
                <a:gd name="connsiteX21" fmla="*/ 33846 w 46820"/>
                <a:gd name="connsiteY21" fmla="*/ 11588 h 59635"/>
                <a:gd name="connsiteX22" fmla="*/ 24821 w 46820"/>
                <a:gd name="connsiteY22" fmla="*/ 8762 h 59635"/>
                <a:gd name="connsiteX23" fmla="*/ 15513 w 46820"/>
                <a:gd name="connsiteY23" fmla="*/ 11871 h 59635"/>
                <a:gd name="connsiteX24" fmla="*/ 11000 w 46820"/>
                <a:gd name="connsiteY24" fmla="*/ 19219 h 59635"/>
                <a:gd name="connsiteX25" fmla="*/ 1974 w 46820"/>
                <a:gd name="connsiteY25" fmla="*/ 17241 h 59635"/>
                <a:gd name="connsiteX26" fmla="*/ 9590 w 46820"/>
                <a:gd name="connsiteY26" fmla="*/ 4805 h 59635"/>
                <a:gd name="connsiteX27" fmla="*/ 24821 w 46820"/>
                <a:gd name="connsiteY27" fmla="*/ 0 h 59635"/>
                <a:gd name="connsiteX28" fmla="*/ 40615 w 46820"/>
                <a:gd name="connsiteY28" fmla="*/ 4805 h 59635"/>
                <a:gd name="connsiteX29" fmla="*/ 46821 w 46820"/>
                <a:gd name="connsiteY29" fmla="*/ 20067 h 59635"/>
                <a:gd name="connsiteX30" fmla="*/ 46821 w 46820"/>
                <a:gd name="connsiteY30" fmla="*/ 58505 h 59635"/>
                <a:gd name="connsiteX31" fmla="*/ 38077 w 46820"/>
                <a:gd name="connsiteY31" fmla="*/ 58505 h 59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6820" h="59635">
                  <a:moveTo>
                    <a:pt x="37513" y="33068"/>
                  </a:moveTo>
                  <a:cubicBezTo>
                    <a:pt x="35256" y="33068"/>
                    <a:pt x="32718" y="33068"/>
                    <a:pt x="29897" y="33068"/>
                  </a:cubicBezTo>
                  <a:cubicBezTo>
                    <a:pt x="27359" y="33068"/>
                    <a:pt x="24538" y="33068"/>
                    <a:pt x="21718" y="33068"/>
                  </a:cubicBezTo>
                  <a:cubicBezTo>
                    <a:pt x="17769" y="33351"/>
                    <a:pt x="14667" y="34199"/>
                    <a:pt x="12692" y="35612"/>
                  </a:cubicBezTo>
                  <a:cubicBezTo>
                    <a:pt x="10718" y="37308"/>
                    <a:pt x="9590" y="39569"/>
                    <a:pt x="9590" y="42395"/>
                  </a:cubicBezTo>
                  <a:cubicBezTo>
                    <a:pt x="9590" y="45222"/>
                    <a:pt x="10436" y="47200"/>
                    <a:pt x="12410" y="48896"/>
                  </a:cubicBezTo>
                  <a:cubicBezTo>
                    <a:pt x="14385" y="50592"/>
                    <a:pt x="16923" y="51439"/>
                    <a:pt x="20308" y="51439"/>
                  </a:cubicBezTo>
                  <a:cubicBezTo>
                    <a:pt x="25103" y="51439"/>
                    <a:pt x="29051" y="50309"/>
                    <a:pt x="32436" y="47765"/>
                  </a:cubicBezTo>
                  <a:cubicBezTo>
                    <a:pt x="35821" y="45504"/>
                    <a:pt x="37513" y="42395"/>
                    <a:pt x="37513" y="38438"/>
                  </a:cubicBezTo>
                  <a:lnTo>
                    <a:pt x="37513" y="33068"/>
                  </a:lnTo>
                  <a:close/>
                  <a:moveTo>
                    <a:pt x="38077" y="58505"/>
                  </a:moveTo>
                  <a:lnTo>
                    <a:pt x="38077" y="51722"/>
                  </a:lnTo>
                  <a:cubicBezTo>
                    <a:pt x="36385" y="53983"/>
                    <a:pt x="33846" y="55962"/>
                    <a:pt x="30744" y="57375"/>
                  </a:cubicBezTo>
                  <a:cubicBezTo>
                    <a:pt x="27641" y="58788"/>
                    <a:pt x="24256" y="59636"/>
                    <a:pt x="20026" y="59636"/>
                  </a:cubicBezTo>
                  <a:cubicBezTo>
                    <a:pt x="13821" y="59636"/>
                    <a:pt x="9026" y="58223"/>
                    <a:pt x="5359" y="55114"/>
                  </a:cubicBezTo>
                  <a:cubicBezTo>
                    <a:pt x="1692" y="52005"/>
                    <a:pt x="0" y="47765"/>
                    <a:pt x="0" y="42678"/>
                  </a:cubicBezTo>
                  <a:cubicBezTo>
                    <a:pt x="0" y="36742"/>
                    <a:pt x="1974" y="32503"/>
                    <a:pt x="5923" y="29677"/>
                  </a:cubicBezTo>
                  <a:cubicBezTo>
                    <a:pt x="9872" y="27133"/>
                    <a:pt x="14949" y="25437"/>
                    <a:pt x="21718" y="25437"/>
                  </a:cubicBezTo>
                  <a:cubicBezTo>
                    <a:pt x="24538" y="25437"/>
                    <a:pt x="27359" y="25437"/>
                    <a:pt x="29897" y="25437"/>
                  </a:cubicBezTo>
                  <a:cubicBezTo>
                    <a:pt x="32436" y="25437"/>
                    <a:pt x="34974" y="25437"/>
                    <a:pt x="37513" y="25720"/>
                  </a:cubicBezTo>
                  <a:lnTo>
                    <a:pt x="37513" y="20632"/>
                  </a:lnTo>
                  <a:cubicBezTo>
                    <a:pt x="37513" y="16393"/>
                    <a:pt x="36385" y="13284"/>
                    <a:pt x="33846" y="11588"/>
                  </a:cubicBezTo>
                  <a:cubicBezTo>
                    <a:pt x="31590" y="9610"/>
                    <a:pt x="28487" y="8762"/>
                    <a:pt x="24821" y="8762"/>
                  </a:cubicBezTo>
                  <a:cubicBezTo>
                    <a:pt x="20872" y="8762"/>
                    <a:pt x="17769" y="9892"/>
                    <a:pt x="15513" y="11871"/>
                  </a:cubicBezTo>
                  <a:cubicBezTo>
                    <a:pt x="13538" y="13849"/>
                    <a:pt x="11846" y="16393"/>
                    <a:pt x="11000" y="19219"/>
                  </a:cubicBezTo>
                  <a:lnTo>
                    <a:pt x="1974" y="17241"/>
                  </a:lnTo>
                  <a:cubicBezTo>
                    <a:pt x="3103" y="12153"/>
                    <a:pt x="5641" y="8196"/>
                    <a:pt x="9590" y="4805"/>
                  </a:cubicBezTo>
                  <a:cubicBezTo>
                    <a:pt x="13538" y="1696"/>
                    <a:pt x="18615" y="0"/>
                    <a:pt x="24821" y="0"/>
                  </a:cubicBezTo>
                  <a:cubicBezTo>
                    <a:pt x="31308" y="0"/>
                    <a:pt x="36667" y="1696"/>
                    <a:pt x="40615" y="4805"/>
                  </a:cubicBezTo>
                  <a:cubicBezTo>
                    <a:pt x="44846" y="8196"/>
                    <a:pt x="46821" y="13284"/>
                    <a:pt x="46821" y="20067"/>
                  </a:cubicBezTo>
                  <a:lnTo>
                    <a:pt x="46821" y="58505"/>
                  </a:lnTo>
                  <a:lnTo>
                    <a:pt x="38077" y="58505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0FE8553B-705A-8946-943B-B4040C6E5182}"/>
                </a:ext>
              </a:extLst>
            </p:cNvPr>
            <p:cNvSpPr/>
            <p:nvPr/>
          </p:nvSpPr>
          <p:spPr>
            <a:xfrm>
              <a:off x="1734234" y="5935383"/>
              <a:ext cx="49359" cy="57374"/>
            </a:xfrm>
            <a:custGeom>
              <a:avLst/>
              <a:gdLst>
                <a:gd name="connsiteX0" fmla="*/ 0 w 49359"/>
                <a:gd name="connsiteY0" fmla="*/ 57375 h 57374"/>
                <a:gd name="connsiteX1" fmla="*/ 0 w 49359"/>
                <a:gd name="connsiteY1" fmla="*/ 0 h 57374"/>
                <a:gd name="connsiteX2" fmla="*/ 9590 w 49359"/>
                <a:gd name="connsiteY2" fmla="*/ 0 h 57374"/>
                <a:gd name="connsiteX3" fmla="*/ 9590 w 49359"/>
                <a:gd name="connsiteY3" fmla="*/ 23459 h 57374"/>
                <a:gd name="connsiteX4" fmla="*/ 39769 w 49359"/>
                <a:gd name="connsiteY4" fmla="*/ 23459 h 57374"/>
                <a:gd name="connsiteX5" fmla="*/ 39769 w 49359"/>
                <a:gd name="connsiteY5" fmla="*/ 0 h 57374"/>
                <a:gd name="connsiteX6" fmla="*/ 49359 w 49359"/>
                <a:gd name="connsiteY6" fmla="*/ 0 h 57374"/>
                <a:gd name="connsiteX7" fmla="*/ 49359 w 49359"/>
                <a:gd name="connsiteY7" fmla="*/ 57375 h 57374"/>
                <a:gd name="connsiteX8" fmla="*/ 39769 w 49359"/>
                <a:gd name="connsiteY8" fmla="*/ 57375 h 57374"/>
                <a:gd name="connsiteX9" fmla="*/ 39769 w 49359"/>
                <a:gd name="connsiteY9" fmla="*/ 32503 h 57374"/>
                <a:gd name="connsiteX10" fmla="*/ 9590 w 49359"/>
                <a:gd name="connsiteY10" fmla="*/ 32503 h 57374"/>
                <a:gd name="connsiteX11" fmla="*/ 9590 w 49359"/>
                <a:gd name="connsiteY11" fmla="*/ 57375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9359" h="57374">
                  <a:moveTo>
                    <a:pt x="0" y="57375"/>
                  </a:moveTo>
                  <a:lnTo>
                    <a:pt x="0" y="0"/>
                  </a:lnTo>
                  <a:lnTo>
                    <a:pt x="9590" y="0"/>
                  </a:lnTo>
                  <a:lnTo>
                    <a:pt x="9590" y="23459"/>
                  </a:lnTo>
                  <a:lnTo>
                    <a:pt x="39769" y="23459"/>
                  </a:lnTo>
                  <a:lnTo>
                    <a:pt x="39769" y="0"/>
                  </a:lnTo>
                  <a:lnTo>
                    <a:pt x="49359" y="0"/>
                  </a:lnTo>
                  <a:lnTo>
                    <a:pt x="49359" y="57375"/>
                  </a:lnTo>
                  <a:lnTo>
                    <a:pt x="39769" y="57375"/>
                  </a:lnTo>
                  <a:lnTo>
                    <a:pt x="39769" y="32503"/>
                  </a:lnTo>
                  <a:lnTo>
                    <a:pt x="9590" y="32503"/>
                  </a:lnTo>
                  <a:lnTo>
                    <a:pt x="9590" y="57375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915C41A6-8644-654E-BFD5-33855C6C37D2}"/>
                </a:ext>
              </a:extLst>
            </p:cNvPr>
            <p:cNvSpPr/>
            <p:nvPr/>
          </p:nvSpPr>
          <p:spPr>
            <a:xfrm>
              <a:off x="1801362" y="5935383"/>
              <a:ext cx="49359" cy="57374"/>
            </a:xfrm>
            <a:custGeom>
              <a:avLst/>
              <a:gdLst>
                <a:gd name="connsiteX0" fmla="*/ 0 w 49359"/>
                <a:gd name="connsiteY0" fmla="*/ 57375 h 57374"/>
                <a:gd name="connsiteX1" fmla="*/ 0 w 49359"/>
                <a:gd name="connsiteY1" fmla="*/ 0 h 57374"/>
                <a:gd name="connsiteX2" fmla="*/ 9590 w 49359"/>
                <a:gd name="connsiteY2" fmla="*/ 0 h 57374"/>
                <a:gd name="connsiteX3" fmla="*/ 9590 w 49359"/>
                <a:gd name="connsiteY3" fmla="*/ 23459 h 57374"/>
                <a:gd name="connsiteX4" fmla="*/ 39769 w 49359"/>
                <a:gd name="connsiteY4" fmla="*/ 23459 h 57374"/>
                <a:gd name="connsiteX5" fmla="*/ 39769 w 49359"/>
                <a:gd name="connsiteY5" fmla="*/ 0 h 57374"/>
                <a:gd name="connsiteX6" fmla="*/ 49359 w 49359"/>
                <a:gd name="connsiteY6" fmla="*/ 0 h 57374"/>
                <a:gd name="connsiteX7" fmla="*/ 49359 w 49359"/>
                <a:gd name="connsiteY7" fmla="*/ 57375 h 57374"/>
                <a:gd name="connsiteX8" fmla="*/ 39769 w 49359"/>
                <a:gd name="connsiteY8" fmla="*/ 57375 h 57374"/>
                <a:gd name="connsiteX9" fmla="*/ 39769 w 49359"/>
                <a:gd name="connsiteY9" fmla="*/ 32503 h 57374"/>
                <a:gd name="connsiteX10" fmla="*/ 9590 w 49359"/>
                <a:gd name="connsiteY10" fmla="*/ 32503 h 57374"/>
                <a:gd name="connsiteX11" fmla="*/ 9590 w 49359"/>
                <a:gd name="connsiteY11" fmla="*/ 57375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9359" h="57374">
                  <a:moveTo>
                    <a:pt x="0" y="57375"/>
                  </a:moveTo>
                  <a:lnTo>
                    <a:pt x="0" y="0"/>
                  </a:lnTo>
                  <a:lnTo>
                    <a:pt x="9590" y="0"/>
                  </a:lnTo>
                  <a:lnTo>
                    <a:pt x="9590" y="23459"/>
                  </a:lnTo>
                  <a:lnTo>
                    <a:pt x="39769" y="23459"/>
                  </a:lnTo>
                  <a:lnTo>
                    <a:pt x="39769" y="0"/>
                  </a:lnTo>
                  <a:lnTo>
                    <a:pt x="49359" y="0"/>
                  </a:lnTo>
                  <a:lnTo>
                    <a:pt x="49359" y="57375"/>
                  </a:lnTo>
                  <a:lnTo>
                    <a:pt x="39769" y="57375"/>
                  </a:lnTo>
                  <a:lnTo>
                    <a:pt x="39769" y="32503"/>
                  </a:lnTo>
                  <a:lnTo>
                    <a:pt x="9590" y="32503"/>
                  </a:lnTo>
                  <a:lnTo>
                    <a:pt x="9590" y="57375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16CEE1F9-E449-3647-A184-C21EA6155EA6}"/>
                </a:ext>
              </a:extLst>
            </p:cNvPr>
            <p:cNvSpPr/>
            <p:nvPr/>
          </p:nvSpPr>
          <p:spPr>
            <a:xfrm>
              <a:off x="1868491" y="5935383"/>
              <a:ext cx="62333" cy="57374"/>
            </a:xfrm>
            <a:custGeom>
              <a:avLst/>
              <a:gdLst>
                <a:gd name="connsiteX0" fmla="*/ 52744 w 62333"/>
                <a:gd name="connsiteY0" fmla="*/ 0 h 57374"/>
                <a:gd name="connsiteX1" fmla="*/ 62333 w 62333"/>
                <a:gd name="connsiteY1" fmla="*/ 0 h 57374"/>
                <a:gd name="connsiteX2" fmla="*/ 62333 w 62333"/>
                <a:gd name="connsiteY2" fmla="*/ 57375 h 57374"/>
                <a:gd name="connsiteX3" fmla="*/ 52744 w 62333"/>
                <a:gd name="connsiteY3" fmla="*/ 57375 h 57374"/>
                <a:gd name="connsiteX4" fmla="*/ 52744 w 62333"/>
                <a:gd name="connsiteY4" fmla="*/ 0 h 57374"/>
                <a:gd name="connsiteX5" fmla="*/ 24256 w 62333"/>
                <a:gd name="connsiteY5" fmla="*/ 28546 h 57374"/>
                <a:gd name="connsiteX6" fmla="*/ 9590 w 62333"/>
                <a:gd name="connsiteY6" fmla="*/ 28546 h 57374"/>
                <a:gd name="connsiteX7" fmla="*/ 9590 w 62333"/>
                <a:gd name="connsiteY7" fmla="*/ 48896 h 57374"/>
                <a:gd name="connsiteX8" fmla="*/ 24256 w 62333"/>
                <a:gd name="connsiteY8" fmla="*/ 48896 h 57374"/>
                <a:gd name="connsiteX9" fmla="*/ 33000 w 62333"/>
                <a:gd name="connsiteY9" fmla="*/ 46069 h 57374"/>
                <a:gd name="connsiteX10" fmla="*/ 35256 w 62333"/>
                <a:gd name="connsiteY10" fmla="*/ 38438 h 57374"/>
                <a:gd name="connsiteX11" fmla="*/ 33000 w 62333"/>
                <a:gd name="connsiteY11" fmla="*/ 31090 h 57374"/>
                <a:gd name="connsiteX12" fmla="*/ 24256 w 62333"/>
                <a:gd name="connsiteY12" fmla="*/ 28546 h 57374"/>
                <a:gd name="connsiteX13" fmla="*/ 0 w 62333"/>
                <a:gd name="connsiteY13" fmla="*/ 57375 h 57374"/>
                <a:gd name="connsiteX14" fmla="*/ 0 w 62333"/>
                <a:gd name="connsiteY14" fmla="*/ 0 h 57374"/>
                <a:gd name="connsiteX15" fmla="*/ 9590 w 62333"/>
                <a:gd name="connsiteY15" fmla="*/ 0 h 57374"/>
                <a:gd name="connsiteX16" fmla="*/ 9590 w 62333"/>
                <a:gd name="connsiteY16" fmla="*/ 19784 h 57374"/>
                <a:gd name="connsiteX17" fmla="*/ 24256 w 62333"/>
                <a:gd name="connsiteY17" fmla="*/ 19784 h 57374"/>
                <a:gd name="connsiteX18" fmla="*/ 39205 w 62333"/>
                <a:gd name="connsiteY18" fmla="*/ 24589 h 57374"/>
                <a:gd name="connsiteX19" fmla="*/ 44282 w 62333"/>
                <a:gd name="connsiteY19" fmla="*/ 38156 h 57374"/>
                <a:gd name="connsiteX20" fmla="*/ 39205 w 62333"/>
                <a:gd name="connsiteY20" fmla="*/ 52287 h 57374"/>
                <a:gd name="connsiteX21" fmla="*/ 23974 w 62333"/>
                <a:gd name="connsiteY21" fmla="*/ 57375 h 57374"/>
                <a:gd name="connsiteX22" fmla="*/ 0 w 62333"/>
                <a:gd name="connsiteY22" fmla="*/ 57375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2333" h="57374">
                  <a:moveTo>
                    <a:pt x="52744" y="0"/>
                  </a:moveTo>
                  <a:lnTo>
                    <a:pt x="62333" y="0"/>
                  </a:lnTo>
                  <a:lnTo>
                    <a:pt x="62333" y="57375"/>
                  </a:lnTo>
                  <a:lnTo>
                    <a:pt x="52744" y="57375"/>
                  </a:lnTo>
                  <a:lnTo>
                    <a:pt x="52744" y="0"/>
                  </a:lnTo>
                  <a:close/>
                  <a:moveTo>
                    <a:pt x="24256" y="28546"/>
                  </a:moveTo>
                  <a:lnTo>
                    <a:pt x="9590" y="28546"/>
                  </a:lnTo>
                  <a:lnTo>
                    <a:pt x="9590" y="48896"/>
                  </a:lnTo>
                  <a:lnTo>
                    <a:pt x="24256" y="48896"/>
                  </a:lnTo>
                  <a:cubicBezTo>
                    <a:pt x="28487" y="48896"/>
                    <a:pt x="31590" y="47765"/>
                    <a:pt x="33000" y="46069"/>
                  </a:cubicBezTo>
                  <a:cubicBezTo>
                    <a:pt x="34692" y="44091"/>
                    <a:pt x="35256" y="41547"/>
                    <a:pt x="35256" y="38438"/>
                  </a:cubicBezTo>
                  <a:cubicBezTo>
                    <a:pt x="35256" y="35329"/>
                    <a:pt x="34410" y="32786"/>
                    <a:pt x="33000" y="31090"/>
                  </a:cubicBezTo>
                  <a:cubicBezTo>
                    <a:pt x="31590" y="29394"/>
                    <a:pt x="28769" y="28546"/>
                    <a:pt x="24256" y="28546"/>
                  </a:cubicBezTo>
                  <a:moveTo>
                    <a:pt x="0" y="57375"/>
                  </a:moveTo>
                  <a:lnTo>
                    <a:pt x="0" y="0"/>
                  </a:lnTo>
                  <a:lnTo>
                    <a:pt x="9590" y="0"/>
                  </a:lnTo>
                  <a:lnTo>
                    <a:pt x="9590" y="19784"/>
                  </a:lnTo>
                  <a:lnTo>
                    <a:pt x="24256" y="19784"/>
                  </a:lnTo>
                  <a:cubicBezTo>
                    <a:pt x="30744" y="19784"/>
                    <a:pt x="35821" y="21480"/>
                    <a:pt x="39205" y="24589"/>
                  </a:cubicBezTo>
                  <a:cubicBezTo>
                    <a:pt x="42590" y="27698"/>
                    <a:pt x="44282" y="32220"/>
                    <a:pt x="44282" y="38156"/>
                  </a:cubicBezTo>
                  <a:cubicBezTo>
                    <a:pt x="44282" y="44091"/>
                    <a:pt x="42590" y="48896"/>
                    <a:pt x="39205" y="52287"/>
                  </a:cubicBezTo>
                  <a:cubicBezTo>
                    <a:pt x="35821" y="55679"/>
                    <a:pt x="30744" y="57375"/>
                    <a:pt x="23974" y="57375"/>
                  </a:cubicBezTo>
                  <a:lnTo>
                    <a:pt x="0" y="57375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036E6186-0105-E64A-8F4D-E90DC776E3BC}"/>
                </a:ext>
              </a:extLst>
            </p:cNvPr>
            <p:cNvSpPr/>
            <p:nvPr/>
          </p:nvSpPr>
          <p:spPr>
            <a:xfrm>
              <a:off x="1941542" y="5935383"/>
              <a:ext cx="54435" cy="57374"/>
            </a:xfrm>
            <a:custGeom>
              <a:avLst/>
              <a:gdLst>
                <a:gd name="connsiteX0" fmla="*/ 42872 w 54435"/>
                <a:gd name="connsiteY0" fmla="*/ 57375 h 57374"/>
                <a:gd name="connsiteX1" fmla="*/ 26795 w 54435"/>
                <a:gd name="connsiteY1" fmla="*/ 34481 h 57374"/>
                <a:gd name="connsiteX2" fmla="*/ 11282 w 54435"/>
                <a:gd name="connsiteY2" fmla="*/ 57375 h 57374"/>
                <a:gd name="connsiteX3" fmla="*/ 0 w 54435"/>
                <a:gd name="connsiteY3" fmla="*/ 57375 h 57374"/>
                <a:gd name="connsiteX4" fmla="*/ 21154 w 54435"/>
                <a:gd name="connsiteY4" fmla="*/ 27981 h 57374"/>
                <a:gd name="connsiteX5" fmla="*/ 1410 w 54435"/>
                <a:gd name="connsiteY5" fmla="*/ 0 h 57374"/>
                <a:gd name="connsiteX6" fmla="*/ 12410 w 54435"/>
                <a:gd name="connsiteY6" fmla="*/ 0 h 57374"/>
                <a:gd name="connsiteX7" fmla="*/ 26795 w 54435"/>
                <a:gd name="connsiteY7" fmla="*/ 21198 h 57374"/>
                <a:gd name="connsiteX8" fmla="*/ 41462 w 54435"/>
                <a:gd name="connsiteY8" fmla="*/ 0 h 57374"/>
                <a:gd name="connsiteX9" fmla="*/ 52462 w 54435"/>
                <a:gd name="connsiteY9" fmla="*/ 0 h 57374"/>
                <a:gd name="connsiteX10" fmla="*/ 32436 w 54435"/>
                <a:gd name="connsiteY10" fmla="*/ 27416 h 57374"/>
                <a:gd name="connsiteX11" fmla="*/ 54436 w 54435"/>
                <a:gd name="connsiteY11" fmla="*/ 57375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435" h="57374">
                  <a:moveTo>
                    <a:pt x="42872" y="57375"/>
                  </a:moveTo>
                  <a:lnTo>
                    <a:pt x="26795" y="34481"/>
                  </a:lnTo>
                  <a:lnTo>
                    <a:pt x="11282" y="57375"/>
                  </a:lnTo>
                  <a:lnTo>
                    <a:pt x="0" y="57375"/>
                  </a:lnTo>
                  <a:lnTo>
                    <a:pt x="21154" y="27981"/>
                  </a:lnTo>
                  <a:lnTo>
                    <a:pt x="1410" y="0"/>
                  </a:lnTo>
                  <a:lnTo>
                    <a:pt x="12410" y="0"/>
                  </a:lnTo>
                  <a:lnTo>
                    <a:pt x="26795" y="21198"/>
                  </a:lnTo>
                  <a:lnTo>
                    <a:pt x="41462" y="0"/>
                  </a:lnTo>
                  <a:lnTo>
                    <a:pt x="52462" y="0"/>
                  </a:lnTo>
                  <a:lnTo>
                    <a:pt x="32436" y="27416"/>
                  </a:lnTo>
                  <a:lnTo>
                    <a:pt x="54436" y="57375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grpSp>
          <p:nvGrpSpPr>
            <p:cNvPr id="39" name="Graphic 13">
              <a:extLst>
                <a:ext uri="{FF2B5EF4-FFF2-40B4-BE49-F238E27FC236}">
                  <a16:creationId xmlns:a16="http://schemas.microsoft.com/office/drawing/2014/main" id="{5FBDBB02-33F0-E145-BD7C-F1E09FAEE3A4}"/>
                </a:ext>
              </a:extLst>
            </p:cNvPr>
            <p:cNvGrpSpPr/>
            <p:nvPr/>
          </p:nvGrpSpPr>
          <p:grpSpPr>
            <a:xfrm>
              <a:off x="1266593" y="6057199"/>
              <a:ext cx="116205" cy="82246"/>
              <a:chOff x="1266593" y="6057199"/>
              <a:chExt cx="116205" cy="82246"/>
            </a:xfrm>
            <a:solidFill>
              <a:srgbClr val="CFD4D9"/>
            </a:solidFill>
          </p:grpSpPr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F0FECE7F-8435-6044-B8FB-533A792EF2A6}"/>
                  </a:ext>
                </a:extLst>
              </p:cNvPr>
              <p:cNvSpPr/>
              <p:nvPr/>
            </p:nvSpPr>
            <p:spPr>
              <a:xfrm>
                <a:off x="1266593" y="6057199"/>
                <a:ext cx="54153" cy="82246"/>
              </a:xfrm>
              <a:custGeom>
                <a:avLst/>
                <a:gdLst>
                  <a:gd name="connsiteX0" fmla="*/ 9308 w 54153"/>
                  <a:gd name="connsiteY0" fmla="*/ 34764 h 82246"/>
                  <a:gd name="connsiteX1" fmla="*/ 14667 w 54153"/>
                  <a:gd name="connsiteY1" fmla="*/ 46917 h 82246"/>
                  <a:gd name="connsiteX2" fmla="*/ 27359 w 54153"/>
                  <a:gd name="connsiteY2" fmla="*/ 51439 h 82246"/>
                  <a:gd name="connsiteX3" fmla="*/ 39769 w 54153"/>
                  <a:gd name="connsiteY3" fmla="*/ 45504 h 82246"/>
                  <a:gd name="connsiteX4" fmla="*/ 44282 w 54153"/>
                  <a:gd name="connsiteY4" fmla="*/ 29677 h 82246"/>
                  <a:gd name="connsiteX5" fmla="*/ 39769 w 54153"/>
                  <a:gd name="connsiteY5" fmla="*/ 14414 h 82246"/>
                  <a:gd name="connsiteX6" fmla="*/ 27077 w 54153"/>
                  <a:gd name="connsiteY6" fmla="*/ 8479 h 82246"/>
                  <a:gd name="connsiteX7" fmla="*/ 20590 w 54153"/>
                  <a:gd name="connsiteY7" fmla="*/ 9610 h 82246"/>
                  <a:gd name="connsiteX8" fmla="*/ 14949 w 54153"/>
                  <a:gd name="connsiteY8" fmla="*/ 13284 h 82246"/>
                  <a:gd name="connsiteX9" fmla="*/ 11000 w 54153"/>
                  <a:gd name="connsiteY9" fmla="*/ 19219 h 82246"/>
                  <a:gd name="connsiteX10" fmla="*/ 9590 w 54153"/>
                  <a:gd name="connsiteY10" fmla="*/ 27416 h 82246"/>
                  <a:gd name="connsiteX11" fmla="*/ 9590 w 54153"/>
                  <a:gd name="connsiteY11" fmla="*/ 34764 h 82246"/>
                  <a:gd name="connsiteX12" fmla="*/ 0 w 54153"/>
                  <a:gd name="connsiteY12" fmla="*/ 82247 h 82246"/>
                  <a:gd name="connsiteX13" fmla="*/ 0 w 54153"/>
                  <a:gd name="connsiteY13" fmla="*/ 1413 h 82246"/>
                  <a:gd name="connsiteX14" fmla="*/ 9590 w 54153"/>
                  <a:gd name="connsiteY14" fmla="*/ 1413 h 82246"/>
                  <a:gd name="connsiteX15" fmla="*/ 9590 w 54153"/>
                  <a:gd name="connsiteY15" fmla="*/ 9044 h 82246"/>
                  <a:gd name="connsiteX16" fmla="*/ 18051 w 54153"/>
                  <a:gd name="connsiteY16" fmla="*/ 2261 h 82246"/>
                  <a:gd name="connsiteX17" fmla="*/ 29051 w 54153"/>
                  <a:gd name="connsiteY17" fmla="*/ 0 h 82246"/>
                  <a:gd name="connsiteX18" fmla="*/ 38923 w 54153"/>
                  <a:gd name="connsiteY18" fmla="*/ 1978 h 82246"/>
                  <a:gd name="connsiteX19" fmla="*/ 46821 w 54153"/>
                  <a:gd name="connsiteY19" fmla="*/ 7631 h 82246"/>
                  <a:gd name="connsiteX20" fmla="*/ 52180 w 54153"/>
                  <a:gd name="connsiteY20" fmla="*/ 16958 h 82246"/>
                  <a:gd name="connsiteX21" fmla="*/ 54154 w 54153"/>
                  <a:gd name="connsiteY21" fmla="*/ 29677 h 82246"/>
                  <a:gd name="connsiteX22" fmla="*/ 46821 w 54153"/>
                  <a:gd name="connsiteY22" fmla="*/ 52005 h 82246"/>
                  <a:gd name="connsiteX23" fmla="*/ 27359 w 54153"/>
                  <a:gd name="connsiteY23" fmla="*/ 60201 h 82246"/>
                  <a:gd name="connsiteX24" fmla="*/ 17205 w 54153"/>
                  <a:gd name="connsiteY24" fmla="*/ 58223 h 82246"/>
                  <a:gd name="connsiteX25" fmla="*/ 9590 w 54153"/>
                  <a:gd name="connsiteY25" fmla="*/ 52570 h 82246"/>
                  <a:gd name="connsiteX26" fmla="*/ 9590 w 54153"/>
                  <a:gd name="connsiteY26" fmla="*/ 82247 h 82246"/>
                  <a:gd name="connsiteX27" fmla="*/ 0 w 54153"/>
                  <a:gd name="connsiteY27" fmla="*/ 82247 h 82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4153" h="82246">
                    <a:moveTo>
                      <a:pt x="9308" y="34764"/>
                    </a:moveTo>
                    <a:cubicBezTo>
                      <a:pt x="9308" y="40134"/>
                      <a:pt x="11000" y="44091"/>
                      <a:pt x="14667" y="46917"/>
                    </a:cubicBezTo>
                    <a:cubicBezTo>
                      <a:pt x="18333" y="49744"/>
                      <a:pt x="22564" y="51439"/>
                      <a:pt x="27359" y="51439"/>
                    </a:cubicBezTo>
                    <a:cubicBezTo>
                      <a:pt x="32718" y="51439"/>
                      <a:pt x="36667" y="49461"/>
                      <a:pt x="39769" y="45504"/>
                    </a:cubicBezTo>
                    <a:cubicBezTo>
                      <a:pt x="42872" y="41547"/>
                      <a:pt x="44282" y="36460"/>
                      <a:pt x="44282" y="29677"/>
                    </a:cubicBezTo>
                    <a:cubicBezTo>
                      <a:pt x="44282" y="23459"/>
                      <a:pt x="42872" y="18371"/>
                      <a:pt x="39769" y="14414"/>
                    </a:cubicBezTo>
                    <a:cubicBezTo>
                      <a:pt x="36667" y="10457"/>
                      <a:pt x="32436" y="8479"/>
                      <a:pt x="27077" y="8479"/>
                    </a:cubicBezTo>
                    <a:cubicBezTo>
                      <a:pt x="24821" y="8479"/>
                      <a:pt x="22564" y="8762"/>
                      <a:pt x="20590" y="9610"/>
                    </a:cubicBezTo>
                    <a:cubicBezTo>
                      <a:pt x="18615" y="10457"/>
                      <a:pt x="16641" y="11588"/>
                      <a:pt x="14949" y="13284"/>
                    </a:cubicBezTo>
                    <a:cubicBezTo>
                      <a:pt x="13256" y="14980"/>
                      <a:pt x="11846" y="16958"/>
                      <a:pt x="11000" y="19219"/>
                    </a:cubicBezTo>
                    <a:cubicBezTo>
                      <a:pt x="9872" y="21763"/>
                      <a:pt x="9590" y="24307"/>
                      <a:pt x="9590" y="27416"/>
                    </a:cubicBezTo>
                    <a:lnTo>
                      <a:pt x="9590" y="34764"/>
                    </a:lnTo>
                    <a:close/>
                    <a:moveTo>
                      <a:pt x="0" y="82247"/>
                    </a:moveTo>
                    <a:lnTo>
                      <a:pt x="0" y="1413"/>
                    </a:lnTo>
                    <a:lnTo>
                      <a:pt x="9590" y="1413"/>
                    </a:lnTo>
                    <a:lnTo>
                      <a:pt x="9590" y="9044"/>
                    </a:lnTo>
                    <a:cubicBezTo>
                      <a:pt x="11564" y="5935"/>
                      <a:pt x="14385" y="3957"/>
                      <a:pt x="18051" y="2261"/>
                    </a:cubicBezTo>
                    <a:cubicBezTo>
                      <a:pt x="21436" y="848"/>
                      <a:pt x="25103" y="0"/>
                      <a:pt x="29051" y="0"/>
                    </a:cubicBezTo>
                    <a:cubicBezTo>
                      <a:pt x="32436" y="0"/>
                      <a:pt x="35821" y="565"/>
                      <a:pt x="38923" y="1978"/>
                    </a:cubicBezTo>
                    <a:cubicBezTo>
                      <a:pt x="42026" y="3109"/>
                      <a:pt x="44564" y="5087"/>
                      <a:pt x="46821" y="7631"/>
                    </a:cubicBezTo>
                    <a:cubicBezTo>
                      <a:pt x="49077" y="10175"/>
                      <a:pt x="51051" y="13284"/>
                      <a:pt x="52180" y="16958"/>
                    </a:cubicBezTo>
                    <a:cubicBezTo>
                      <a:pt x="53590" y="20632"/>
                      <a:pt x="54154" y="24872"/>
                      <a:pt x="54154" y="29677"/>
                    </a:cubicBezTo>
                    <a:cubicBezTo>
                      <a:pt x="54154" y="39286"/>
                      <a:pt x="51615" y="46635"/>
                      <a:pt x="46821" y="52005"/>
                    </a:cubicBezTo>
                    <a:cubicBezTo>
                      <a:pt x="42026" y="57375"/>
                      <a:pt x="35538" y="60201"/>
                      <a:pt x="27359" y="60201"/>
                    </a:cubicBezTo>
                    <a:cubicBezTo>
                      <a:pt x="23692" y="60201"/>
                      <a:pt x="20308" y="59636"/>
                      <a:pt x="17205" y="58223"/>
                    </a:cubicBezTo>
                    <a:cubicBezTo>
                      <a:pt x="14103" y="56810"/>
                      <a:pt x="11564" y="55114"/>
                      <a:pt x="9590" y="52570"/>
                    </a:cubicBezTo>
                    <a:lnTo>
                      <a:pt x="9590" y="82247"/>
                    </a:lnTo>
                    <a:lnTo>
                      <a:pt x="0" y="82247"/>
                    </a:lnTo>
                    <a:close/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FA796D1A-66D1-CB48-8C0F-A82179D510D8}"/>
                  </a:ext>
                </a:extLst>
              </p:cNvPr>
              <p:cNvSpPr/>
              <p:nvPr/>
            </p:nvSpPr>
            <p:spPr>
              <a:xfrm>
                <a:off x="1331465" y="6057764"/>
                <a:ext cx="51333" cy="59635"/>
              </a:xfrm>
              <a:custGeom>
                <a:avLst/>
                <a:gdLst>
                  <a:gd name="connsiteX0" fmla="*/ 26513 w 51333"/>
                  <a:gd name="connsiteY0" fmla="*/ 7914 h 59635"/>
                  <a:gd name="connsiteX1" fmla="*/ 15513 w 51333"/>
                  <a:gd name="connsiteY1" fmla="*/ 12153 h 59635"/>
                  <a:gd name="connsiteX2" fmla="*/ 9872 w 51333"/>
                  <a:gd name="connsiteY2" fmla="*/ 23176 h 59635"/>
                  <a:gd name="connsiteX3" fmla="*/ 42026 w 51333"/>
                  <a:gd name="connsiteY3" fmla="*/ 23176 h 59635"/>
                  <a:gd name="connsiteX4" fmla="*/ 38077 w 51333"/>
                  <a:gd name="connsiteY4" fmla="*/ 12153 h 59635"/>
                  <a:gd name="connsiteX5" fmla="*/ 26513 w 51333"/>
                  <a:gd name="connsiteY5" fmla="*/ 7914 h 59635"/>
                  <a:gd name="connsiteX6" fmla="*/ 51333 w 51333"/>
                  <a:gd name="connsiteY6" fmla="*/ 31372 h 59635"/>
                  <a:gd name="connsiteX7" fmla="*/ 9590 w 51333"/>
                  <a:gd name="connsiteY7" fmla="*/ 31372 h 59635"/>
                  <a:gd name="connsiteX8" fmla="*/ 14949 w 51333"/>
                  <a:gd name="connsiteY8" fmla="*/ 46069 h 59635"/>
                  <a:gd name="connsiteX9" fmla="*/ 27077 w 51333"/>
                  <a:gd name="connsiteY9" fmla="*/ 51157 h 59635"/>
                  <a:gd name="connsiteX10" fmla="*/ 37513 w 51333"/>
                  <a:gd name="connsiteY10" fmla="*/ 48048 h 59635"/>
                  <a:gd name="connsiteX11" fmla="*/ 42308 w 51333"/>
                  <a:gd name="connsiteY11" fmla="*/ 40699 h 59635"/>
                  <a:gd name="connsiteX12" fmla="*/ 51333 w 51333"/>
                  <a:gd name="connsiteY12" fmla="*/ 42395 h 59635"/>
                  <a:gd name="connsiteX13" fmla="*/ 42872 w 51333"/>
                  <a:gd name="connsiteY13" fmla="*/ 55114 h 59635"/>
                  <a:gd name="connsiteX14" fmla="*/ 26795 w 51333"/>
                  <a:gd name="connsiteY14" fmla="*/ 59636 h 59635"/>
                  <a:gd name="connsiteX15" fmla="*/ 7333 w 51333"/>
                  <a:gd name="connsiteY15" fmla="*/ 51722 h 59635"/>
                  <a:gd name="connsiteX16" fmla="*/ 0 w 51333"/>
                  <a:gd name="connsiteY16" fmla="*/ 29677 h 59635"/>
                  <a:gd name="connsiteX17" fmla="*/ 1974 w 51333"/>
                  <a:gd name="connsiteY17" fmla="*/ 16958 h 59635"/>
                  <a:gd name="connsiteX18" fmla="*/ 7615 w 51333"/>
                  <a:gd name="connsiteY18" fmla="*/ 7631 h 59635"/>
                  <a:gd name="connsiteX19" fmla="*/ 16077 w 51333"/>
                  <a:gd name="connsiteY19" fmla="*/ 1978 h 59635"/>
                  <a:gd name="connsiteX20" fmla="*/ 26513 w 51333"/>
                  <a:gd name="connsiteY20" fmla="*/ 0 h 59635"/>
                  <a:gd name="connsiteX21" fmla="*/ 44564 w 51333"/>
                  <a:gd name="connsiteY21" fmla="*/ 7349 h 59635"/>
                  <a:gd name="connsiteX22" fmla="*/ 51333 w 51333"/>
                  <a:gd name="connsiteY22" fmla="*/ 27698 h 59635"/>
                  <a:gd name="connsiteX23" fmla="*/ 51333 w 51333"/>
                  <a:gd name="connsiteY23" fmla="*/ 31372 h 59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1333" h="59635">
                    <a:moveTo>
                      <a:pt x="26513" y="7914"/>
                    </a:moveTo>
                    <a:cubicBezTo>
                      <a:pt x="22000" y="7914"/>
                      <a:pt x="18333" y="9327"/>
                      <a:pt x="15513" y="12153"/>
                    </a:cubicBezTo>
                    <a:cubicBezTo>
                      <a:pt x="12410" y="14980"/>
                      <a:pt x="10718" y="18654"/>
                      <a:pt x="9872" y="23176"/>
                    </a:cubicBezTo>
                    <a:lnTo>
                      <a:pt x="42026" y="23176"/>
                    </a:lnTo>
                    <a:cubicBezTo>
                      <a:pt x="41744" y="18654"/>
                      <a:pt x="40333" y="14980"/>
                      <a:pt x="38077" y="12153"/>
                    </a:cubicBezTo>
                    <a:cubicBezTo>
                      <a:pt x="35256" y="9327"/>
                      <a:pt x="31590" y="7914"/>
                      <a:pt x="26513" y="7914"/>
                    </a:cubicBezTo>
                    <a:moveTo>
                      <a:pt x="51333" y="31372"/>
                    </a:moveTo>
                    <a:lnTo>
                      <a:pt x="9590" y="31372"/>
                    </a:lnTo>
                    <a:cubicBezTo>
                      <a:pt x="9872" y="37873"/>
                      <a:pt x="11564" y="42678"/>
                      <a:pt x="14949" y="46069"/>
                    </a:cubicBezTo>
                    <a:cubicBezTo>
                      <a:pt x="18051" y="49461"/>
                      <a:pt x="22282" y="51157"/>
                      <a:pt x="27077" y="51157"/>
                    </a:cubicBezTo>
                    <a:cubicBezTo>
                      <a:pt x="31590" y="51157"/>
                      <a:pt x="34974" y="50026"/>
                      <a:pt x="37513" y="48048"/>
                    </a:cubicBezTo>
                    <a:cubicBezTo>
                      <a:pt x="40051" y="46069"/>
                      <a:pt x="41462" y="43526"/>
                      <a:pt x="42308" y="40699"/>
                    </a:cubicBezTo>
                    <a:lnTo>
                      <a:pt x="51333" y="42395"/>
                    </a:lnTo>
                    <a:cubicBezTo>
                      <a:pt x="49923" y="47765"/>
                      <a:pt x="47103" y="52005"/>
                      <a:pt x="42872" y="55114"/>
                    </a:cubicBezTo>
                    <a:cubicBezTo>
                      <a:pt x="38641" y="58223"/>
                      <a:pt x="33282" y="59636"/>
                      <a:pt x="26795" y="59636"/>
                    </a:cubicBezTo>
                    <a:cubicBezTo>
                      <a:pt x="18615" y="59636"/>
                      <a:pt x="12128" y="57092"/>
                      <a:pt x="7333" y="51722"/>
                    </a:cubicBezTo>
                    <a:cubicBezTo>
                      <a:pt x="2538" y="46352"/>
                      <a:pt x="0" y="39004"/>
                      <a:pt x="0" y="29677"/>
                    </a:cubicBezTo>
                    <a:cubicBezTo>
                      <a:pt x="0" y="24872"/>
                      <a:pt x="564" y="20632"/>
                      <a:pt x="1974" y="16958"/>
                    </a:cubicBezTo>
                    <a:cubicBezTo>
                      <a:pt x="3385" y="13284"/>
                      <a:pt x="5359" y="10175"/>
                      <a:pt x="7615" y="7631"/>
                    </a:cubicBezTo>
                    <a:cubicBezTo>
                      <a:pt x="9872" y="5087"/>
                      <a:pt x="12974" y="3109"/>
                      <a:pt x="16077" y="1978"/>
                    </a:cubicBezTo>
                    <a:cubicBezTo>
                      <a:pt x="19462" y="565"/>
                      <a:pt x="22846" y="0"/>
                      <a:pt x="26513" y="0"/>
                    </a:cubicBezTo>
                    <a:cubicBezTo>
                      <a:pt x="34128" y="0"/>
                      <a:pt x="40051" y="2544"/>
                      <a:pt x="44564" y="7349"/>
                    </a:cubicBezTo>
                    <a:cubicBezTo>
                      <a:pt x="49077" y="12153"/>
                      <a:pt x="51333" y="18937"/>
                      <a:pt x="51333" y="27698"/>
                    </a:cubicBezTo>
                    <a:lnTo>
                      <a:pt x="51333" y="31372"/>
                    </a:lnTo>
                    <a:close/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</p:grp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ED918880-8324-C548-8AEE-314114EB481D}"/>
                </a:ext>
              </a:extLst>
            </p:cNvPr>
            <p:cNvSpPr/>
            <p:nvPr/>
          </p:nvSpPr>
          <p:spPr>
            <a:xfrm>
              <a:off x="1396901" y="6058612"/>
              <a:ext cx="75307" cy="57374"/>
            </a:xfrm>
            <a:custGeom>
              <a:avLst/>
              <a:gdLst>
                <a:gd name="connsiteX0" fmla="*/ 75308 w 75307"/>
                <a:gd name="connsiteY0" fmla="*/ 0 h 57374"/>
                <a:gd name="connsiteX1" fmla="*/ 75308 w 75307"/>
                <a:gd name="connsiteY1" fmla="*/ 57375 h 57374"/>
                <a:gd name="connsiteX2" fmla="*/ 0 w 75307"/>
                <a:gd name="connsiteY2" fmla="*/ 57375 h 57374"/>
                <a:gd name="connsiteX3" fmla="*/ 0 w 75307"/>
                <a:gd name="connsiteY3" fmla="*/ 0 h 57374"/>
                <a:gd name="connsiteX4" fmla="*/ 9308 w 75307"/>
                <a:gd name="connsiteY4" fmla="*/ 0 h 57374"/>
                <a:gd name="connsiteX5" fmla="*/ 9308 w 75307"/>
                <a:gd name="connsiteY5" fmla="*/ 48613 h 57374"/>
                <a:gd name="connsiteX6" fmla="*/ 32718 w 75307"/>
                <a:gd name="connsiteY6" fmla="*/ 48613 h 57374"/>
                <a:gd name="connsiteX7" fmla="*/ 32718 w 75307"/>
                <a:gd name="connsiteY7" fmla="*/ 0 h 57374"/>
                <a:gd name="connsiteX8" fmla="*/ 42308 w 75307"/>
                <a:gd name="connsiteY8" fmla="*/ 0 h 57374"/>
                <a:gd name="connsiteX9" fmla="*/ 42308 w 75307"/>
                <a:gd name="connsiteY9" fmla="*/ 48613 h 57374"/>
                <a:gd name="connsiteX10" fmla="*/ 65718 w 75307"/>
                <a:gd name="connsiteY10" fmla="*/ 48613 h 57374"/>
                <a:gd name="connsiteX11" fmla="*/ 65718 w 75307"/>
                <a:gd name="connsiteY11" fmla="*/ 0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07" h="57374">
                  <a:moveTo>
                    <a:pt x="75308" y="0"/>
                  </a:moveTo>
                  <a:lnTo>
                    <a:pt x="75308" y="57375"/>
                  </a:lnTo>
                  <a:lnTo>
                    <a:pt x="0" y="57375"/>
                  </a:lnTo>
                  <a:lnTo>
                    <a:pt x="0" y="0"/>
                  </a:lnTo>
                  <a:lnTo>
                    <a:pt x="9308" y="0"/>
                  </a:lnTo>
                  <a:lnTo>
                    <a:pt x="9308" y="48613"/>
                  </a:lnTo>
                  <a:lnTo>
                    <a:pt x="32718" y="48613"/>
                  </a:lnTo>
                  <a:lnTo>
                    <a:pt x="32718" y="0"/>
                  </a:lnTo>
                  <a:lnTo>
                    <a:pt x="42308" y="0"/>
                  </a:lnTo>
                  <a:lnTo>
                    <a:pt x="42308" y="48613"/>
                  </a:lnTo>
                  <a:lnTo>
                    <a:pt x="65718" y="48613"/>
                  </a:lnTo>
                  <a:lnTo>
                    <a:pt x="65718" y="0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55E19C41-400A-C242-8A6E-11EAC64B30A5}"/>
                </a:ext>
              </a:extLst>
            </p:cNvPr>
            <p:cNvSpPr/>
            <p:nvPr/>
          </p:nvSpPr>
          <p:spPr>
            <a:xfrm>
              <a:off x="1486311" y="6057764"/>
              <a:ext cx="51333" cy="59635"/>
            </a:xfrm>
            <a:custGeom>
              <a:avLst/>
              <a:gdLst>
                <a:gd name="connsiteX0" fmla="*/ 26513 w 51333"/>
                <a:gd name="connsiteY0" fmla="*/ 7914 h 59635"/>
                <a:gd name="connsiteX1" fmla="*/ 15513 w 51333"/>
                <a:gd name="connsiteY1" fmla="*/ 12153 h 59635"/>
                <a:gd name="connsiteX2" fmla="*/ 9872 w 51333"/>
                <a:gd name="connsiteY2" fmla="*/ 23176 h 59635"/>
                <a:gd name="connsiteX3" fmla="*/ 41744 w 51333"/>
                <a:gd name="connsiteY3" fmla="*/ 23176 h 59635"/>
                <a:gd name="connsiteX4" fmla="*/ 37795 w 51333"/>
                <a:gd name="connsiteY4" fmla="*/ 12153 h 59635"/>
                <a:gd name="connsiteX5" fmla="*/ 26513 w 51333"/>
                <a:gd name="connsiteY5" fmla="*/ 7914 h 59635"/>
                <a:gd name="connsiteX6" fmla="*/ 51333 w 51333"/>
                <a:gd name="connsiteY6" fmla="*/ 31372 h 59635"/>
                <a:gd name="connsiteX7" fmla="*/ 9590 w 51333"/>
                <a:gd name="connsiteY7" fmla="*/ 31372 h 59635"/>
                <a:gd name="connsiteX8" fmla="*/ 14949 w 51333"/>
                <a:gd name="connsiteY8" fmla="*/ 46069 h 59635"/>
                <a:gd name="connsiteX9" fmla="*/ 27077 w 51333"/>
                <a:gd name="connsiteY9" fmla="*/ 51157 h 59635"/>
                <a:gd name="connsiteX10" fmla="*/ 37513 w 51333"/>
                <a:gd name="connsiteY10" fmla="*/ 48048 h 59635"/>
                <a:gd name="connsiteX11" fmla="*/ 42308 w 51333"/>
                <a:gd name="connsiteY11" fmla="*/ 40699 h 59635"/>
                <a:gd name="connsiteX12" fmla="*/ 51333 w 51333"/>
                <a:gd name="connsiteY12" fmla="*/ 42395 h 59635"/>
                <a:gd name="connsiteX13" fmla="*/ 42872 w 51333"/>
                <a:gd name="connsiteY13" fmla="*/ 55114 h 59635"/>
                <a:gd name="connsiteX14" fmla="*/ 26795 w 51333"/>
                <a:gd name="connsiteY14" fmla="*/ 59636 h 59635"/>
                <a:gd name="connsiteX15" fmla="*/ 7333 w 51333"/>
                <a:gd name="connsiteY15" fmla="*/ 51722 h 59635"/>
                <a:gd name="connsiteX16" fmla="*/ 0 w 51333"/>
                <a:gd name="connsiteY16" fmla="*/ 29677 h 59635"/>
                <a:gd name="connsiteX17" fmla="*/ 1974 w 51333"/>
                <a:gd name="connsiteY17" fmla="*/ 16958 h 59635"/>
                <a:gd name="connsiteX18" fmla="*/ 7615 w 51333"/>
                <a:gd name="connsiteY18" fmla="*/ 7631 h 59635"/>
                <a:gd name="connsiteX19" fmla="*/ 16077 w 51333"/>
                <a:gd name="connsiteY19" fmla="*/ 1978 h 59635"/>
                <a:gd name="connsiteX20" fmla="*/ 26513 w 51333"/>
                <a:gd name="connsiteY20" fmla="*/ 0 h 59635"/>
                <a:gd name="connsiteX21" fmla="*/ 44564 w 51333"/>
                <a:gd name="connsiteY21" fmla="*/ 7349 h 59635"/>
                <a:gd name="connsiteX22" fmla="*/ 51333 w 51333"/>
                <a:gd name="connsiteY22" fmla="*/ 27698 h 59635"/>
                <a:gd name="connsiteX23" fmla="*/ 51333 w 51333"/>
                <a:gd name="connsiteY23" fmla="*/ 31372 h 59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1333" h="59635">
                  <a:moveTo>
                    <a:pt x="26513" y="7914"/>
                  </a:moveTo>
                  <a:cubicBezTo>
                    <a:pt x="22000" y="7914"/>
                    <a:pt x="18333" y="9327"/>
                    <a:pt x="15513" y="12153"/>
                  </a:cubicBezTo>
                  <a:cubicBezTo>
                    <a:pt x="12410" y="14980"/>
                    <a:pt x="10718" y="18654"/>
                    <a:pt x="9872" y="23176"/>
                  </a:cubicBezTo>
                  <a:lnTo>
                    <a:pt x="41744" y="23176"/>
                  </a:lnTo>
                  <a:cubicBezTo>
                    <a:pt x="41462" y="18654"/>
                    <a:pt x="40051" y="14980"/>
                    <a:pt x="37795" y="12153"/>
                  </a:cubicBezTo>
                  <a:cubicBezTo>
                    <a:pt x="35256" y="9327"/>
                    <a:pt x="31590" y="7914"/>
                    <a:pt x="26513" y="7914"/>
                  </a:cubicBezTo>
                  <a:moveTo>
                    <a:pt x="51333" y="31372"/>
                  </a:moveTo>
                  <a:lnTo>
                    <a:pt x="9590" y="31372"/>
                  </a:lnTo>
                  <a:cubicBezTo>
                    <a:pt x="9872" y="37873"/>
                    <a:pt x="11564" y="42678"/>
                    <a:pt x="14949" y="46069"/>
                  </a:cubicBezTo>
                  <a:cubicBezTo>
                    <a:pt x="18051" y="49461"/>
                    <a:pt x="22282" y="51157"/>
                    <a:pt x="27077" y="51157"/>
                  </a:cubicBezTo>
                  <a:cubicBezTo>
                    <a:pt x="31590" y="51157"/>
                    <a:pt x="34974" y="50026"/>
                    <a:pt x="37513" y="48048"/>
                  </a:cubicBezTo>
                  <a:cubicBezTo>
                    <a:pt x="40051" y="46069"/>
                    <a:pt x="41462" y="43526"/>
                    <a:pt x="42308" y="40699"/>
                  </a:cubicBezTo>
                  <a:lnTo>
                    <a:pt x="51333" y="42395"/>
                  </a:lnTo>
                  <a:cubicBezTo>
                    <a:pt x="49923" y="47765"/>
                    <a:pt x="47103" y="52005"/>
                    <a:pt x="42872" y="55114"/>
                  </a:cubicBezTo>
                  <a:cubicBezTo>
                    <a:pt x="38641" y="58223"/>
                    <a:pt x="33282" y="59636"/>
                    <a:pt x="26795" y="59636"/>
                  </a:cubicBezTo>
                  <a:cubicBezTo>
                    <a:pt x="18615" y="59636"/>
                    <a:pt x="12128" y="57092"/>
                    <a:pt x="7333" y="51722"/>
                  </a:cubicBezTo>
                  <a:cubicBezTo>
                    <a:pt x="2538" y="46352"/>
                    <a:pt x="0" y="39004"/>
                    <a:pt x="0" y="29677"/>
                  </a:cubicBezTo>
                  <a:cubicBezTo>
                    <a:pt x="0" y="24872"/>
                    <a:pt x="564" y="20632"/>
                    <a:pt x="1974" y="16958"/>
                  </a:cubicBezTo>
                  <a:cubicBezTo>
                    <a:pt x="3385" y="13284"/>
                    <a:pt x="5359" y="10175"/>
                    <a:pt x="7615" y="7631"/>
                  </a:cubicBezTo>
                  <a:cubicBezTo>
                    <a:pt x="9872" y="5087"/>
                    <a:pt x="12974" y="3109"/>
                    <a:pt x="16077" y="1978"/>
                  </a:cubicBezTo>
                  <a:cubicBezTo>
                    <a:pt x="19462" y="565"/>
                    <a:pt x="22846" y="0"/>
                    <a:pt x="26513" y="0"/>
                  </a:cubicBezTo>
                  <a:cubicBezTo>
                    <a:pt x="34128" y="0"/>
                    <a:pt x="40051" y="2544"/>
                    <a:pt x="44564" y="7349"/>
                  </a:cubicBezTo>
                  <a:cubicBezTo>
                    <a:pt x="49077" y="12153"/>
                    <a:pt x="51333" y="18937"/>
                    <a:pt x="51333" y="27698"/>
                  </a:cubicBezTo>
                  <a:lnTo>
                    <a:pt x="51333" y="31372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137CFA86-F04E-2744-A8C9-FA04A16062EA}"/>
                </a:ext>
              </a:extLst>
            </p:cNvPr>
            <p:cNvSpPr/>
            <p:nvPr/>
          </p:nvSpPr>
          <p:spPr>
            <a:xfrm>
              <a:off x="1551747" y="6058612"/>
              <a:ext cx="49076" cy="57374"/>
            </a:xfrm>
            <a:custGeom>
              <a:avLst/>
              <a:gdLst>
                <a:gd name="connsiteX0" fmla="*/ 0 w 49076"/>
                <a:gd name="connsiteY0" fmla="*/ 57375 h 57374"/>
                <a:gd name="connsiteX1" fmla="*/ 0 w 49076"/>
                <a:gd name="connsiteY1" fmla="*/ 0 h 57374"/>
                <a:gd name="connsiteX2" fmla="*/ 9308 w 49076"/>
                <a:gd name="connsiteY2" fmla="*/ 0 h 57374"/>
                <a:gd name="connsiteX3" fmla="*/ 9308 w 49076"/>
                <a:gd name="connsiteY3" fmla="*/ 23459 h 57374"/>
                <a:gd name="connsiteX4" fmla="*/ 39769 w 49076"/>
                <a:gd name="connsiteY4" fmla="*/ 23459 h 57374"/>
                <a:gd name="connsiteX5" fmla="*/ 39769 w 49076"/>
                <a:gd name="connsiteY5" fmla="*/ 0 h 57374"/>
                <a:gd name="connsiteX6" fmla="*/ 49077 w 49076"/>
                <a:gd name="connsiteY6" fmla="*/ 0 h 57374"/>
                <a:gd name="connsiteX7" fmla="*/ 49077 w 49076"/>
                <a:gd name="connsiteY7" fmla="*/ 57375 h 57374"/>
                <a:gd name="connsiteX8" fmla="*/ 39769 w 49076"/>
                <a:gd name="connsiteY8" fmla="*/ 57375 h 57374"/>
                <a:gd name="connsiteX9" fmla="*/ 39769 w 49076"/>
                <a:gd name="connsiteY9" fmla="*/ 32503 h 57374"/>
                <a:gd name="connsiteX10" fmla="*/ 9308 w 49076"/>
                <a:gd name="connsiteY10" fmla="*/ 32503 h 57374"/>
                <a:gd name="connsiteX11" fmla="*/ 9308 w 49076"/>
                <a:gd name="connsiteY11" fmla="*/ 57375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9076" h="57374">
                  <a:moveTo>
                    <a:pt x="0" y="57375"/>
                  </a:moveTo>
                  <a:lnTo>
                    <a:pt x="0" y="0"/>
                  </a:lnTo>
                  <a:lnTo>
                    <a:pt x="9308" y="0"/>
                  </a:lnTo>
                  <a:lnTo>
                    <a:pt x="9308" y="23459"/>
                  </a:lnTo>
                  <a:lnTo>
                    <a:pt x="39769" y="23459"/>
                  </a:lnTo>
                  <a:lnTo>
                    <a:pt x="39769" y="0"/>
                  </a:lnTo>
                  <a:lnTo>
                    <a:pt x="49077" y="0"/>
                  </a:lnTo>
                  <a:lnTo>
                    <a:pt x="49077" y="57375"/>
                  </a:lnTo>
                  <a:lnTo>
                    <a:pt x="39769" y="57375"/>
                  </a:lnTo>
                  <a:lnTo>
                    <a:pt x="39769" y="32503"/>
                  </a:lnTo>
                  <a:lnTo>
                    <a:pt x="9308" y="32503"/>
                  </a:lnTo>
                  <a:lnTo>
                    <a:pt x="9308" y="57375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1C592BFF-770B-F14D-B62F-70E6DC318FA9}"/>
                </a:ext>
              </a:extLst>
            </p:cNvPr>
            <p:cNvSpPr/>
            <p:nvPr/>
          </p:nvSpPr>
          <p:spPr>
            <a:xfrm>
              <a:off x="1618875" y="6058612"/>
              <a:ext cx="47948" cy="57374"/>
            </a:xfrm>
            <a:custGeom>
              <a:avLst/>
              <a:gdLst>
                <a:gd name="connsiteX0" fmla="*/ 10154 w 47948"/>
                <a:gd name="connsiteY0" fmla="*/ 57375 h 57374"/>
                <a:gd name="connsiteX1" fmla="*/ 0 w 47948"/>
                <a:gd name="connsiteY1" fmla="*/ 57375 h 57374"/>
                <a:gd name="connsiteX2" fmla="*/ 0 w 47948"/>
                <a:gd name="connsiteY2" fmla="*/ 0 h 57374"/>
                <a:gd name="connsiteX3" fmla="*/ 9026 w 47948"/>
                <a:gd name="connsiteY3" fmla="*/ 0 h 57374"/>
                <a:gd name="connsiteX4" fmla="*/ 9026 w 47948"/>
                <a:gd name="connsiteY4" fmla="*/ 44939 h 57374"/>
                <a:gd name="connsiteX5" fmla="*/ 37513 w 47948"/>
                <a:gd name="connsiteY5" fmla="*/ 0 h 57374"/>
                <a:gd name="connsiteX6" fmla="*/ 47949 w 47948"/>
                <a:gd name="connsiteY6" fmla="*/ 0 h 57374"/>
                <a:gd name="connsiteX7" fmla="*/ 47949 w 47948"/>
                <a:gd name="connsiteY7" fmla="*/ 57375 h 57374"/>
                <a:gd name="connsiteX8" fmla="*/ 38923 w 47948"/>
                <a:gd name="connsiteY8" fmla="*/ 57375 h 57374"/>
                <a:gd name="connsiteX9" fmla="*/ 38923 w 47948"/>
                <a:gd name="connsiteY9" fmla="*/ 12153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948" h="57374">
                  <a:moveTo>
                    <a:pt x="10154" y="57375"/>
                  </a:moveTo>
                  <a:lnTo>
                    <a:pt x="0" y="57375"/>
                  </a:lnTo>
                  <a:lnTo>
                    <a:pt x="0" y="0"/>
                  </a:lnTo>
                  <a:lnTo>
                    <a:pt x="9026" y="0"/>
                  </a:lnTo>
                  <a:lnTo>
                    <a:pt x="9026" y="44939"/>
                  </a:lnTo>
                  <a:lnTo>
                    <a:pt x="37513" y="0"/>
                  </a:lnTo>
                  <a:lnTo>
                    <a:pt x="47949" y="0"/>
                  </a:lnTo>
                  <a:lnTo>
                    <a:pt x="47949" y="57375"/>
                  </a:lnTo>
                  <a:lnTo>
                    <a:pt x="38923" y="57375"/>
                  </a:lnTo>
                  <a:lnTo>
                    <a:pt x="38923" y="12153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3C14E56D-D5A9-8B4C-89D7-0E81073AB749}"/>
                </a:ext>
              </a:extLst>
            </p:cNvPr>
            <p:cNvSpPr/>
            <p:nvPr/>
          </p:nvSpPr>
          <p:spPr>
            <a:xfrm>
              <a:off x="1684875" y="6036849"/>
              <a:ext cx="48230" cy="79137"/>
            </a:xfrm>
            <a:custGeom>
              <a:avLst/>
              <a:gdLst>
                <a:gd name="connsiteX0" fmla="*/ 24256 w 48230"/>
                <a:gd name="connsiteY0" fmla="*/ 15545 h 79137"/>
                <a:gd name="connsiteX1" fmla="*/ 11282 w 48230"/>
                <a:gd name="connsiteY1" fmla="*/ 11305 h 79137"/>
                <a:gd name="connsiteX2" fmla="*/ 7051 w 48230"/>
                <a:gd name="connsiteY2" fmla="*/ 0 h 79137"/>
                <a:gd name="connsiteX3" fmla="*/ 14949 w 48230"/>
                <a:gd name="connsiteY3" fmla="*/ 0 h 79137"/>
                <a:gd name="connsiteX4" fmla="*/ 17487 w 48230"/>
                <a:gd name="connsiteY4" fmla="*/ 6218 h 79137"/>
                <a:gd name="connsiteX5" fmla="*/ 23974 w 48230"/>
                <a:gd name="connsiteY5" fmla="*/ 8479 h 79137"/>
                <a:gd name="connsiteX6" fmla="*/ 30462 w 48230"/>
                <a:gd name="connsiteY6" fmla="*/ 6218 h 79137"/>
                <a:gd name="connsiteX7" fmla="*/ 33000 w 48230"/>
                <a:gd name="connsiteY7" fmla="*/ 0 h 79137"/>
                <a:gd name="connsiteX8" fmla="*/ 40897 w 48230"/>
                <a:gd name="connsiteY8" fmla="*/ 0 h 79137"/>
                <a:gd name="connsiteX9" fmla="*/ 36667 w 48230"/>
                <a:gd name="connsiteY9" fmla="*/ 11305 h 79137"/>
                <a:gd name="connsiteX10" fmla="*/ 24256 w 48230"/>
                <a:gd name="connsiteY10" fmla="*/ 15545 h 79137"/>
                <a:gd name="connsiteX11" fmla="*/ 10154 w 48230"/>
                <a:gd name="connsiteY11" fmla="*/ 79138 h 79137"/>
                <a:gd name="connsiteX12" fmla="*/ 0 w 48230"/>
                <a:gd name="connsiteY12" fmla="*/ 79138 h 79137"/>
                <a:gd name="connsiteX13" fmla="*/ 0 w 48230"/>
                <a:gd name="connsiteY13" fmla="*/ 21763 h 79137"/>
                <a:gd name="connsiteX14" fmla="*/ 9308 w 48230"/>
                <a:gd name="connsiteY14" fmla="*/ 21763 h 79137"/>
                <a:gd name="connsiteX15" fmla="*/ 9308 w 48230"/>
                <a:gd name="connsiteY15" fmla="*/ 66702 h 79137"/>
                <a:gd name="connsiteX16" fmla="*/ 37795 w 48230"/>
                <a:gd name="connsiteY16" fmla="*/ 21763 h 79137"/>
                <a:gd name="connsiteX17" fmla="*/ 48231 w 48230"/>
                <a:gd name="connsiteY17" fmla="*/ 21763 h 79137"/>
                <a:gd name="connsiteX18" fmla="*/ 48231 w 48230"/>
                <a:gd name="connsiteY18" fmla="*/ 79138 h 79137"/>
                <a:gd name="connsiteX19" fmla="*/ 38923 w 48230"/>
                <a:gd name="connsiteY19" fmla="*/ 79138 h 79137"/>
                <a:gd name="connsiteX20" fmla="*/ 38923 w 48230"/>
                <a:gd name="connsiteY20" fmla="*/ 33916 h 79137"/>
                <a:gd name="connsiteX21" fmla="*/ 10154 w 48230"/>
                <a:gd name="connsiteY21" fmla="*/ 79138 h 79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8230" h="79137">
                  <a:moveTo>
                    <a:pt x="24256" y="15545"/>
                  </a:moveTo>
                  <a:cubicBezTo>
                    <a:pt x="18333" y="15545"/>
                    <a:pt x="14103" y="14132"/>
                    <a:pt x="11282" y="11305"/>
                  </a:cubicBezTo>
                  <a:cubicBezTo>
                    <a:pt x="8462" y="8479"/>
                    <a:pt x="7051" y="4805"/>
                    <a:pt x="7051" y="0"/>
                  </a:cubicBezTo>
                  <a:lnTo>
                    <a:pt x="14949" y="0"/>
                  </a:lnTo>
                  <a:cubicBezTo>
                    <a:pt x="15231" y="2544"/>
                    <a:pt x="16077" y="4805"/>
                    <a:pt x="17487" y="6218"/>
                  </a:cubicBezTo>
                  <a:cubicBezTo>
                    <a:pt x="18897" y="7631"/>
                    <a:pt x="21154" y="8479"/>
                    <a:pt x="23974" y="8479"/>
                  </a:cubicBezTo>
                  <a:cubicBezTo>
                    <a:pt x="26795" y="8479"/>
                    <a:pt x="29051" y="7631"/>
                    <a:pt x="30462" y="6218"/>
                  </a:cubicBezTo>
                  <a:cubicBezTo>
                    <a:pt x="31872" y="4805"/>
                    <a:pt x="32718" y="2544"/>
                    <a:pt x="33000" y="0"/>
                  </a:cubicBezTo>
                  <a:lnTo>
                    <a:pt x="40897" y="0"/>
                  </a:lnTo>
                  <a:cubicBezTo>
                    <a:pt x="40615" y="4522"/>
                    <a:pt x="39205" y="8196"/>
                    <a:pt x="36667" y="11305"/>
                  </a:cubicBezTo>
                  <a:cubicBezTo>
                    <a:pt x="34128" y="14132"/>
                    <a:pt x="29897" y="15545"/>
                    <a:pt x="24256" y="15545"/>
                  </a:cubicBezTo>
                  <a:moveTo>
                    <a:pt x="10154" y="79138"/>
                  </a:moveTo>
                  <a:lnTo>
                    <a:pt x="0" y="79138"/>
                  </a:lnTo>
                  <a:lnTo>
                    <a:pt x="0" y="21763"/>
                  </a:lnTo>
                  <a:lnTo>
                    <a:pt x="9308" y="21763"/>
                  </a:lnTo>
                  <a:lnTo>
                    <a:pt x="9308" y="66702"/>
                  </a:lnTo>
                  <a:lnTo>
                    <a:pt x="37795" y="21763"/>
                  </a:lnTo>
                  <a:lnTo>
                    <a:pt x="48231" y="21763"/>
                  </a:lnTo>
                  <a:lnTo>
                    <a:pt x="48231" y="79138"/>
                  </a:lnTo>
                  <a:lnTo>
                    <a:pt x="38923" y="79138"/>
                  </a:lnTo>
                  <a:lnTo>
                    <a:pt x="38923" y="33916"/>
                  </a:lnTo>
                  <a:lnTo>
                    <a:pt x="10154" y="79138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D1C3A2D8-A269-6A47-A139-5A656E0B37D0}"/>
                </a:ext>
              </a:extLst>
            </p:cNvPr>
            <p:cNvSpPr/>
            <p:nvPr/>
          </p:nvSpPr>
          <p:spPr>
            <a:xfrm>
              <a:off x="1260952" y="5466493"/>
              <a:ext cx="483718" cy="255784"/>
            </a:xfrm>
            <a:custGeom>
              <a:avLst/>
              <a:gdLst>
                <a:gd name="connsiteX0" fmla="*/ 483718 w 483718"/>
                <a:gd name="connsiteY0" fmla="*/ 0 h 255784"/>
                <a:gd name="connsiteX1" fmla="*/ 0 w 483718"/>
                <a:gd name="connsiteY1" fmla="*/ 212541 h 255784"/>
                <a:gd name="connsiteX2" fmla="*/ 0 w 483718"/>
                <a:gd name="connsiteY2" fmla="*/ 255784 h 255784"/>
                <a:gd name="connsiteX3" fmla="*/ 483718 w 483718"/>
                <a:gd name="connsiteY3" fmla="*/ 43243 h 255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3718" h="255784">
                  <a:moveTo>
                    <a:pt x="483718" y="0"/>
                  </a:moveTo>
                  <a:lnTo>
                    <a:pt x="0" y="212541"/>
                  </a:lnTo>
                  <a:lnTo>
                    <a:pt x="0" y="255784"/>
                  </a:lnTo>
                  <a:lnTo>
                    <a:pt x="483718" y="43243"/>
                  </a:lnTo>
                  <a:close/>
                </a:path>
              </a:pathLst>
            </a:custGeom>
            <a:solidFill>
              <a:srgbClr val="E22B26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</p:grpSp>
    </p:spTree>
    <p:extLst>
      <p:ext uri="{BB962C8B-B14F-4D97-AF65-F5344CB8AC3E}">
        <p14:creationId xmlns:p14="http://schemas.microsoft.com/office/powerpoint/2010/main" val="231867008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E22FD203-2C1F-4E4C-9734-9F16B1997A4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52750" y="4289609"/>
            <a:ext cx="7308850" cy="516147"/>
          </a:xfrm>
          <a:prstGeom prst="rect">
            <a:avLst/>
          </a:prstGeom>
        </p:spPr>
        <p:txBody>
          <a:bodyPr lIns="180000" rIns="864000" anchor="t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800" b="0" i="0" smtClean="0">
                <a:solidFill>
                  <a:srgbClr val="19212C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ru-RU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ru-RU" dirty="0"/>
              <a:t> </a:t>
            </a:r>
            <a:endParaRPr lang="x-none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99DCB56B-BDDC-0847-BBF5-0FBB08D48C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18373" y="5349622"/>
            <a:ext cx="3671340" cy="839654"/>
          </a:xfrm>
          <a:prstGeom prst="rect">
            <a:avLst/>
          </a:prstGeom>
        </p:spPr>
        <p:txBody>
          <a:bodyPr lIns="180000" rIns="864000" anchor="b"/>
          <a:lstStyle>
            <a:lvl1pPr marL="0" indent="0">
              <a:buFontTx/>
              <a:buNone/>
              <a:defRPr sz="1300" b="0" i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Докладчик</a:t>
            </a:r>
            <a:br>
              <a:rPr lang="ru-RU" dirty="0"/>
            </a:br>
            <a:r>
              <a:rPr lang="ru-RU" dirty="0"/>
              <a:t>Фамилия Имя Отчество</a:t>
            </a:r>
            <a:endParaRPr lang="x-none" dirty="0"/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6500C01-2B19-2F42-91FE-7C84F669F2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36807" y="5349622"/>
            <a:ext cx="4572000" cy="839654"/>
          </a:xfrm>
          <a:prstGeom prst="rect">
            <a:avLst/>
          </a:prstGeom>
        </p:spPr>
        <p:txBody>
          <a:bodyPr lIns="180000" rIns="864000" anchor="b"/>
          <a:lstStyle>
            <a:lvl1pPr marL="0" indent="0">
              <a:buFontTx/>
              <a:buNone/>
              <a:defRPr sz="1300" b="0" i="0">
                <a:solidFill>
                  <a:srgbClr val="E4191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Subtitle</a:t>
            </a:r>
            <a:endParaRPr lang="x-none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E86D0E17-017B-CF40-9CCB-7F9B1B25165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52749" y="985810"/>
            <a:ext cx="8208963" cy="2339852"/>
          </a:xfrm>
          <a:prstGeom prst="rect">
            <a:avLst/>
          </a:prstGeom>
          <a:noFill/>
        </p:spPr>
        <p:txBody>
          <a:bodyPr lIns="180000" tIns="180000" rIns="864000" bIns="36000" anchor="b" anchorCtr="0">
            <a:noAutofit/>
          </a:bodyPr>
          <a:lstStyle>
            <a:lvl1pPr algn="l">
              <a:lnSpc>
                <a:spcPct val="100000"/>
              </a:lnSpc>
              <a:defRPr sz="4200" b="0" i="0" cap="none" spc="200" baseline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Title slide header</a:t>
            </a:r>
            <a:r>
              <a:rPr lang="mr-IN" dirty="0"/>
              <a:t>…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Title slide header</a:t>
            </a:r>
            <a:r>
              <a:rPr lang="mr-IN" dirty="0"/>
              <a:t>…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Title slide header</a:t>
            </a:r>
            <a:r>
              <a:rPr lang="mr-IN" dirty="0"/>
              <a:t>…</a:t>
            </a:r>
            <a:endParaRPr lang="en-US" dirty="0"/>
          </a:p>
        </p:txBody>
      </p:sp>
      <p:grpSp>
        <p:nvGrpSpPr>
          <p:cNvPr id="8" name="Graphic 2">
            <a:extLst>
              <a:ext uri="{FF2B5EF4-FFF2-40B4-BE49-F238E27FC236}">
                <a16:creationId xmlns:a16="http://schemas.microsoft.com/office/drawing/2014/main" id="{9179D459-76A3-234B-BBDE-A62C80D7F483}"/>
              </a:ext>
            </a:extLst>
          </p:cNvPr>
          <p:cNvGrpSpPr/>
          <p:nvPr userDrawn="1"/>
        </p:nvGrpSpPr>
        <p:grpSpPr>
          <a:xfrm>
            <a:off x="360363" y="1351556"/>
            <a:ext cx="1694901" cy="1800672"/>
            <a:chOff x="4522787" y="1925637"/>
            <a:chExt cx="2472690" cy="2627001"/>
          </a:xfrm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D245156D-F4D5-764B-B8BC-D8FB794705CF}"/>
                </a:ext>
              </a:extLst>
            </p:cNvPr>
            <p:cNvSpPr/>
            <p:nvPr/>
          </p:nvSpPr>
          <p:spPr>
            <a:xfrm>
              <a:off x="4522787" y="1925637"/>
              <a:ext cx="2472690" cy="1641876"/>
            </a:xfrm>
            <a:custGeom>
              <a:avLst/>
              <a:gdLst>
                <a:gd name="connsiteX0" fmla="*/ 700088 w 2472690"/>
                <a:gd name="connsiteY0" fmla="*/ 820938 h 1641876"/>
                <a:gd name="connsiteX1" fmla="*/ 1235393 w 2472690"/>
                <a:gd name="connsiteY1" fmla="*/ 287566 h 1641876"/>
                <a:gd name="connsiteX2" fmla="*/ 1497330 w 2472690"/>
                <a:gd name="connsiteY2" fmla="*/ 355898 h 1641876"/>
                <a:gd name="connsiteX3" fmla="*/ 1497330 w 2472690"/>
                <a:gd name="connsiteY3" fmla="*/ 0 h 1641876"/>
                <a:gd name="connsiteX4" fmla="*/ 0 w 2472690"/>
                <a:gd name="connsiteY4" fmla="*/ 647260 h 1641876"/>
                <a:gd name="connsiteX5" fmla="*/ 0 w 2472690"/>
                <a:gd name="connsiteY5" fmla="*/ 1641876 h 1641876"/>
                <a:gd name="connsiteX6" fmla="*/ 914400 w 2472690"/>
                <a:gd name="connsiteY6" fmla="*/ 1247067 h 1641876"/>
                <a:gd name="connsiteX7" fmla="*/ 700088 w 2472690"/>
                <a:gd name="connsiteY7" fmla="*/ 820938 h 1641876"/>
                <a:gd name="connsiteX8" fmla="*/ 1558290 w 2472690"/>
                <a:gd name="connsiteY8" fmla="*/ 394810 h 1641876"/>
                <a:gd name="connsiteX9" fmla="*/ 1771650 w 2472690"/>
                <a:gd name="connsiteY9" fmla="*/ 820938 h 1641876"/>
                <a:gd name="connsiteX10" fmla="*/ 1236345 w 2472690"/>
                <a:gd name="connsiteY10" fmla="*/ 1354311 h 1641876"/>
                <a:gd name="connsiteX11" fmla="*/ 974408 w 2472690"/>
                <a:gd name="connsiteY11" fmla="*/ 1285978 h 1641876"/>
                <a:gd name="connsiteX12" fmla="*/ 974408 w 2472690"/>
                <a:gd name="connsiteY12" fmla="*/ 1641876 h 1641876"/>
                <a:gd name="connsiteX13" fmla="*/ 2472690 w 2472690"/>
                <a:gd name="connsiteY13" fmla="*/ 994616 h 1641876"/>
                <a:gd name="connsiteX14" fmla="*/ 2472690 w 2472690"/>
                <a:gd name="connsiteY14" fmla="*/ 0 h 1641876"/>
                <a:gd name="connsiteX15" fmla="*/ 1558290 w 2472690"/>
                <a:gd name="connsiteY15" fmla="*/ 394810 h 1641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72690" h="1641876">
                  <a:moveTo>
                    <a:pt x="700088" y="820938"/>
                  </a:moveTo>
                  <a:cubicBezTo>
                    <a:pt x="700088" y="525780"/>
                    <a:pt x="940118" y="287566"/>
                    <a:pt x="1235393" y="287566"/>
                  </a:cubicBezTo>
                  <a:cubicBezTo>
                    <a:pt x="1330643" y="287566"/>
                    <a:pt x="1420178" y="312241"/>
                    <a:pt x="1497330" y="355898"/>
                  </a:cubicBezTo>
                  <a:lnTo>
                    <a:pt x="1497330" y="0"/>
                  </a:lnTo>
                  <a:lnTo>
                    <a:pt x="0" y="647260"/>
                  </a:lnTo>
                  <a:lnTo>
                    <a:pt x="0" y="1641876"/>
                  </a:lnTo>
                  <a:lnTo>
                    <a:pt x="914400" y="1247067"/>
                  </a:lnTo>
                  <a:cubicBezTo>
                    <a:pt x="784860" y="1150262"/>
                    <a:pt x="700088" y="995565"/>
                    <a:pt x="700088" y="820938"/>
                  </a:cubicBezTo>
                  <a:close/>
                  <a:moveTo>
                    <a:pt x="1558290" y="394810"/>
                  </a:moveTo>
                  <a:cubicBezTo>
                    <a:pt x="1687830" y="491614"/>
                    <a:pt x="1771650" y="647260"/>
                    <a:pt x="1771650" y="820938"/>
                  </a:cubicBezTo>
                  <a:cubicBezTo>
                    <a:pt x="1771650" y="1116096"/>
                    <a:pt x="1531620" y="1354311"/>
                    <a:pt x="1236345" y="1354311"/>
                  </a:cubicBezTo>
                  <a:cubicBezTo>
                    <a:pt x="1141095" y="1354311"/>
                    <a:pt x="1051560" y="1329635"/>
                    <a:pt x="974408" y="1285978"/>
                  </a:cubicBezTo>
                  <a:lnTo>
                    <a:pt x="974408" y="1641876"/>
                  </a:lnTo>
                  <a:lnTo>
                    <a:pt x="2472690" y="994616"/>
                  </a:lnTo>
                  <a:lnTo>
                    <a:pt x="2472690" y="0"/>
                  </a:lnTo>
                  <a:lnTo>
                    <a:pt x="1558290" y="394810"/>
                  </a:lnTo>
                  <a:close/>
                </a:path>
              </a:pathLst>
            </a:custGeom>
            <a:solidFill>
              <a:srgbClr val="7F81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22759C32-66C4-F746-B268-4A60EC6F21C0}"/>
                </a:ext>
              </a:extLst>
            </p:cNvPr>
            <p:cNvSpPr/>
            <p:nvPr/>
          </p:nvSpPr>
          <p:spPr>
            <a:xfrm>
              <a:off x="5470524" y="2459009"/>
              <a:ext cx="577215" cy="575131"/>
            </a:xfrm>
            <a:custGeom>
              <a:avLst/>
              <a:gdLst>
                <a:gd name="connsiteX0" fmla="*/ 577215 w 577215"/>
                <a:gd name="connsiteY0" fmla="*/ 287566 h 575131"/>
                <a:gd name="connsiteX1" fmla="*/ 288608 w 577215"/>
                <a:gd name="connsiteY1" fmla="*/ 575131 h 575131"/>
                <a:gd name="connsiteX2" fmla="*/ 0 w 577215"/>
                <a:gd name="connsiteY2" fmla="*/ 287566 h 575131"/>
                <a:gd name="connsiteX3" fmla="*/ 288608 w 577215"/>
                <a:gd name="connsiteY3" fmla="*/ 0 h 575131"/>
                <a:gd name="connsiteX4" fmla="*/ 577215 w 577215"/>
                <a:gd name="connsiteY4" fmla="*/ 287566 h 575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7215" h="575131">
                  <a:moveTo>
                    <a:pt x="577215" y="287566"/>
                  </a:moveTo>
                  <a:cubicBezTo>
                    <a:pt x="577215" y="446059"/>
                    <a:pt x="447675" y="575131"/>
                    <a:pt x="288608" y="575131"/>
                  </a:cubicBezTo>
                  <a:cubicBezTo>
                    <a:pt x="129540" y="575131"/>
                    <a:pt x="0" y="446059"/>
                    <a:pt x="0" y="287566"/>
                  </a:cubicBezTo>
                  <a:cubicBezTo>
                    <a:pt x="0" y="129072"/>
                    <a:pt x="129540" y="0"/>
                    <a:pt x="288608" y="0"/>
                  </a:cubicBezTo>
                  <a:cubicBezTo>
                    <a:pt x="447675" y="0"/>
                    <a:pt x="577215" y="129072"/>
                    <a:pt x="577215" y="287566"/>
                  </a:cubicBezTo>
                  <a:close/>
                </a:path>
              </a:pathLst>
            </a:custGeom>
            <a:solidFill>
              <a:srgbClr val="E72B2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1D30D49F-F7A4-D142-9453-95E50EA0436F}"/>
                </a:ext>
              </a:extLst>
            </p:cNvPr>
            <p:cNvSpPr/>
            <p:nvPr/>
          </p:nvSpPr>
          <p:spPr>
            <a:xfrm>
              <a:off x="4522787" y="3863620"/>
              <a:ext cx="2472690" cy="689018"/>
            </a:xfrm>
            <a:custGeom>
              <a:avLst/>
              <a:gdLst>
                <a:gd name="connsiteX0" fmla="*/ 345758 w 2472690"/>
                <a:gd name="connsiteY0" fmla="*/ 0 h 689018"/>
                <a:gd name="connsiteX1" fmla="*/ 0 w 2472690"/>
                <a:gd name="connsiteY1" fmla="*/ 344509 h 689018"/>
                <a:gd name="connsiteX2" fmla="*/ 345758 w 2472690"/>
                <a:gd name="connsiteY2" fmla="*/ 689019 h 689018"/>
                <a:gd name="connsiteX3" fmla="*/ 691515 w 2472690"/>
                <a:gd name="connsiteY3" fmla="*/ 344509 h 689018"/>
                <a:gd name="connsiteX4" fmla="*/ 345758 w 2472690"/>
                <a:gd name="connsiteY4" fmla="*/ 0 h 689018"/>
                <a:gd name="connsiteX5" fmla="*/ 345758 w 2472690"/>
                <a:gd name="connsiteY5" fmla="*/ 525780 h 689018"/>
                <a:gd name="connsiteX6" fmla="*/ 164783 w 2472690"/>
                <a:gd name="connsiteY6" fmla="*/ 345458 h 689018"/>
                <a:gd name="connsiteX7" fmla="*/ 345758 w 2472690"/>
                <a:gd name="connsiteY7" fmla="*/ 165137 h 689018"/>
                <a:gd name="connsiteX8" fmla="*/ 526733 w 2472690"/>
                <a:gd name="connsiteY8" fmla="*/ 345458 h 689018"/>
                <a:gd name="connsiteX9" fmla="*/ 345758 w 2472690"/>
                <a:gd name="connsiteY9" fmla="*/ 525780 h 689018"/>
                <a:gd name="connsiteX10" fmla="*/ 1253490 w 2472690"/>
                <a:gd name="connsiteY10" fmla="*/ 284718 h 689018"/>
                <a:gd name="connsiteX11" fmla="*/ 1063943 w 2472690"/>
                <a:gd name="connsiteY11" fmla="*/ 17083 h 689018"/>
                <a:gd name="connsiteX12" fmla="*/ 899160 w 2472690"/>
                <a:gd name="connsiteY12" fmla="*/ 17083 h 689018"/>
                <a:gd name="connsiteX13" fmla="*/ 899160 w 2472690"/>
                <a:gd name="connsiteY13" fmla="*/ 673834 h 689018"/>
                <a:gd name="connsiteX14" fmla="*/ 1063943 w 2472690"/>
                <a:gd name="connsiteY14" fmla="*/ 673834 h 689018"/>
                <a:gd name="connsiteX15" fmla="*/ 1063943 w 2472690"/>
                <a:gd name="connsiteY15" fmla="*/ 301802 h 689018"/>
                <a:gd name="connsiteX16" fmla="*/ 1152525 w 2472690"/>
                <a:gd name="connsiteY16" fmla="*/ 427078 h 689018"/>
                <a:gd name="connsiteX17" fmla="*/ 1253490 w 2472690"/>
                <a:gd name="connsiteY17" fmla="*/ 569437 h 689018"/>
                <a:gd name="connsiteX18" fmla="*/ 1354455 w 2472690"/>
                <a:gd name="connsiteY18" fmla="*/ 427078 h 689018"/>
                <a:gd name="connsiteX19" fmla="*/ 1443038 w 2472690"/>
                <a:gd name="connsiteY19" fmla="*/ 301802 h 689018"/>
                <a:gd name="connsiteX20" fmla="*/ 1443038 w 2472690"/>
                <a:gd name="connsiteY20" fmla="*/ 673834 h 689018"/>
                <a:gd name="connsiteX21" fmla="*/ 1607820 w 2472690"/>
                <a:gd name="connsiteY21" fmla="*/ 673834 h 689018"/>
                <a:gd name="connsiteX22" fmla="*/ 1607820 w 2472690"/>
                <a:gd name="connsiteY22" fmla="*/ 17083 h 689018"/>
                <a:gd name="connsiteX23" fmla="*/ 1443038 w 2472690"/>
                <a:gd name="connsiteY23" fmla="*/ 17083 h 689018"/>
                <a:gd name="connsiteX24" fmla="*/ 1253490 w 2472690"/>
                <a:gd name="connsiteY24" fmla="*/ 284718 h 689018"/>
                <a:gd name="connsiteX25" fmla="*/ 2472690 w 2472690"/>
                <a:gd name="connsiteY25" fmla="*/ 18032 h 689018"/>
                <a:gd name="connsiteX26" fmla="*/ 2270760 w 2472690"/>
                <a:gd name="connsiteY26" fmla="*/ 18032 h 689018"/>
                <a:gd name="connsiteX27" fmla="*/ 2037398 w 2472690"/>
                <a:gd name="connsiteY27" fmla="*/ 336917 h 689018"/>
                <a:gd name="connsiteX28" fmla="*/ 2037398 w 2472690"/>
                <a:gd name="connsiteY28" fmla="*/ 18032 h 689018"/>
                <a:gd name="connsiteX29" fmla="*/ 1872615 w 2472690"/>
                <a:gd name="connsiteY29" fmla="*/ 18032 h 689018"/>
                <a:gd name="connsiteX30" fmla="*/ 1872615 w 2472690"/>
                <a:gd name="connsiteY30" fmla="*/ 674783 h 689018"/>
                <a:gd name="connsiteX31" fmla="*/ 2037398 w 2472690"/>
                <a:gd name="connsiteY31" fmla="*/ 674783 h 689018"/>
                <a:gd name="connsiteX32" fmla="*/ 2037398 w 2472690"/>
                <a:gd name="connsiteY32" fmla="*/ 354000 h 689018"/>
                <a:gd name="connsiteX33" fmla="*/ 2270760 w 2472690"/>
                <a:gd name="connsiteY33" fmla="*/ 674783 h 689018"/>
                <a:gd name="connsiteX34" fmla="*/ 2472690 w 2472690"/>
                <a:gd name="connsiteY34" fmla="*/ 674783 h 689018"/>
                <a:gd name="connsiteX35" fmla="*/ 2231708 w 2472690"/>
                <a:gd name="connsiteY35" fmla="*/ 346407 h 689018"/>
                <a:gd name="connsiteX36" fmla="*/ 2472690 w 2472690"/>
                <a:gd name="connsiteY36" fmla="*/ 18032 h 689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472690" h="689018">
                  <a:moveTo>
                    <a:pt x="345758" y="0"/>
                  </a:moveTo>
                  <a:cubicBezTo>
                    <a:pt x="155258" y="0"/>
                    <a:pt x="0" y="154697"/>
                    <a:pt x="0" y="344509"/>
                  </a:cubicBezTo>
                  <a:cubicBezTo>
                    <a:pt x="0" y="535271"/>
                    <a:pt x="155258" y="689019"/>
                    <a:pt x="345758" y="689019"/>
                  </a:cubicBezTo>
                  <a:cubicBezTo>
                    <a:pt x="537210" y="689019"/>
                    <a:pt x="691515" y="534322"/>
                    <a:pt x="691515" y="344509"/>
                  </a:cubicBezTo>
                  <a:cubicBezTo>
                    <a:pt x="692468" y="154697"/>
                    <a:pt x="537210" y="0"/>
                    <a:pt x="345758" y="0"/>
                  </a:cubicBezTo>
                  <a:close/>
                  <a:moveTo>
                    <a:pt x="345758" y="525780"/>
                  </a:moveTo>
                  <a:cubicBezTo>
                    <a:pt x="245745" y="525780"/>
                    <a:pt x="164783" y="445110"/>
                    <a:pt x="164783" y="345458"/>
                  </a:cubicBezTo>
                  <a:cubicBezTo>
                    <a:pt x="164783" y="245807"/>
                    <a:pt x="245745" y="165137"/>
                    <a:pt x="345758" y="165137"/>
                  </a:cubicBezTo>
                  <a:cubicBezTo>
                    <a:pt x="445770" y="165137"/>
                    <a:pt x="526733" y="245807"/>
                    <a:pt x="526733" y="345458"/>
                  </a:cubicBezTo>
                  <a:cubicBezTo>
                    <a:pt x="527685" y="444161"/>
                    <a:pt x="445770" y="525780"/>
                    <a:pt x="345758" y="525780"/>
                  </a:cubicBezTo>
                  <a:close/>
                  <a:moveTo>
                    <a:pt x="1253490" y="284718"/>
                  </a:moveTo>
                  <a:lnTo>
                    <a:pt x="1063943" y="17083"/>
                  </a:lnTo>
                  <a:lnTo>
                    <a:pt x="899160" y="17083"/>
                  </a:lnTo>
                  <a:lnTo>
                    <a:pt x="899160" y="673834"/>
                  </a:lnTo>
                  <a:lnTo>
                    <a:pt x="1063943" y="673834"/>
                  </a:lnTo>
                  <a:lnTo>
                    <a:pt x="1063943" y="301802"/>
                  </a:lnTo>
                  <a:lnTo>
                    <a:pt x="1152525" y="427078"/>
                  </a:lnTo>
                  <a:lnTo>
                    <a:pt x="1253490" y="569437"/>
                  </a:lnTo>
                  <a:lnTo>
                    <a:pt x="1354455" y="427078"/>
                  </a:lnTo>
                  <a:lnTo>
                    <a:pt x="1443038" y="301802"/>
                  </a:lnTo>
                  <a:lnTo>
                    <a:pt x="1443038" y="673834"/>
                  </a:lnTo>
                  <a:lnTo>
                    <a:pt x="1607820" y="673834"/>
                  </a:lnTo>
                  <a:lnTo>
                    <a:pt x="1607820" y="17083"/>
                  </a:lnTo>
                  <a:lnTo>
                    <a:pt x="1443038" y="17083"/>
                  </a:lnTo>
                  <a:lnTo>
                    <a:pt x="1253490" y="284718"/>
                  </a:lnTo>
                  <a:close/>
                  <a:moveTo>
                    <a:pt x="2472690" y="18032"/>
                  </a:moveTo>
                  <a:lnTo>
                    <a:pt x="2270760" y="18032"/>
                  </a:lnTo>
                  <a:lnTo>
                    <a:pt x="2037398" y="336917"/>
                  </a:lnTo>
                  <a:lnTo>
                    <a:pt x="2037398" y="18032"/>
                  </a:lnTo>
                  <a:lnTo>
                    <a:pt x="1872615" y="18032"/>
                  </a:lnTo>
                  <a:lnTo>
                    <a:pt x="1872615" y="674783"/>
                  </a:lnTo>
                  <a:lnTo>
                    <a:pt x="2037398" y="674783"/>
                  </a:lnTo>
                  <a:lnTo>
                    <a:pt x="2037398" y="354000"/>
                  </a:lnTo>
                  <a:lnTo>
                    <a:pt x="2270760" y="674783"/>
                  </a:lnTo>
                  <a:lnTo>
                    <a:pt x="2472690" y="674783"/>
                  </a:lnTo>
                  <a:lnTo>
                    <a:pt x="2231708" y="346407"/>
                  </a:lnTo>
                  <a:lnTo>
                    <a:pt x="2472690" y="18032"/>
                  </a:lnTo>
                  <a:close/>
                </a:path>
              </a:pathLst>
            </a:custGeom>
            <a:solidFill>
              <a:srgbClr val="7F81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</p:grpSp>
      <p:grpSp>
        <p:nvGrpSpPr>
          <p:cNvPr id="2" name="Graphic 11">
            <a:extLst>
              <a:ext uri="{FF2B5EF4-FFF2-40B4-BE49-F238E27FC236}">
                <a16:creationId xmlns:a16="http://schemas.microsoft.com/office/drawing/2014/main" id="{2B14A07C-F107-AD4B-84D8-19021835B693}"/>
              </a:ext>
            </a:extLst>
          </p:cNvPr>
          <p:cNvGrpSpPr/>
          <p:nvPr/>
        </p:nvGrpSpPr>
        <p:grpSpPr>
          <a:xfrm>
            <a:off x="306551" y="4687749"/>
            <a:ext cx="1799571" cy="1548280"/>
            <a:chOff x="306551" y="4687749"/>
            <a:chExt cx="1799571" cy="1548280"/>
          </a:xfrm>
        </p:grpSpPr>
        <p:grpSp>
          <p:nvGrpSpPr>
            <p:cNvPr id="3" name="Graphic 11">
              <a:extLst>
                <a:ext uri="{FF2B5EF4-FFF2-40B4-BE49-F238E27FC236}">
                  <a16:creationId xmlns:a16="http://schemas.microsoft.com/office/drawing/2014/main" id="{2B14A07C-F107-AD4B-84D8-19021835B693}"/>
                </a:ext>
              </a:extLst>
            </p:cNvPr>
            <p:cNvGrpSpPr/>
            <p:nvPr/>
          </p:nvGrpSpPr>
          <p:grpSpPr>
            <a:xfrm>
              <a:off x="363507" y="5419387"/>
              <a:ext cx="704074" cy="228902"/>
              <a:chOff x="363507" y="5419387"/>
              <a:chExt cx="704074" cy="228902"/>
            </a:xfrm>
            <a:solidFill>
              <a:srgbClr val="CFD4D9"/>
            </a:solidFill>
          </p:grpSpPr>
          <p:sp>
            <p:nvSpPr>
              <p:cNvPr id="4" name="Freeform 3">
                <a:extLst>
                  <a:ext uri="{FF2B5EF4-FFF2-40B4-BE49-F238E27FC236}">
                    <a16:creationId xmlns:a16="http://schemas.microsoft.com/office/drawing/2014/main" id="{A10631D4-F199-2743-A560-F09432C5EC06}"/>
                  </a:ext>
                </a:extLst>
              </p:cNvPr>
              <p:cNvSpPr/>
              <p:nvPr/>
            </p:nvSpPr>
            <p:spPr>
              <a:xfrm>
                <a:off x="363507" y="5419387"/>
                <a:ext cx="155114" cy="180936"/>
              </a:xfrm>
              <a:custGeom>
                <a:avLst/>
                <a:gdLst>
                  <a:gd name="connsiteX0" fmla="*/ 81799 w 155114"/>
                  <a:gd name="connsiteY0" fmla="*/ 160900 h 180936"/>
                  <a:gd name="connsiteX1" fmla="*/ 118154 w 155114"/>
                  <a:gd name="connsiteY1" fmla="*/ 149971 h 180936"/>
                  <a:gd name="connsiteX2" fmla="*/ 134513 w 155114"/>
                  <a:gd name="connsiteY2" fmla="*/ 120219 h 180936"/>
                  <a:gd name="connsiteX3" fmla="*/ 155115 w 155114"/>
                  <a:gd name="connsiteY3" fmla="*/ 123862 h 180936"/>
                  <a:gd name="connsiteX4" fmla="*/ 130878 w 155114"/>
                  <a:gd name="connsiteY4" fmla="*/ 166364 h 180936"/>
                  <a:gd name="connsiteX5" fmla="*/ 81193 w 155114"/>
                  <a:gd name="connsiteY5" fmla="*/ 180936 h 180936"/>
                  <a:gd name="connsiteX6" fmla="*/ 21813 w 155114"/>
                  <a:gd name="connsiteY6" fmla="*/ 156650 h 180936"/>
                  <a:gd name="connsiteX7" fmla="*/ 0 w 155114"/>
                  <a:gd name="connsiteY7" fmla="*/ 90468 h 180936"/>
                  <a:gd name="connsiteX8" fmla="*/ 6059 w 155114"/>
                  <a:gd name="connsiteY8" fmla="*/ 52217 h 180936"/>
                  <a:gd name="connsiteX9" fmla="*/ 22419 w 155114"/>
                  <a:gd name="connsiteY9" fmla="*/ 23680 h 180936"/>
                  <a:gd name="connsiteX10" fmla="*/ 47867 w 155114"/>
                  <a:gd name="connsiteY10" fmla="*/ 6072 h 180936"/>
                  <a:gd name="connsiteX11" fmla="*/ 81193 w 155114"/>
                  <a:gd name="connsiteY11" fmla="*/ 0 h 180936"/>
                  <a:gd name="connsiteX12" fmla="*/ 130878 w 155114"/>
                  <a:gd name="connsiteY12" fmla="*/ 14572 h 180936"/>
                  <a:gd name="connsiteX13" fmla="*/ 154509 w 155114"/>
                  <a:gd name="connsiteY13" fmla="*/ 57074 h 180936"/>
                  <a:gd name="connsiteX14" fmla="*/ 133907 w 155114"/>
                  <a:gd name="connsiteY14" fmla="*/ 60717 h 180936"/>
                  <a:gd name="connsiteX15" fmla="*/ 117548 w 155114"/>
                  <a:gd name="connsiteY15" fmla="*/ 31573 h 180936"/>
                  <a:gd name="connsiteX16" fmla="*/ 81193 w 155114"/>
                  <a:gd name="connsiteY16" fmla="*/ 20037 h 180936"/>
                  <a:gd name="connsiteX17" fmla="*/ 55138 w 155114"/>
                  <a:gd name="connsiteY17" fmla="*/ 25501 h 180936"/>
                  <a:gd name="connsiteX18" fmla="*/ 36355 w 155114"/>
                  <a:gd name="connsiteY18" fmla="*/ 40073 h 180936"/>
                  <a:gd name="connsiteX19" fmla="*/ 24843 w 155114"/>
                  <a:gd name="connsiteY19" fmla="*/ 62538 h 180936"/>
                  <a:gd name="connsiteX20" fmla="*/ 21207 w 155114"/>
                  <a:gd name="connsiteY20" fmla="*/ 91683 h 180936"/>
                  <a:gd name="connsiteX21" fmla="*/ 36961 w 155114"/>
                  <a:gd name="connsiteY21" fmla="*/ 142685 h 180936"/>
                  <a:gd name="connsiteX22" fmla="*/ 81799 w 155114"/>
                  <a:gd name="connsiteY22" fmla="*/ 160900 h 180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55114" h="180936">
                    <a:moveTo>
                      <a:pt x="81799" y="160900"/>
                    </a:moveTo>
                    <a:cubicBezTo>
                      <a:pt x="97553" y="160900"/>
                      <a:pt x="109671" y="157257"/>
                      <a:pt x="118154" y="149971"/>
                    </a:cubicBezTo>
                    <a:cubicBezTo>
                      <a:pt x="126636" y="142685"/>
                      <a:pt x="132090" y="132970"/>
                      <a:pt x="134513" y="120219"/>
                    </a:cubicBezTo>
                    <a:lnTo>
                      <a:pt x="155115" y="123862"/>
                    </a:lnTo>
                    <a:cubicBezTo>
                      <a:pt x="152085" y="142077"/>
                      <a:pt x="143602" y="156650"/>
                      <a:pt x="130878" y="166364"/>
                    </a:cubicBezTo>
                    <a:cubicBezTo>
                      <a:pt x="118154" y="176079"/>
                      <a:pt x="101794" y="180936"/>
                      <a:pt x="81193" y="180936"/>
                    </a:cubicBezTo>
                    <a:cubicBezTo>
                      <a:pt x="56350" y="180936"/>
                      <a:pt x="36355" y="173043"/>
                      <a:pt x="21813" y="156650"/>
                    </a:cubicBezTo>
                    <a:cubicBezTo>
                      <a:pt x="7271" y="140256"/>
                      <a:pt x="0" y="118398"/>
                      <a:pt x="0" y="90468"/>
                    </a:cubicBezTo>
                    <a:cubicBezTo>
                      <a:pt x="0" y="75896"/>
                      <a:pt x="1818" y="63146"/>
                      <a:pt x="6059" y="52217"/>
                    </a:cubicBezTo>
                    <a:cubicBezTo>
                      <a:pt x="9695" y="40680"/>
                      <a:pt x="15754" y="31573"/>
                      <a:pt x="22419" y="23680"/>
                    </a:cubicBezTo>
                    <a:cubicBezTo>
                      <a:pt x="29690" y="15786"/>
                      <a:pt x="38173" y="9715"/>
                      <a:pt x="47867" y="6072"/>
                    </a:cubicBezTo>
                    <a:cubicBezTo>
                      <a:pt x="58168" y="1822"/>
                      <a:pt x="69074" y="0"/>
                      <a:pt x="81193" y="0"/>
                    </a:cubicBezTo>
                    <a:cubicBezTo>
                      <a:pt x="101794" y="0"/>
                      <a:pt x="118154" y="4857"/>
                      <a:pt x="130878" y="14572"/>
                    </a:cubicBezTo>
                    <a:cubicBezTo>
                      <a:pt x="143602" y="24287"/>
                      <a:pt x="151479" y="38859"/>
                      <a:pt x="154509" y="57074"/>
                    </a:cubicBezTo>
                    <a:lnTo>
                      <a:pt x="133907" y="60717"/>
                    </a:lnTo>
                    <a:cubicBezTo>
                      <a:pt x="131484" y="49181"/>
                      <a:pt x="126031" y="39466"/>
                      <a:pt x="117548" y="31573"/>
                    </a:cubicBezTo>
                    <a:cubicBezTo>
                      <a:pt x="109065" y="23680"/>
                      <a:pt x="96947" y="20037"/>
                      <a:pt x="81193" y="20037"/>
                    </a:cubicBezTo>
                    <a:cubicBezTo>
                      <a:pt x="71498" y="20037"/>
                      <a:pt x="63015" y="21858"/>
                      <a:pt x="55138" y="25501"/>
                    </a:cubicBezTo>
                    <a:cubicBezTo>
                      <a:pt x="47867" y="29144"/>
                      <a:pt x="41202" y="34001"/>
                      <a:pt x="36355" y="40073"/>
                    </a:cubicBezTo>
                    <a:cubicBezTo>
                      <a:pt x="31508" y="46145"/>
                      <a:pt x="27872" y="53431"/>
                      <a:pt x="24843" y="62538"/>
                    </a:cubicBezTo>
                    <a:cubicBezTo>
                      <a:pt x="22419" y="71039"/>
                      <a:pt x="21207" y="80753"/>
                      <a:pt x="21207" y="91683"/>
                    </a:cubicBezTo>
                    <a:cubicBezTo>
                      <a:pt x="21207" y="112933"/>
                      <a:pt x="26660" y="129934"/>
                      <a:pt x="36961" y="142685"/>
                    </a:cubicBezTo>
                    <a:cubicBezTo>
                      <a:pt x="47867" y="154828"/>
                      <a:pt x="62409" y="160900"/>
                      <a:pt x="81799" y="160900"/>
                    </a:cubicBezTo>
                  </a:path>
                </a:pathLst>
              </a:custGeom>
              <a:solidFill>
                <a:srgbClr val="7F8183"/>
              </a:solidFill>
              <a:ln w="6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5" name="Freeform 4">
                <a:extLst>
                  <a:ext uri="{FF2B5EF4-FFF2-40B4-BE49-F238E27FC236}">
                    <a16:creationId xmlns:a16="http://schemas.microsoft.com/office/drawing/2014/main" id="{95F7A21D-6CE6-3D40-87B8-A27DCD746457}"/>
                  </a:ext>
                </a:extLst>
              </p:cNvPr>
              <p:cNvSpPr/>
              <p:nvPr/>
            </p:nvSpPr>
            <p:spPr>
              <a:xfrm>
                <a:off x="542858" y="5472210"/>
                <a:ext cx="115729" cy="128719"/>
              </a:xfrm>
              <a:custGeom>
                <a:avLst/>
                <a:gdLst>
                  <a:gd name="connsiteX0" fmla="*/ 58774 w 115729"/>
                  <a:gd name="connsiteY0" fmla="*/ 109898 h 128719"/>
                  <a:gd name="connsiteX1" fmla="*/ 86646 w 115729"/>
                  <a:gd name="connsiteY1" fmla="*/ 97754 h 128719"/>
                  <a:gd name="connsiteX2" fmla="*/ 95735 w 115729"/>
                  <a:gd name="connsiteY2" fmla="*/ 63753 h 128719"/>
                  <a:gd name="connsiteX3" fmla="*/ 86646 w 115729"/>
                  <a:gd name="connsiteY3" fmla="*/ 29751 h 128719"/>
                  <a:gd name="connsiteX4" fmla="*/ 58774 w 115729"/>
                  <a:gd name="connsiteY4" fmla="*/ 17608 h 128719"/>
                  <a:gd name="connsiteX5" fmla="*/ 30902 w 115729"/>
                  <a:gd name="connsiteY5" fmla="*/ 29751 h 128719"/>
                  <a:gd name="connsiteX6" fmla="*/ 21207 w 115729"/>
                  <a:gd name="connsiteY6" fmla="*/ 63753 h 128719"/>
                  <a:gd name="connsiteX7" fmla="*/ 31508 w 115729"/>
                  <a:gd name="connsiteY7" fmla="*/ 97754 h 128719"/>
                  <a:gd name="connsiteX8" fmla="*/ 58774 w 115729"/>
                  <a:gd name="connsiteY8" fmla="*/ 109898 h 128719"/>
                  <a:gd name="connsiteX9" fmla="*/ 58774 w 115729"/>
                  <a:gd name="connsiteY9" fmla="*/ 128720 h 128719"/>
                  <a:gd name="connsiteX10" fmla="*/ 35143 w 115729"/>
                  <a:gd name="connsiteY10" fmla="*/ 124470 h 128719"/>
                  <a:gd name="connsiteX11" fmla="*/ 16360 w 115729"/>
                  <a:gd name="connsiteY11" fmla="*/ 112326 h 128719"/>
                  <a:gd name="connsiteX12" fmla="*/ 4241 w 115729"/>
                  <a:gd name="connsiteY12" fmla="*/ 91683 h 128719"/>
                  <a:gd name="connsiteX13" fmla="*/ 0 w 115729"/>
                  <a:gd name="connsiteY13" fmla="*/ 64360 h 128719"/>
                  <a:gd name="connsiteX14" fmla="*/ 16360 w 115729"/>
                  <a:gd name="connsiteY14" fmla="*/ 17001 h 128719"/>
                  <a:gd name="connsiteX15" fmla="*/ 58774 w 115729"/>
                  <a:gd name="connsiteY15" fmla="*/ 0 h 128719"/>
                  <a:gd name="connsiteX16" fmla="*/ 99976 w 115729"/>
                  <a:gd name="connsiteY16" fmla="*/ 17001 h 128719"/>
                  <a:gd name="connsiteX17" fmla="*/ 115730 w 115729"/>
                  <a:gd name="connsiteY17" fmla="*/ 64360 h 128719"/>
                  <a:gd name="connsiteX18" fmla="*/ 99976 w 115729"/>
                  <a:gd name="connsiteY18" fmla="*/ 111719 h 128719"/>
                  <a:gd name="connsiteX19" fmla="*/ 58774 w 115729"/>
                  <a:gd name="connsiteY19" fmla="*/ 128720 h 128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15729" h="128719">
                    <a:moveTo>
                      <a:pt x="58774" y="109898"/>
                    </a:moveTo>
                    <a:cubicBezTo>
                      <a:pt x="70892" y="109898"/>
                      <a:pt x="79981" y="105647"/>
                      <a:pt x="86646" y="97754"/>
                    </a:cubicBezTo>
                    <a:cubicBezTo>
                      <a:pt x="92705" y="89254"/>
                      <a:pt x="95735" y="78325"/>
                      <a:pt x="95735" y="63753"/>
                    </a:cubicBezTo>
                    <a:cubicBezTo>
                      <a:pt x="95735" y="49181"/>
                      <a:pt x="92705" y="38252"/>
                      <a:pt x="86646" y="29751"/>
                    </a:cubicBezTo>
                    <a:cubicBezTo>
                      <a:pt x="80587" y="21858"/>
                      <a:pt x="71498" y="17608"/>
                      <a:pt x="58774" y="17608"/>
                    </a:cubicBezTo>
                    <a:cubicBezTo>
                      <a:pt x="46656" y="17608"/>
                      <a:pt x="37567" y="21858"/>
                      <a:pt x="30902" y="29751"/>
                    </a:cubicBezTo>
                    <a:cubicBezTo>
                      <a:pt x="24237" y="37644"/>
                      <a:pt x="21207" y="49181"/>
                      <a:pt x="21207" y="63753"/>
                    </a:cubicBezTo>
                    <a:cubicBezTo>
                      <a:pt x="21207" y="78325"/>
                      <a:pt x="24843" y="89254"/>
                      <a:pt x="31508" y="97754"/>
                    </a:cubicBezTo>
                    <a:cubicBezTo>
                      <a:pt x="38173" y="106255"/>
                      <a:pt x="47261" y="109898"/>
                      <a:pt x="58774" y="109898"/>
                    </a:cubicBezTo>
                    <a:moveTo>
                      <a:pt x="58774" y="128720"/>
                    </a:moveTo>
                    <a:cubicBezTo>
                      <a:pt x="50291" y="128720"/>
                      <a:pt x="42414" y="127505"/>
                      <a:pt x="35143" y="124470"/>
                    </a:cubicBezTo>
                    <a:cubicBezTo>
                      <a:pt x="27872" y="121434"/>
                      <a:pt x="21813" y="117184"/>
                      <a:pt x="16360" y="112326"/>
                    </a:cubicBezTo>
                    <a:cubicBezTo>
                      <a:pt x="11512" y="106862"/>
                      <a:pt x="7271" y="100183"/>
                      <a:pt x="4241" y="91683"/>
                    </a:cubicBezTo>
                    <a:cubicBezTo>
                      <a:pt x="1212" y="83789"/>
                      <a:pt x="0" y="74682"/>
                      <a:pt x="0" y="64360"/>
                    </a:cubicBezTo>
                    <a:cubicBezTo>
                      <a:pt x="0" y="43716"/>
                      <a:pt x="5453" y="27930"/>
                      <a:pt x="16360" y="17001"/>
                    </a:cubicBezTo>
                    <a:cubicBezTo>
                      <a:pt x="27266" y="6072"/>
                      <a:pt x="41202" y="0"/>
                      <a:pt x="58774" y="0"/>
                    </a:cubicBezTo>
                    <a:cubicBezTo>
                      <a:pt x="75740" y="0"/>
                      <a:pt x="89676" y="5465"/>
                      <a:pt x="99976" y="17001"/>
                    </a:cubicBezTo>
                    <a:cubicBezTo>
                      <a:pt x="110277" y="27930"/>
                      <a:pt x="115730" y="43716"/>
                      <a:pt x="115730" y="64360"/>
                    </a:cubicBezTo>
                    <a:cubicBezTo>
                      <a:pt x="115730" y="84396"/>
                      <a:pt x="110277" y="100183"/>
                      <a:pt x="99976" y="111719"/>
                    </a:cubicBezTo>
                    <a:cubicBezTo>
                      <a:pt x="89676" y="122648"/>
                      <a:pt x="76345" y="128720"/>
                      <a:pt x="58774" y="128720"/>
                    </a:cubicBezTo>
                  </a:path>
                </a:pathLst>
              </a:custGeom>
              <a:solidFill>
                <a:srgbClr val="7F8183"/>
              </a:solidFill>
              <a:ln w="6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6" name="Freeform 5">
                <a:extLst>
                  <a:ext uri="{FF2B5EF4-FFF2-40B4-BE49-F238E27FC236}">
                    <a16:creationId xmlns:a16="http://schemas.microsoft.com/office/drawing/2014/main" id="{26B82B9C-C334-8B4F-8B44-53E8A3865E31}"/>
                  </a:ext>
                </a:extLst>
              </p:cNvPr>
              <p:cNvSpPr/>
              <p:nvPr/>
            </p:nvSpPr>
            <p:spPr>
              <a:xfrm>
                <a:off x="690095" y="5474639"/>
                <a:ext cx="97552" cy="123862"/>
              </a:xfrm>
              <a:custGeom>
                <a:avLst/>
                <a:gdLst>
                  <a:gd name="connsiteX0" fmla="*/ 56350 w 97552"/>
                  <a:gd name="connsiteY0" fmla="*/ 69217 h 123862"/>
                  <a:gd name="connsiteX1" fmla="*/ 19995 w 97552"/>
                  <a:gd name="connsiteY1" fmla="*/ 69217 h 123862"/>
                  <a:gd name="connsiteX2" fmla="*/ 19995 w 97552"/>
                  <a:gd name="connsiteY2" fmla="*/ 105647 h 123862"/>
                  <a:gd name="connsiteX3" fmla="*/ 56350 w 97552"/>
                  <a:gd name="connsiteY3" fmla="*/ 105647 h 123862"/>
                  <a:gd name="connsiteX4" fmla="*/ 73316 w 97552"/>
                  <a:gd name="connsiteY4" fmla="*/ 100790 h 123862"/>
                  <a:gd name="connsiteX5" fmla="*/ 78163 w 97552"/>
                  <a:gd name="connsiteY5" fmla="*/ 87432 h 123862"/>
                  <a:gd name="connsiteX6" fmla="*/ 72710 w 97552"/>
                  <a:gd name="connsiteY6" fmla="*/ 73467 h 123862"/>
                  <a:gd name="connsiteX7" fmla="*/ 56350 w 97552"/>
                  <a:gd name="connsiteY7" fmla="*/ 69217 h 123862"/>
                  <a:gd name="connsiteX8" fmla="*/ 52715 w 97552"/>
                  <a:gd name="connsiteY8" fmla="*/ 17608 h 123862"/>
                  <a:gd name="connsiteX9" fmla="*/ 19995 w 97552"/>
                  <a:gd name="connsiteY9" fmla="*/ 17608 h 123862"/>
                  <a:gd name="connsiteX10" fmla="*/ 19995 w 97552"/>
                  <a:gd name="connsiteY10" fmla="*/ 52216 h 123862"/>
                  <a:gd name="connsiteX11" fmla="*/ 54532 w 97552"/>
                  <a:gd name="connsiteY11" fmla="*/ 52216 h 123862"/>
                  <a:gd name="connsiteX12" fmla="*/ 69680 w 97552"/>
                  <a:gd name="connsiteY12" fmla="*/ 47966 h 123862"/>
                  <a:gd name="connsiteX13" fmla="*/ 74528 w 97552"/>
                  <a:gd name="connsiteY13" fmla="*/ 34609 h 123862"/>
                  <a:gd name="connsiteX14" fmla="*/ 69680 w 97552"/>
                  <a:gd name="connsiteY14" fmla="*/ 21251 h 123862"/>
                  <a:gd name="connsiteX15" fmla="*/ 52715 w 97552"/>
                  <a:gd name="connsiteY15" fmla="*/ 17608 h 123862"/>
                  <a:gd name="connsiteX16" fmla="*/ 0 w 97552"/>
                  <a:gd name="connsiteY16" fmla="*/ 123255 h 123862"/>
                  <a:gd name="connsiteX17" fmla="*/ 0 w 97552"/>
                  <a:gd name="connsiteY17" fmla="*/ 0 h 123862"/>
                  <a:gd name="connsiteX18" fmla="*/ 52715 w 97552"/>
                  <a:gd name="connsiteY18" fmla="*/ 0 h 123862"/>
                  <a:gd name="connsiteX19" fmla="*/ 83616 w 97552"/>
                  <a:gd name="connsiteY19" fmla="*/ 8500 h 123862"/>
                  <a:gd name="connsiteX20" fmla="*/ 94523 w 97552"/>
                  <a:gd name="connsiteY20" fmla="*/ 33394 h 123862"/>
                  <a:gd name="connsiteX21" fmla="*/ 90887 w 97552"/>
                  <a:gd name="connsiteY21" fmla="*/ 47966 h 123862"/>
                  <a:gd name="connsiteX22" fmla="*/ 76951 w 97552"/>
                  <a:gd name="connsiteY22" fmla="*/ 59502 h 123862"/>
                  <a:gd name="connsiteX23" fmla="*/ 92705 w 97552"/>
                  <a:gd name="connsiteY23" fmla="*/ 70432 h 123862"/>
                  <a:gd name="connsiteX24" fmla="*/ 97553 w 97552"/>
                  <a:gd name="connsiteY24" fmla="*/ 88647 h 123862"/>
                  <a:gd name="connsiteX25" fmla="*/ 87858 w 97552"/>
                  <a:gd name="connsiteY25" fmla="*/ 114148 h 123862"/>
                  <a:gd name="connsiteX26" fmla="*/ 56350 w 97552"/>
                  <a:gd name="connsiteY26" fmla="*/ 123862 h 123862"/>
                  <a:gd name="connsiteX27" fmla="*/ 0 w 97552"/>
                  <a:gd name="connsiteY27" fmla="*/ 123862 h 123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97552" h="123862">
                    <a:moveTo>
                      <a:pt x="56350" y="69217"/>
                    </a:moveTo>
                    <a:lnTo>
                      <a:pt x="19995" y="69217"/>
                    </a:lnTo>
                    <a:lnTo>
                      <a:pt x="19995" y="105647"/>
                    </a:lnTo>
                    <a:lnTo>
                      <a:pt x="56350" y="105647"/>
                    </a:lnTo>
                    <a:cubicBezTo>
                      <a:pt x="64227" y="105647"/>
                      <a:pt x="69680" y="103826"/>
                      <a:pt x="73316" y="100790"/>
                    </a:cubicBezTo>
                    <a:cubicBezTo>
                      <a:pt x="76345" y="97754"/>
                      <a:pt x="78163" y="93504"/>
                      <a:pt x="78163" y="87432"/>
                    </a:cubicBezTo>
                    <a:cubicBezTo>
                      <a:pt x="78163" y="80753"/>
                      <a:pt x="76345" y="76503"/>
                      <a:pt x="72710" y="73467"/>
                    </a:cubicBezTo>
                    <a:cubicBezTo>
                      <a:pt x="69680" y="71039"/>
                      <a:pt x="64227" y="69217"/>
                      <a:pt x="56350" y="69217"/>
                    </a:cubicBezTo>
                    <a:moveTo>
                      <a:pt x="52715" y="17608"/>
                    </a:moveTo>
                    <a:lnTo>
                      <a:pt x="19995" y="17608"/>
                    </a:lnTo>
                    <a:lnTo>
                      <a:pt x="19995" y="52216"/>
                    </a:lnTo>
                    <a:lnTo>
                      <a:pt x="54532" y="52216"/>
                    </a:lnTo>
                    <a:cubicBezTo>
                      <a:pt x="61198" y="52216"/>
                      <a:pt x="66651" y="51002"/>
                      <a:pt x="69680" y="47966"/>
                    </a:cubicBezTo>
                    <a:cubicBezTo>
                      <a:pt x="73316" y="44930"/>
                      <a:pt x="74528" y="40680"/>
                      <a:pt x="74528" y="34609"/>
                    </a:cubicBezTo>
                    <a:cubicBezTo>
                      <a:pt x="74528" y="28537"/>
                      <a:pt x="72710" y="24287"/>
                      <a:pt x="69680" y="21251"/>
                    </a:cubicBezTo>
                    <a:cubicBezTo>
                      <a:pt x="67257" y="19429"/>
                      <a:pt x="61198" y="17608"/>
                      <a:pt x="52715" y="17608"/>
                    </a:cubicBezTo>
                    <a:moveTo>
                      <a:pt x="0" y="123255"/>
                    </a:moveTo>
                    <a:lnTo>
                      <a:pt x="0" y="0"/>
                    </a:lnTo>
                    <a:lnTo>
                      <a:pt x="52715" y="0"/>
                    </a:lnTo>
                    <a:cubicBezTo>
                      <a:pt x="66045" y="0"/>
                      <a:pt x="76345" y="3036"/>
                      <a:pt x="83616" y="8500"/>
                    </a:cubicBezTo>
                    <a:cubicBezTo>
                      <a:pt x="90887" y="13965"/>
                      <a:pt x="94523" y="22465"/>
                      <a:pt x="94523" y="33394"/>
                    </a:cubicBezTo>
                    <a:cubicBezTo>
                      <a:pt x="94523" y="38252"/>
                      <a:pt x="93311" y="43109"/>
                      <a:pt x="90887" y="47966"/>
                    </a:cubicBezTo>
                    <a:cubicBezTo>
                      <a:pt x="88464" y="52824"/>
                      <a:pt x="84222" y="57074"/>
                      <a:pt x="76951" y="59502"/>
                    </a:cubicBezTo>
                    <a:cubicBezTo>
                      <a:pt x="84222" y="61931"/>
                      <a:pt x="89676" y="65574"/>
                      <a:pt x="92705" y="70432"/>
                    </a:cubicBezTo>
                    <a:cubicBezTo>
                      <a:pt x="95735" y="75289"/>
                      <a:pt x="97553" y="81361"/>
                      <a:pt x="97553" y="88647"/>
                    </a:cubicBezTo>
                    <a:cubicBezTo>
                      <a:pt x="97553" y="98968"/>
                      <a:pt x="94523" y="107469"/>
                      <a:pt x="87858" y="114148"/>
                    </a:cubicBezTo>
                    <a:cubicBezTo>
                      <a:pt x="81193" y="120219"/>
                      <a:pt x="70892" y="123862"/>
                      <a:pt x="56350" y="123862"/>
                    </a:cubicBezTo>
                    <a:lnTo>
                      <a:pt x="0" y="123862"/>
                    </a:lnTo>
                    <a:close/>
                  </a:path>
                </a:pathLst>
              </a:custGeom>
              <a:solidFill>
                <a:srgbClr val="7F8183"/>
              </a:solidFill>
              <a:ln w="6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id="{74343383-0ABD-2B40-A082-B3607EEAF702}"/>
                  </a:ext>
                </a:extLst>
              </p:cNvPr>
              <p:cNvSpPr/>
              <p:nvPr/>
            </p:nvSpPr>
            <p:spPr>
              <a:xfrm>
                <a:off x="810673" y="5472818"/>
                <a:ext cx="110276" cy="128112"/>
              </a:xfrm>
              <a:custGeom>
                <a:avLst/>
                <a:gdLst>
                  <a:gd name="connsiteX0" fmla="*/ 57562 w 110276"/>
                  <a:gd name="connsiteY0" fmla="*/ 17001 h 128112"/>
                  <a:gd name="connsiteX1" fmla="*/ 33931 w 110276"/>
                  <a:gd name="connsiteY1" fmla="*/ 26108 h 128112"/>
                  <a:gd name="connsiteX2" fmla="*/ 21813 w 110276"/>
                  <a:gd name="connsiteY2" fmla="*/ 49788 h 128112"/>
                  <a:gd name="connsiteX3" fmla="*/ 90887 w 110276"/>
                  <a:gd name="connsiteY3" fmla="*/ 49788 h 128112"/>
                  <a:gd name="connsiteX4" fmla="*/ 82405 w 110276"/>
                  <a:gd name="connsiteY4" fmla="*/ 26108 h 128112"/>
                  <a:gd name="connsiteX5" fmla="*/ 57562 w 110276"/>
                  <a:gd name="connsiteY5" fmla="*/ 17001 h 128112"/>
                  <a:gd name="connsiteX6" fmla="*/ 110277 w 110276"/>
                  <a:gd name="connsiteY6" fmla="*/ 67396 h 128112"/>
                  <a:gd name="connsiteX7" fmla="*/ 20601 w 110276"/>
                  <a:gd name="connsiteY7" fmla="*/ 67396 h 128112"/>
                  <a:gd name="connsiteX8" fmla="*/ 32114 w 110276"/>
                  <a:gd name="connsiteY8" fmla="*/ 98969 h 128112"/>
                  <a:gd name="connsiteX9" fmla="*/ 58168 w 110276"/>
                  <a:gd name="connsiteY9" fmla="*/ 109897 h 128112"/>
                  <a:gd name="connsiteX10" fmla="*/ 80587 w 110276"/>
                  <a:gd name="connsiteY10" fmla="*/ 103219 h 128112"/>
                  <a:gd name="connsiteX11" fmla="*/ 90887 w 110276"/>
                  <a:gd name="connsiteY11" fmla="*/ 87432 h 128112"/>
                  <a:gd name="connsiteX12" fmla="*/ 110277 w 110276"/>
                  <a:gd name="connsiteY12" fmla="*/ 91075 h 128112"/>
                  <a:gd name="connsiteX13" fmla="*/ 92099 w 110276"/>
                  <a:gd name="connsiteY13" fmla="*/ 118398 h 128112"/>
                  <a:gd name="connsiteX14" fmla="*/ 57562 w 110276"/>
                  <a:gd name="connsiteY14" fmla="*/ 128113 h 128112"/>
                  <a:gd name="connsiteX15" fmla="*/ 15754 w 110276"/>
                  <a:gd name="connsiteY15" fmla="*/ 111112 h 128112"/>
                  <a:gd name="connsiteX16" fmla="*/ 0 w 110276"/>
                  <a:gd name="connsiteY16" fmla="*/ 63753 h 128112"/>
                  <a:gd name="connsiteX17" fmla="*/ 4241 w 110276"/>
                  <a:gd name="connsiteY17" fmla="*/ 36430 h 128112"/>
                  <a:gd name="connsiteX18" fmla="*/ 16360 w 110276"/>
                  <a:gd name="connsiteY18" fmla="*/ 16394 h 128112"/>
                  <a:gd name="connsiteX19" fmla="*/ 34537 w 110276"/>
                  <a:gd name="connsiteY19" fmla="*/ 4250 h 128112"/>
                  <a:gd name="connsiteX20" fmla="*/ 56956 w 110276"/>
                  <a:gd name="connsiteY20" fmla="*/ 0 h 128112"/>
                  <a:gd name="connsiteX21" fmla="*/ 95735 w 110276"/>
                  <a:gd name="connsiteY21" fmla="*/ 15786 h 128112"/>
                  <a:gd name="connsiteX22" fmla="*/ 110277 w 110276"/>
                  <a:gd name="connsiteY22" fmla="*/ 59503 h 128112"/>
                  <a:gd name="connsiteX23" fmla="*/ 110277 w 110276"/>
                  <a:gd name="connsiteY23" fmla="*/ 67396 h 128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10276" h="128112">
                    <a:moveTo>
                      <a:pt x="57562" y="17001"/>
                    </a:moveTo>
                    <a:cubicBezTo>
                      <a:pt x="47867" y="17001"/>
                      <a:pt x="39991" y="20037"/>
                      <a:pt x="33931" y="26108"/>
                    </a:cubicBezTo>
                    <a:cubicBezTo>
                      <a:pt x="27266" y="32180"/>
                      <a:pt x="23631" y="40073"/>
                      <a:pt x="21813" y="49788"/>
                    </a:cubicBezTo>
                    <a:lnTo>
                      <a:pt x="90887" y="49788"/>
                    </a:lnTo>
                    <a:cubicBezTo>
                      <a:pt x="90282" y="40073"/>
                      <a:pt x="87252" y="32180"/>
                      <a:pt x="82405" y="26108"/>
                    </a:cubicBezTo>
                    <a:cubicBezTo>
                      <a:pt x="75740" y="20037"/>
                      <a:pt x="67863" y="17001"/>
                      <a:pt x="57562" y="17001"/>
                    </a:cubicBezTo>
                    <a:moveTo>
                      <a:pt x="110277" y="67396"/>
                    </a:moveTo>
                    <a:lnTo>
                      <a:pt x="20601" y="67396"/>
                    </a:lnTo>
                    <a:cubicBezTo>
                      <a:pt x="21207" y="81361"/>
                      <a:pt x="24843" y="91682"/>
                      <a:pt x="32114" y="98969"/>
                    </a:cubicBezTo>
                    <a:cubicBezTo>
                      <a:pt x="38779" y="106255"/>
                      <a:pt x="47867" y="109897"/>
                      <a:pt x="58168" y="109897"/>
                    </a:cubicBezTo>
                    <a:cubicBezTo>
                      <a:pt x="67863" y="109897"/>
                      <a:pt x="75134" y="107469"/>
                      <a:pt x="80587" y="103219"/>
                    </a:cubicBezTo>
                    <a:cubicBezTo>
                      <a:pt x="86040" y="98969"/>
                      <a:pt x="89070" y="93504"/>
                      <a:pt x="90887" y="87432"/>
                    </a:cubicBezTo>
                    <a:lnTo>
                      <a:pt x="110277" y="91075"/>
                    </a:lnTo>
                    <a:cubicBezTo>
                      <a:pt x="107247" y="102611"/>
                      <a:pt x="101188" y="111719"/>
                      <a:pt x="92099" y="118398"/>
                    </a:cubicBezTo>
                    <a:cubicBezTo>
                      <a:pt x="83011" y="125077"/>
                      <a:pt x="71498" y="128113"/>
                      <a:pt x="57562" y="128113"/>
                    </a:cubicBezTo>
                    <a:cubicBezTo>
                      <a:pt x="39991" y="128113"/>
                      <a:pt x="26054" y="122648"/>
                      <a:pt x="15754" y="111112"/>
                    </a:cubicBezTo>
                    <a:cubicBezTo>
                      <a:pt x="5453" y="99576"/>
                      <a:pt x="0" y="83789"/>
                      <a:pt x="0" y="63753"/>
                    </a:cubicBezTo>
                    <a:cubicBezTo>
                      <a:pt x="0" y="53431"/>
                      <a:pt x="1212" y="44323"/>
                      <a:pt x="4241" y="36430"/>
                    </a:cubicBezTo>
                    <a:cubicBezTo>
                      <a:pt x="7271" y="28537"/>
                      <a:pt x="11512" y="21858"/>
                      <a:pt x="16360" y="16394"/>
                    </a:cubicBezTo>
                    <a:cubicBezTo>
                      <a:pt x="21207" y="10929"/>
                      <a:pt x="27872" y="6679"/>
                      <a:pt x="34537" y="4250"/>
                    </a:cubicBezTo>
                    <a:cubicBezTo>
                      <a:pt x="41808" y="1214"/>
                      <a:pt x="49079" y="0"/>
                      <a:pt x="56956" y="0"/>
                    </a:cubicBezTo>
                    <a:cubicBezTo>
                      <a:pt x="73316" y="0"/>
                      <a:pt x="86040" y="5464"/>
                      <a:pt x="95735" y="15786"/>
                    </a:cubicBezTo>
                    <a:cubicBezTo>
                      <a:pt x="105429" y="26108"/>
                      <a:pt x="110277" y="40680"/>
                      <a:pt x="110277" y="59503"/>
                    </a:cubicBezTo>
                    <a:lnTo>
                      <a:pt x="110277" y="67396"/>
                    </a:lnTo>
                    <a:close/>
                  </a:path>
                </a:pathLst>
              </a:custGeom>
              <a:solidFill>
                <a:srgbClr val="7F8183"/>
              </a:solidFill>
              <a:ln w="6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9B15B812-661C-8541-A3A5-7627839E7AD2}"/>
                  </a:ext>
                </a:extLst>
              </p:cNvPr>
              <p:cNvSpPr/>
              <p:nvPr/>
            </p:nvSpPr>
            <p:spPr>
              <a:xfrm>
                <a:off x="951245" y="5471603"/>
                <a:ext cx="116335" cy="176686"/>
              </a:xfrm>
              <a:custGeom>
                <a:avLst/>
                <a:gdLst>
                  <a:gd name="connsiteX0" fmla="*/ 20601 w 116335"/>
                  <a:gd name="connsiteY0" fmla="*/ 74682 h 176686"/>
                  <a:gd name="connsiteX1" fmla="*/ 32114 w 116335"/>
                  <a:gd name="connsiteY1" fmla="*/ 100790 h 176686"/>
                  <a:gd name="connsiteX2" fmla="*/ 59380 w 116335"/>
                  <a:gd name="connsiteY2" fmla="*/ 110505 h 176686"/>
                  <a:gd name="connsiteX3" fmla="*/ 86040 w 116335"/>
                  <a:gd name="connsiteY3" fmla="*/ 97754 h 176686"/>
                  <a:gd name="connsiteX4" fmla="*/ 95735 w 116335"/>
                  <a:gd name="connsiteY4" fmla="*/ 63753 h 176686"/>
                  <a:gd name="connsiteX5" fmla="*/ 86040 w 116335"/>
                  <a:gd name="connsiteY5" fmla="*/ 30966 h 176686"/>
                  <a:gd name="connsiteX6" fmla="*/ 58774 w 116335"/>
                  <a:gd name="connsiteY6" fmla="*/ 18215 h 176686"/>
                  <a:gd name="connsiteX7" fmla="*/ 44838 w 116335"/>
                  <a:gd name="connsiteY7" fmla="*/ 20644 h 176686"/>
                  <a:gd name="connsiteX8" fmla="*/ 32719 w 116335"/>
                  <a:gd name="connsiteY8" fmla="*/ 28537 h 176686"/>
                  <a:gd name="connsiteX9" fmla="*/ 24237 w 116335"/>
                  <a:gd name="connsiteY9" fmla="*/ 41287 h 176686"/>
                  <a:gd name="connsiteX10" fmla="*/ 21207 w 116335"/>
                  <a:gd name="connsiteY10" fmla="*/ 58895 h 176686"/>
                  <a:gd name="connsiteX11" fmla="*/ 21207 w 116335"/>
                  <a:gd name="connsiteY11" fmla="*/ 74682 h 176686"/>
                  <a:gd name="connsiteX12" fmla="*/ 0 w 116335"/>
                  <a:gd name="connsiteY12" fmla="*/ 176686 h 176686"/>
                  <a:gd name="connsiteX13" fmla="*/ 0 w 116335"/>
                  <a:gd name="connsiteY13" fmla="*/ 3036 h 176686"/>
                  <a:gd name="connsiteX14" fmla="*/ 20601 w 116335"/>
                  <a:gd name="connsiteY14" fmla="*/ 3036 h 176686"/>
                  <a:gd name="connsiteX15" fmla="*/ 20601 w 116335"/>
                  <a:gd name="connsiteY15" fmla="*/ 19429 h 176686"/>
                  <a:gd name="connsiteX16" fmla="*/ 38779 w 116335"/>
                  <a:gd name="connsiteY16" fmla="*/ 4857 h 176686"/>
                  <a:gd name="connsiteX17" fmla="*/ 62409 w 116335"/>
                  <a:gd name="connsiteY17" fmla="*/ 0 h 176686"/>
                  <a:gd name="connsiteX18" fmla="*/ 83616 w 116335"/>
                  <a:gd name="connsiteY18" fmla="*/ 4250 h 176686"/>
                  <a:gd name="connsiteX19" fmla="*/ 100582 w 116335"/>
                  <a:gd name="connsiteY19" fmla="*/ 16394 h 176686"/>
                  <a:gd name="connsiteX20" fmla="*/ 112094 w 116335"/>
                  <a:gd name="connsiteY20" fmla="*/ 36430 h 176686"/>
                  <a:gd name="connsiteX21" fmla="*/ 116336 w 116335"/>
                  <a:gd name="connsiteY21" fmla="*/ 63753 h 176686"/>
                  <a:gd name="connsiteX22" fmla="*/ 100582 w 116335"/>
                  <a:gd name="connsiteY22" fmla="*/ 111719 h 176686"/>
                  <a:gd name="connsiteX23" fmla="*/ 58774 w 116335"/>
                  <a:gd name="connsiteY23" fmla="*/ 129327 h 176686"/>
                  <a:gd name="connsiteX24" fmla="*/ 36961 w 116335"/>
                  <a:gd name="connsiteY24" fmla="*/ 125077 h 176686"/>
                  <a:gd name="connsiteX25" fmla="*/ 20601 w 116335"/>
                  <a:gd name="connsiteY25" fmla="*/ 112933 h 176686"/>
                  <a:gd name="connsiteX26" fmla="*/ 20601 w 116335"/>
                  <a:gd name="connsiteY26" fmla="*/ 176686 h 176686"/>
                  <a:gd name="connsiteX27" fmla="*/ 0 w 116335"/>
                  <a:gd name="connsiteY27" fmla="*/ 176686 h 176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16335" h="176686">
                    <a:moveTo>
                      <a:pt x="20601" y="74682"/>
                    </a:moveTo>
                    <a:cubicBezTo>
                      <a:pt x="20601" y="86218"/>
                      <a:pt x="24237" y="94718"/>
                      <a:pt x="32114" y="100790"/>
                    </a:cubicBezTo>
                    <a:cubicBezTo>
                      <a:pt x="39990" y="106862"/>
                      <a:pt x="49079" y="110505"/>
                      <a:pt x="59380" y="110505"/>
                    </a:cubicBezTo>
                    <a:cubicBezTo>
                      <a:pt x="70892" y="110505"/>
                      <a:pt x="79375" y="106255"/>
                      <a:pt x="86040" y="97754"/>
                    </a:cubicBezTo>
                    <a:cubicBezTo>
                      <a:pt x="92705" y="89254"/>
                      <a:pt x="95735" y="78325"/>
                      <a:pt x="95735" y="63753"/>
                    </a:cubicBezTo>
                    <a:cubicBezTo>
                      <a:pt x="95735" y="50395"/>
                      <a:pt x="92705" y="39466"/>
                      <a:pt x="86040" y="30966"/>
                    </a:cubicBezTo>
                    <a:cubicBezTo>
                      <a:pt x="79375" y="22465"/>
                      <a:pt x="70286" y="18215"/>
                      <a:pt x="58774" y="18215"/>
                    </a:cubicBezTo>
                    <a:cubicBezTo>
                      <a:pt x="53927" y="18215"/>
                      <a:pt x="49079" y="18822"/>
                      <a:pt x="44838" y="20644"/>
                    </a:cubicBezTo>
                    <a:cubicBezTo>
                      <a:pt x="40596" y="22465"/>
                      <a:pt x="36355" y="24894"/>
                      <a:pt x="32719" y="28537"/>
                    </a:cubicBezTo>
                    <a:cubicBezTo>
                      <a:pt x="29084" y="32180"/>
                      <a:pt x="26054" y="36430"/>
                      <a:pt x="24237" y="41287"/>
                    </a:cubicBezTo>
                    <a:cubicBezTo>
                      <a:pt x="21813" y="46752"/>
                      <a:pt x="21207" y="52216"/>
                      <a:pt x="21207" y="58895"/>
                    </a:cubicBezTo>
                    <a:lnTo>
                      <a:pt x="21207" y="74682"/>
                    </a:lnTo>
                    <a:close/>
                    <a:moveTo>
                      <a:pt x="0" y="176686"/>
                    </a:moveTo>
                    <a:lnTo>
                      <a:pt x="0" y="3036"/>
                    </a:lnTo>
                    <a:lnTo>
                      <a:pt x="20601" y="3036"/>
                    </a:lnTo>
                    <a:lnTo>
                      <a:pt x="20601" y="19429"/>
                    </a:lnTo>
                    <a:cubicBezTo>
                      <a:pt x="24843" y="13358"/>
                      <a:pt x="30902" y="8500"/>
                      <a:pt x="38779" y="4857"/>
                    </a:cubicBezTo>
                    <a:cubicBezTo>
                      <a:pt x="46050" y="1821"/>
                      <a:pt x="53927" y="0"/>
                      <a:pt x="62409" y="0"/>
                    </a:cubicBezTo>
                    <a:cubicBezTo>
                      <a:pt x="69680" y="0"/>
                      <a:pt x="76951" y="1214"/>
                      <a:pt x="83616" y="4250"/>
                    </a:cubicBezTo>
                    <a:cubicBezTo>
                      <a:pt x="90282" y="6679"/>
                      <a:pt x="95735" y="10929"/>
                      <a:pt x="100582" y="16394"/>
                    </a:cubicBezTo>
                    <a:cubicBezTo>
                      <a:pt x="105429" y="21858"/>
                      <a:pt x="109671" y="28537"/>
                      <a:pt x="112094" y="36430"/>
                    </a:cubicBezTo>
                    <a:cubicBezTo>
                      <a:pt x="115124" y="44323"/>
                      <a:pt x="116336" y="53431"/>
                      <a:pt x="116336" y="63753"/>
                    </a:cubicBezTo>
                    <a:cubicBezTo>
                      <a:pt x="116336" y="84396"/>
                      <a:pt x="110883" y="100183"/>
                      <a:pt x="100582" y="111719"/>
                    </a:cubicBezTo>
                    <a:cubicBezTo>
                      <a:pt x="90282" y="123255"/>
                      <a:pt x="76345" y="129327"/>
                      <a:pt x="58774" y="129327"/>
                    </a:cubicBezTo>
                    <a:cubicBezTo>
                      <a:pt x="50897" y="129327"/>
                      <a:pt x="43626" y="128113"/>
                      <a:pt x="36961" y="125077"/>
                    </a:cubicBezTo>
                    <a:cubicBezTo>
                      <a:pt x="30296" y="122041"/>
                      <a:pt x="24843" y="118398"/>
                      <a:pt x="20601" y="112933"/>
                    </a:cubicBezTo>
                    <a:lnTo>
                      <a:pt x="20601" y="176686"/>
                    </a:lnTo>
                    <a:lnTo>
                      <a:pt x="0" y="176686"/>
                    </a:lnTo>
                    <a:close/>
                  </a:path>
                </a:pathLst>
              </a:custGeom>
              <a:solidFill>
                <a:srgbClr val="7F8183"/>
              </a:solidFill>
              <a:ln w="6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</p:grp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68E3F17D-9289-8743-B858-55A7CC94942D}"/>
                </a:ext>
              </a:extLst>
            </p:cNvPr>
            <p:cNvSpPr/>
            <p:nvPr/>
          </p:nvSpPr>
          <p:spPr>
            <a:xfrm>
              <a:off x="1098483" y="5474639"/>
              <a:ext cx="161779" cy="123255"/>
            </a:xfrm>
            <a:custGeom>
              <a:avLst/>
              <a:gdLst>
                <a:gd name="connsiteX0" fmla="*/ 161780 w 161779"/>
                <a:gd name="connsiteY0" fmla="*/ 0 h 123255"/>
                <a:gd name="connsiteX1" fmla="*/ 161780 w 161779"/>
                <a:gd name="connsiteY1" fmla="*/ 123255 h 123255"/>
                <a:gd name="connsiteX2" fmla="*/ 0 w 161779"/>
                <a:gd name="connsiteY2" fmla="*/ 123255 h 123255"/>
                <a:gd name="connsiteX3" fmla="*/ 0 w 161779"/>
                <a:gd name="connsiteY3" fmla="*/ 0 h 123255"/>
                <a:gd name="connsiteX4" fmla="*/ 20601 w 161779"/>
                <a:gd name="connsiteY4" fmla="*/ 0 h 123255"/>
                <a:gd name="connsiteX5" fmla="*/ 20601 w 161779"/>
                <a:gd name="connsiteY5" fmla="*/ 104433 h 123255"/>
                <a:gd name="connsiteX6" fmla="*/ 70892 w 161779"/>
                <a:gd name="connsiteY6" fmla="*/ 104433 h 123255"/>
                <a:gd name="connsiteX7" fmla="*/ 70892 w 161779"/>
                <a:gd name="connsiteY7" fmla="*/ 0 h 123255"/>
                <a:gd name="connsiteX8" fmla="*/ 90887 w 161779"/>
                <a:gd name="connsiteY8" fmla="*/ 0 h 123255"/>
                <a:gd name="connsiteX9" fmla="*/ 90887 w 161779"/>
                <a:gd name="connsiteY9" fmla="*/ 104433 h 123255"/>
                <a:gd name="connsiteX10" fmla="*/ 141178 w 161779"/>
                <a:gd name="connsiteY10" fmla="*/ 104433 h 123255"/>
                <a:gd name="connsiteX11" fmla="*/ 141178 w 161779"/>
                <a:gd name="connsiteY11" fmla="*/ 0 h 123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1779" h="123255">
                  <a:moveTo>
                    <a:pt x="161780" y="0"/>
                  </a:moveTo>
                  <a:lnTo>
                    <a:pt x="161780" y="123255"/>
                  </a:lnTo>
                  <a:lnTo>
                    <a:pt x="0" y="123255"/>
                  </a:lnTo>
                  <a:lnTo>
                    <a:pt x="0" y="0"/>
                  </a:lnTo>
                  <a:lnTo>
                    <a:pt x="20601" y="0"/>
                  </a:lnTo>
                  <a:lnTo>
                    <a:pt x="20601" y="104433"/>
                  </a:lnTo>
                  <a:lnTo>
                    <a:pt x="70892" y="104433"/>
                  </a:lnTo>
                  <a:lnTo>
                    <a:pt x="70892" y="0"/>
                  </a:lnTo>
                  <a:lnTo>
                    <a:pt x="90887" y="0"/>
                  </a:lnTo>
                  <a:lnTo>
                    <a:pt x="90887" y="104433"/>
                  </a:lnTo>
                  <a:lnTo>
                    <a:pt x="141178" y="104433"/>
                  </a:lnTo>
                  <a:lnTo>
                    <a:pt x="141178" y="0"/>
                  </a:lnTo>
                  <a:close/>
                </a:path>
              </a:pathLst>
            </a:custGeom>
            <a:solidFill>
              <a:srgbClr val="7F8183"/>
            </a:solidFill>
            <a:ln w="6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654E1483-9F2B-AC4E-93A0-547C66756421}"/>
                </a:ext>
              </a:extLst>
            </p:cNvPr>
            <p:cNvSpPr/>
            <p:nvPr/>
          </p:nvSpPr>
          <p:spPr>
            <a:xfrm>
              <a:off x="1290558" y="5472818"/>
              <a:ext cx="110882" cy="128112"/>
            </a:xfrm>
            <a:custGeom>
              <a:avLst/>
              <a:gdLst>
                <a:gd name="connsiteX0" fmla="*/ 57562 w 110882"/>
                <a:gd name="connsiteY0" fmla="*/ 17001 h 128112"/>
                <a:gd name="connsiteX1" fmla="*/ 33931 w 110882"/>
                <a:gd name="connsiteY1" fmla="*/ 26108 h 128112"/>
                <a:gd name="connsiteX2" fmla="*/ 21813 w 110882"/>
                <a:gd name="connsiteY2" fmla="*/ 49788 h 128112"/>
                <a:gd name="connsiteX3" fmla="*/ 90887 w 110882"/>
                <a:gd name="connsiteY3" fmla="*/ 49788 h 128112"/>
                <a:gd name="connsiteX4" fmla="*/ 82405 w 110882"/>
                <a:gd name="connsiteY4" fmla="*/ 26108 h 128112"/>
                <a:gd name="connsiteX5" fmla="*/ 57562 w 110882"/>
                <a:gd name="connsiteY5" fmla="*/ 17001 h 128112"/>
                <a:gd name="connsiteX6" fmla="*/ 110883 w 110882"/>
                <a:gd name="connsiteY6" fmla="*/ 67396 h 128112"/>
                <a:gd name="connsiteX7" fmla="*/ 20601 w 110882"/>
                <a:gd name="connsiteY7" fmla="*/ 67396 h 128112"/>
                <a:gd name="connsiteX8" fmla="*/ 32114 w 110882"/>
                <a:gd name="connsiteY8" fmla="*/ 98969 h 128112"/>
                <a:gd name="connsiteX9" fmla="*/ 58168 w 110882"/>
                <a:gd name="connsiteY9" fmla="*/ 109897 h 128112"/>
                <a:gd name="connsiteX10" fmla="*/ 80587 w 110882"/>
                <a:gd name="connsiteY10" fmla="*/ 103219 h 128112"/>
                <a:gd name="connsiteX11" fmla="*/ 90887 w 110882"/>
                <a:gd name="connsiteY11" fmla="*/ 87432 h 128112"/>
                <a:gd name="connsiteX12" fmla="*/ 110277 w 110882"/>
                <a:gd name="connsiteY12" fmla="*/ 91075 h 128112"/>
                <a:gd name="connsiteX13" fmla="*/ 92099 w 110882"/>
                <a:gd name="connsiteY13" fmla="*/ 118398 h 128112"/>
                <a:gd name="connsiteX14" fmla="*/ 57562 w 110882"/>
                <a:gd name="connsiteY14" fmla="*/ 128113 h 128112"/>
                <a:gd name="connsiteX15" fmla="*/ 15754 w 110882"/>
                <a:gd name="connsiteY15" fmla="*/ 111112 h 128112"/>
                <a:gd name="connsiteX16" fmla="*/ 0 w 110882"/>
                <a:gd name="connsiteY16" fmla="*/ 63753 h 128112"/>
                <a:gd name="connsiteX17" fmla="*/ 4241 w 110882"/>
                <a:gd name="connsiteY17" fmla="*/ 36430 h 128112"/>
                <a:gd name="connsiteX18" fmla="*/ 16360 w 110882"/>
                <a:gd name="connsiteY18" fmla="*/ 16394 h 128112"/>
                <a:gd name="connsiteX19" fmla="*/ 34537 w 110882"/>
                <a:gd name="connsiteY19" fmla="*/ 4250 h 128112"/>
                <a:gd name="connsiteX20" fmla="*/ 56956 w 110882"/>
                <a:gd name="connsiteY20" fmla="*/ 0 h 128112"/>
                <a:gd name="connsiteX21" fmla="*/ 95735 w 110882"/>
                <a:gd name="connsiteY21" fmla="*/ 15786 h 128112"/>
                <a:gd name="connsiteX22" fmla="*/ 110277 w 110882"/>
                <a:gd name="connsiteY22" fmla="*/ 59503 h 128112"/>
                <a:gd name="connsiteX23" fmla="*/ 110277 w 110882"/>
                <a:gd name="connsiteY23" fmla="*/ 67396 h 128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882" h="128112">
                  <a:moveTo>
                    <a:pt x="57562" y="17001"/>
                  </a:moveTo>
                  <a:cubicBezTo>
                    <a:pt x="47867" y="17001"/>
                    <a:pt x="39991" y="20037"/>
                    <a:pt x="33931" y="26108"/>
                  </a:cubicBezTo>
                  <a:cubicBezTo>
                    <a:pt x="27266" y="32180"/>
                    <a:pt x="23631" y="40073"/>
                    <a:pt x="21813" y="49788"/>
                  </a:cubicBezTo>
                  <a:lnTo>
                    <a:pt x="90887" y="49788"/>
                  </a:lnTo>
                  <a:cubicBezTo>
                    <a:pt x="90282" y="40073"/>
                    <a:pt x="87252" y="32180"/>
                    <a:pt x="82405" y="26108"/>
                  </a:cubicBezTo>
                  <a:cubicBezTo>
                    <a:pt x="76345" y="20037"/>
                    <a:pt x="67863" y="17001"/>
                    <a:pt x="57562" y="17001"/>
                  </a:cubicBezTo>
                  <a:moveTo>
                    <a:pt x="110883" y="67396"/>
                  </a:moveTo>
                  <a:lnTo>
                    <a:pt x="20601" y="67396"/>
                  </a:lnTo>
                  <a:cubicBezTo>
                    <a:pt x="21207" y="81361"/>
                    <a:pt x="24843" y="91682"/>
                    <a:pt x="32114" y="98969"/>
                  </a:cubicBezTo>
                  <a:cubicBezTo>
                    <a:pt x="38779" y="106255"/>
                    <a:pt x="47867" y="109897"/>
                    <a:pt x="58168" y="109897"/>
                  </a:cubicBezTo>
                  <a:cubicBezTo>
                    <a:pt x="67863" y="109897"/>
                    <a:pt x="75134" y="107469"/>
                    <a:pt x="80587" y="103219"/>
                  </a:cubicBezTo>
                  <a:cubicBezTo>
                    <a:pt x="86040" y="98969"/>
                    <a:pt x="89070" y="93504"/>
                    <a:pt x="90887" y="87432"/>
                  </a:cubicBezTo>
                  <a:lnTo>
                    <a:pt x="110277" y="91075"/>
                  </a:lnTo>
                  <a:cubicBezTo>
                    <a:pt x="107247" y="102611"/>
                    <a:pt x="101188" y="111719"/>
                    <a:pt x="92099" y="118398"/>
                  </a:cubicBezTo>
                  <a:cubicBezTo>
                    <a:pt x="83011" y="125077"/>
                    <a:pt x="71498" y="128113"/>
                    <a:pt x="57562" y="128113"/>
                  </a:cubicBezTo>
                  <a:cubicBezTo>
                    <a:pt x="39991" y="128113"/>
                    <a:pt x="26054" y="122648"/>
                    <a:pt x="15754" y="111112"/>
                  </a:cubicBezTo>
                  <a:cubicBezTo>
                    <a:pt x="5453" y="99576"/>
                    <a:pt x="0" y="83789"/>
                    <a:pt x="0" y="63753"/>
                  </a:cubicBezTo>
                  <a:cubicBezTo>
                    <a:pt x="0" y="53431"/>
                    <a:pt x="1212" y="44323"/>
                    <a:pt x="4241" y="36430"/>
                  </a:cubicBezTo>
                  <a:cubicBezTo>
                    <a:pt x="7271" y="28537"/>
                    <a:pt x="11512" y="21858"/>
                    <a:pt x="16360" y="16394"/>
                  </a:cubicBezTo>
                  <a:cubicBezTo>
                    <a:pt x="21207" y="10929"/>
                    <a:pt x="27872" y="6679"/>
                    <a:pt x="34537" y="4250"/>
                  </a:cubicBezTo>
                  <a:cubicBezTo>
                    <a:pt x="41808" y="1214"/>
                    <a:pt x="49079" y="0"/>
                    <a:pt x="56956" y="0"/>
                  </a:cubicBezTo>
                  <a:cubicBezTo>
                    <a:pt x="73316" y="0"/>
                    <a:pt x="86040" y="5464"/>
                    <a:pt x="95735" y="15786"/>
                  </a:cubicBezTo>
                  <a:cubicBezTo>
                    <a:pt x="105429" y="26108"/>
                    <a:pt x="110277" y="40680"/>
                    <a:pt x="110277" y="59503"/>
                  </a:cubicBezTo>
                  <a:lnTo>
                    <a:pt x="110277" y="67396"/>
                  </a:lnTo>
                  <a:close/>
                </a:path>
              </a:pathLst>
            </a:custGeom>
            <a:solidFill>
              <a:srgbClr val="7F8183"/>
            </a:solidFill>
            <a:ln w="6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451C6711-C525-4548-BB5B-1E5B822DDE63}"/>
                </a:ext>
              </a:extLst>
            </p:cNvPr>
            <p:cNvSpPr/>
            <p:nvPr/>
          </p:nvSpPr>
          <p:spPr>
            <a:xfrm>
              <a:off x="1431131" y="5474639"/>
              <a:ext cx="106035" cy="123255"/>
            </a:xfrm>
            <a:custGeom>
              <a:avLst/>
              <a:gdLst>
                <a:gd name="connsiteX0" fmla="*/ 0 w 106035"/>
                <a:gd name="connsiteY0" fmla="*/ 123255 h 123255"/>
                <a:gd name="connsiteX1" fmla="*/ 0 w 106035"/>
                <a:gd name="connsiteY1" fmla="*/ 0 h 123255"/>
                <a:gd name="connsiteX2" fmla="*/ 20601 w 106035"/>
                <a:gd name="connsiteY2" fmla="*/ 0 h 123255"/>
                <a:gd name="connsiteX3" fmla="*/ 20601 w 106035"/>
                <a:gd name="connsiteY3" fmla="*/ 50395 h 123255"/>
                <a:gd name="connsiteX4" fmla="*/ 85434 w 106035"/>
                <a:gd name="connsiteY4" fmla="*/ 50395 h 123255"/>
                <a:gd name="connsiteX5" fmla="*/ 85434 w 106035"/>
                <a:gd name="connsiteY5" fmla="*/ 0 h 123255"/>
                <a:gd name="connsiteX6" fmla="*/ 106035 w 106035"/>
                <a:gd name="connsiteY6" fmla="*/ 0 h 123255"/>
                <a:gd name="connsiteX7" fmla="*/ 106035 w 106035"/>
                <a:gd name="connsiteY7" fmla="*/ 123255 h 123255"/>
                <a:gd name="connsiteX8" fmla="*/ 85434 w 106035"/>
                <a:gd name="connsiteY8" fmla="*/ 123255 h 123255"/>
                <a:gd name="connsiteX9" fmla="*/ 85434 w 106035"/>
                <a:gd name="connsiteY9" fmla="*/ 69824 h 123255"/>
                <a:gd name="connsiteX10" fmla="*/ 20601 w 106035"/>
                <a:gd name="connsiteY10" fmla="*/ 69824 h 123255"/>
                <a:gd name="connsiteX11" fmla="*/ 20601 w 106035"/>
                <a:gd name="connsiteY11" fmla="*/ 123255 h 123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6035" h="123255">
                  <a:moveTo>
                    <a:pt x="0" y="123255"/>
                  </a:moveTo>
                  <a:lnTo>
                    <a:pt x="0" y="0"/>
                  </a:lnTo>
                  <a:lnTo>
                    <a:pt x="20601" y="0"/>
                  </a:lnTo>
                  <a:lnTo>
                    <a:pt x="20601" y="50395"/>
                  </a:lnTo>
                  <a:lnTo>
                    <a:pt x="85434" y="50395"/>
                  </a:lnTo>
                  <a:lnTo>
                    <a:pt x="85434" y="0"/>
                  </a:lnTo>
                  <a:lnTo>
                    <a:pt x="106035" y="0"/>
                  </a:lnTo>
                  <a:lnTo>
                    <a:pt x="106035" y="123255"/>
                  </a:lnTo>
                  <a:lnTo>
                    <a:pt x="85434" y="123255"/>
                  </a:lnTo>
                  <a:lnTo>
                    <a:pt x="85434" y="69824"/>
                  </a:lnTo>
                  <a:lnTo>
                    <a:pt x="20601" y="69824"/>
                  </a:lnTo>
                  <a:lnTo>
                    <a:pt x="20601" y="123255"/>
                  </a:lnTo>
                  <a:close/>
                </a:path>
              </a:pathLst>
            </a:custGeom>
            <a:solidFill>
              <a:srgbClr val="7F8183"/>
            </a:solidFill>
            <a:ln w="6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A508021A-96C6-BE48-A295-51199599BC66}"/>
                </a:ext>
              </a:extLst>
            </p:cNvPr>
            <p:cNvSpPr/>
            <p:nvPr/>
          </p:nvSpPr>
          <p:spPr>
            <a:xfrm>
              <a:off x="1568674" y="5471603"/>
              <a:ext cx="109064" cy="128719"/>
            </a:xfrm>
            <a:custGeom>
              <a:avLst/>
              <a:gdLst>
                <a:gd name="connsiteX0" fmla="*/ 89676 w 109064"/>
                <a:gd name="connsiteY0" fmla="*/ 86218 h 128719"/>
                <a:gd name="connsiteX1" fmla="*/ 109065 w 109064"/>
                <a:gd name="connsiteY1" fmla="*/ 89254 h 128719"/>
                <a:gd name="connsiteX2" fmla="*/ 92705 w 109064"/>
                <a:gd name="connsiteY2" fmla="*/ 117183 h 128719"/>
                <a:gd name="connsiteX3" fmla="*/ 56956 w 109064"/>
                <a:gd name="connsiteY3" fmla="*/ 128720 h 128719"/>
                <a:gd name="connsiteX4" fmla="*/ 15754 w 109064"/>
                <a:gd name="connsiteY4" fmla="*/ 112326 h 128719"/>
                <a:gd name="connsiteX5" fmla="*/ 0 w 109064"/>
                <a:gd name="connsiteY5" fmla="*/ 64360 h 128719"/>
                <a:gd name="connsiteX6" fmla="*/ 4241 w 109064"/>
                <a:gd name="connsiteY6" fmla="*/ 35823 h 128719"/>
                <a:gd name="connsiteX7" fmla="*/ 16360 w 109064"/>
                <a:gd name="connsiteY7" fmla="*/ 15786 h 128719"/>
                <a:gd name="connsiteX8" fmla="*/ 34537 w 109064"/>
                <a:gd name="connsiteY8" fmla="*/ 3643 h 128719"/>
                <a:gd name="connsiteX9" fmla="*/ 56956 w 109064"/>
                <a:gd name="connsiteY9" fmla="*/ 0 h 128719"/>
                <a:gd name="connsiteX10" fmla="*/ 93311 w 109064"/>
                <a:gd name="connsiteY10" fmla="*/ 11536 h 128719"/>
                <a:gd name="connsiteX11" fmla="*/ 109065 w 109064"/>
                <a:gd name="connsiteY11" fmla="*/ 38859 h 128719"/>
                <a:gd name="connsiteX12" fmla="*/ 90281 w 109064"/>
                <a:gd name="connsiteY12" fmla="*/ 42502 h 128719"/>
                <a:gd name="connsiteX13" fmla="*/ 80587 w 109064"/>
                <a:gd name="connsiteY13" fmla="*/ 26108 h 128719"/>
                <a:gd name="connsiteX14" fmla="*/ 57562 w 109064"/>
                <a:gd name="connsiteY14" fmla="*/ 18215 h 128719"/>
                <a:gd name="connsiteX15" fmla="*/ 30296 w 109064"/>
                <a:gd name="connsiteY15" fmla="*/ 30358 h 128719"/>
                <a:gd name="connsiteX16" fmla="*/ 20601 w 109064"/>
                <a:gd name="connsiteY16" fmla="*/ 63753 h 128719"/>
                <a:gd name="connsiteX17" fmla="*/ 30296 w 109064"/>
                <a:gd name="connsiteY17" fmla="*/ 97147 h 128719"/>
                <a:gd name="connsiteX18" fmla="*/ 57562 w 109064"/>
                <a:gd name="connsiteY18" fmla="*/ 109897 h 128719"/>
                <a:gd name="connsiteX19" fmla="*/ 81193 w 109064"/>
                <a:gd name="connsiteY19" fmla="*/ 102004 h 128719"/>
                <a:gd name="connsiteX20" fmla="*/ 89676 w 109064"/>
                <a:gd name="connsiteY20" fmla="*/ 86218 h 128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9064" h="128719">
                  <a:moveTo>
                    <a:pt x="89676" y="86218"/>
                  </a:moveTo>
                  <a:lnTo>
                    <a:pt x="109065" y="89254"/>
                  </a:lnTo>
                  <a:cubicBezTo>
                    <a:pt x="106641" y="100183"/>
                    <a:pt x="101188" y="109897"/>
                    <a:pt x="92705" y="117183"/>
                  </a:cubicBezTo>
                  <a:cubicBezTo>
                    <a:pt x="84222" y="125077"/>
                    <a:pt x="72104" y="128720"/>
                    <a:pt x="56956" y="128720"/>
                  </a:cubicBezTo>
                  <a:cubicBezTo>
                    <a:pt x="39990" y="128720"/>
                    <a:pt x="26054" y="123255"/>
                    <a:pt x="15754" y="112326"/>
                  </a:cubicBezTo>
                  <a:cubicBezTo>
                    <a:pt x="5453" y="101397"/>
                    <a:pt x="0" y="85611"/>
                    <a:pt x="0" y="64360"/>
                  </a:cubicBezTo>
                  <a:cubicBezTo>
                    <a:pt x="0" y="53431"/>
                    <a:pt x="1212" y="43716"/>
                    <a:pt x="4241" y="35823"/>
                  </a:cubicBezTo>
                  <a:cubicBezTo>
                    <a:pt x="7271" y="27930"/>
                    <a:pt x="11512" y="21251"/>
                    <a:pt x="16360" y="15786"/>
                  </a:cubicBezTo>
                  <a:cubicBezTo>
                    <a:pt x="21207" y="10322"/>
                    <a:pt x="27266" y="6679"/>
                    <a:pt x="34537" y="3643"/>
                  </a:cubicBezTo>
                  <a:cubicBezTo>
                    <a:pt x="41808" y="1214"/>
                    <a:pt x="49079" y="0"/>
                    <a:pt x="56956" y="0"/>
                  </a:cubicBezTo>
                  <a:cubicBezTo>
                    <a:pt x="72710" y="0"/>
                    <a:pt x="84828" y="3643"/>
                    <a:pt x="93311" y="11536"/>
                  </a:cubicBezTo>
                  <a:cubicBezTo>
                    <a:pt x="101794" y="19429"/>
                    <a:pt x="106641" y="28537"/>
                    <a:pt x="109065" y="38859"/>
                  </a:cubicBezTo>
                  <a:lnTo>
                    <a:pt x="90281" y="42502"/>
                  </a:lnTo>
                  <a:cubicBezTo>
                    <a:pt x="88464" y="36430"/>
                    <a:pt x="85434" y="30966"/>
                    <a:pt x="80587" y="26108"/>
                  </a:cubicBezTo>
                  <a:cubicBezTo>
                    <a:pt x="75740" y="21251"/>
                    <a:pt x="67863" y="18215"/>
                    <a:pt x="57562" y="18215"/>
                  </a:cubicBezTo>
                  <a:cubicBezTo>
                    <a:pt x="46050" y="18215"/>
                    <a:pt x="36961" y="22465"/>
                    <a:pt x="30296" y="30358"/>
                  </a:cubicBezTo>
                  <a:cubicBezTo>
                    <a:pt x="23631" y="38859"/>
                    <a:pt x="20601" y="49788"/>
                    <a:pt x="20601" y="63753"/>
                  </a:cubicBezTo>
                  <a:cubicBezTo>
                    <a:pt x="20601" y="77718"/>
                    <a:pt x="23631" y="88647"/>
                    <a:pt x="30296" y="97147"/>
                  </a:cubicBezTo>
                  <a:cubicBezTo>
                    <a:pt x="36355" y="105647"/>
                    <a:pt x="45444" y="109897"/>
                    <a:pt x="57562" y="109897"/>
                  </a:cubicBezTo>
                  <a:cubicBezTo>
                    <a:pt x="68469" y="109897"/>
                    <a:pt x="76345" y="107469"/>
                    <a:pt x="81193" y="102004"/>
                  </a:cubicBezTo>
                  <a:cubicBezTo>
                    <a:pt x="84828" y="97754"/>
                    <a:pt x="87858" y="92290"/>
                    <a:pt x="89676" y="86218"/>
                  </a:cubicBezTo>
                </a:path>
              </a:pathLst>
            </a:custGeom>
            <a:solidFill>
              <a:srgbClr val="7F8183"/>
            </a:solidFill>
            <a:ln w="6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58B60FAF-998A-D442-AE22-453AF7187B35}"/>
                </a:ext>
              </a:extLst>
            </p:cNvPr>
            <p:cNvSpPr/>
            <p:nvPr/>
          </p:nvSpPr>
          <p:spPr>
            <a:xfrm>
              <a:off x="1692887" y="5474639"/>
              <a:ext cx="110276" cy="123255"/>
            </a:xfrm>
            <a:custGeom>
              <a:avLst/>
              <a:gdLst>
                <a:gd name="connsiteX0" fmla="*/ 0 w 110276"/>
                <a:gd name="connsiteY0" fmla="*/ 19429 h 123255"/>
                <a:gd name="connsiteX1" fmla="*/ 0 w 110276"/>
                <a:gd name="connsiteY1" fmla="*/ 0 h 123255"/>
                <a:gd name="connsiteX2" fmla="*/ 110277 w 110276"/>
                <a:gd name="connsiteY2" fmla="*/ 0 h 123255"/>
                <a:gd name="connsiteX3" fmla="*/ 110277 w 110276"/>
                <a:gd name="connsiteY3" fmla="*/ 19429 h 123255"/>
                <a:gd name="connsiteX4" fmla="*/ 65439 w 110276"/>
                <a:gd name="connsiteY4" fmla="*/ 19429 h 123255"/>
                <a:gd name="connsiteX5" fmla="*/ 65439 w 110276"/>
                <a:gd name="connsiteY5" fmla="*/ 123255 h 123255"/>
                <a:gd name="connsiteX6" fmla="*/ 44838 w 110276"/>
                <a:gd name="connsiteY6" fmla="*/ 123255 h 123255"/>
                <a:gd name="connsiteX7" fmla="*/ 44838 w 110276"/>
                <a:gd name="connsiteY7" fmla="*/ 19429 h 123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0276" h="123255">
                  <a:moveTo>
                    <a:pt x="0" y="19429"/>
                  </a:moveTo>
                  <a:lnTo>
                    <a:pt x="0" y="0"/>
                  </a:lnTo>
                  <a:lnTo>
                    <a:pt x="110277" y="0"/>
                  </a:lnTo>
                  <a:lnTo>
                    <a:pt x="110277" y="19429"/>
                  </a:lnTo>
                  <a:lnTo>
                    <a:pt x="65439" y="19429"/>
                  </a:lnTo>
                  <a:lnTo>
                    <a:pt x="65439" y="123255"/>
                  </a:lnTo>
                  <a:lnTo>
                    <a:pt x="44838" y="123255"/>
                  </a:lnTo>
                  <a:lnTo>
                    <a:pt x="44838" y="19429"/>
                  </a:lnTo>
                  <a:close/>
                </a:path>
              </a:pathLst>
            </a:custGeom>
            <a:solidFill>
              <a:srgbClr val="7F8183"/>
            </a:solidFill>
            <a:ln w="6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grpSp>
          <p:nvGrpSpPr>
            <p:cNvPr id="23" name="Graphic 11">
              <a:extLst>
                <a:ext uri="{FF2B5EF4-FFF2-40B4-BE49-F238E27FC236}">
                  <a16:creationId xmlns:a16="http://schemas.microsoft.com/office/drawing/2014/main" id="{2B14A07C-F107-AD4B-84D8-19021835B693}"/>
                </a:ext>
              </a:extLst>
            </p:cNvPr>
            <p:cNvGrpSpPr/>
            <p:nvPr/>
          </p:nvGrpSpPr>
          <p:grpSpPr>
            <a:xfrm>
              <a:off x="1828612" y="5472210"/>
              <a:ext cx="236913" cy="128719"/>
              <a:chOff x="1828612" y="5472210"/>
              <a:chExt cx="236913" cy="128719"/>
            </a:xfrm>
            <a:solidFill>
              <a:srgbClr val="CFD4D9"/>
            </a:solidFill>
          </p:grpSpPr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911FBB16-EF5A-FB41-8E03-3086A290846E}"/>
                  </a:ext>
                </a:extLst>
              </p:cNvPr>
              <p:cNvSpPr/>
              <p:nvPr/>
            </p:nvSpPr>
            <p:spPr>
              <a:xfrm>
                <a:off x="1828612" y="5474639"/>
                <a:ext cx="97552" cy="123862"/>
              </a:xfrm>
              <a:custGeom>
                <a:avLst/>
                <a:gdLst>
                  <a:gd name="connsiteX0" fmla="*/ 56350 w 97552"/>
                  <a:gd name="connsiteY0" fmla="*/ 69217 h 123862"/>
                  <a:gd name="connsiteX1" fmla="*/ 19995 w 97552"/>
                  <a:gd name="connsiteY1" fmla="*/ 69217 h 123862"/>
                  <a:gd name="connsiteX2" fmla="*/ 19995 w 97552"/>
                  <a:gd name="connsiteY2" fmla="*/ 105647 h 123862"/>
                  <a:gd name="connsiteX3" fmla="*/ 56350 w 97552"/>
                  <a:gd name="connsiteY3" fmla="*/ 105647 h 123862"/>
                  <a:gd name="connsiteX4" fmla="*/ 73316 w 97552"/>
                  <a:gd name="connsiteY4" fmla="*/ 100790 h 123862"/>
                  <a:gd name="connsiteX5" fmla="*/ 78163 w 97552"/>
                  <a:gd name="connsiteY5" fmla="*/ 87432 h 123862"/>
                  <a:gd name="connsiteX6" fmla="*/ 72710 w 97552"/>
                  <a:gd name="connsiteY6" fmla="*/ 73467 h 123862"/>
                  <a:gd name="connsiteX7" fmla="*/ 56350 w 97552"/>
                  <a:gd name="connsiteY7" fmla="*/ 69217 h 123862"/>
                  <a:gd name="connsiteX8" fmla="*/ 52715 w 97552"/>
                  <a:gd name="connsiteY8" fmla="*/ 17608 h 123862"/>
                  <a:gd name="connsiteX9" fmla="*/ 19995 w 97552"/>
                  <a:gd name="connsiteY9" fmla="*/ 17608 h 123862"/>
                  <a:gd name="connsiteX10" fmla="*/ 19995 w 97552"/>
                  <a:gd name="connsiteY10" fmla="*/ 52216 h 123862"/>
                  <a:gd name="connsiteX11" fmla="*/ 54533 w 97552"/>
                  <a:gd name="connsiteY11" fmla="*/ 52216 h 123862"/>
                  <a:gd name="connsiteX12" fmla="*/ 69680 w 97552"/>
                  <a:gd name="connsiteY12" fmla="*/ 47966 h 123862"/>
                  <a:gd name="connsiteX13" fmla="*/ 74528 w 97552"/>
                  <a:gd name="connsiteY13" fmla="*/ 34609 h 123862"/>
                  <a:gd name="connsiteX14" fmla="*/ 69680 w 97552"/>
                  <a:gd name="connsiteY14" fmla="*/ 21251 h 123862"/>
                  <a:gd name="connsiteX15" fmla="*/ 52715 w 97552"/>
                  <a:gd name="connsiteY15" fmla="*/ 17608 h 123862"/>
                  <a:gd name="connsiteX16" fmla="*/ 0 w 97552"/>
                  <a:gd name="connsiteY16" fmla="*/ 123255 h 123862"/>
                  <a:gd name="connsiteX17" fmla="*/ 0 w 97552"/>
                  <a:gd name="connsiteY17" fmla="*/ 0 h 123862"/>
                  <a:gd name="connsiteX18" fmla="*/ 52715 w 97552"/>
                  <a:gd name="connsiteY18" fmla="*/ 0 h 123862"/>
                  <a:gd name="connsiteX19" fmla="*/ 83616 w 97552"/>
                  <a:gd name="connsiteY19" fmla="*/ 8500 h 123862"/>
                  <a:gd name="connsiteX20" fmla="*/ 94523 w 97552"/>
                  <a:gd name="connsiteY20" fmla="*/ 33394 h 123862"/>
                  <a:gd name="connsiteX21" fmla="*/ 90888 w 97552"/>
                  <a:gd name="connsiteY21" fmla="*/ 47966 h 123862"/>
                  <a:gd name="connsiteX22" fmla="*/ 76951 w 97552"/>
                  <a:gd name="connsiteY22" fmla="*/ 59502 h 123862"/>
                  <a:gd name="connsiteX23" fmla="*/ 92705 w 97552"/>
                  <a:gd name="connsiteY23" fmla="*/ 70432 h 123862"/>
                  <a:gd name="connsiteX24" fmla="*/ 97552 w 97552"/>
                  <a:gd name="connsiteY24" fmla="*/ 88647 h 123862"/>
                  <a:gd name="connsiteX25" fmla="*/ 87858 w 97552"/>
                  <a:gd name="connsiteY25" fmla="*/ 114148 h 123862"/>
                  <a:gd name="connsiteX26" fmla="*/ 56350 w 97552"/>
                  <a:gd name="connsiteY26" fmla="*/ 123862 h 123862"/>
                  <a:gd name="connsiteX27" fmla="*/ 0 w 97552"/>
                  <a:gd name="connsiteY27" fmla="*/ 123862 h 123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97552" h="123862">
                    <a:moveTo>
                      <a:pt x="56350" y="69217"/>
                    </a:moveTo>
                    <a:lnTo>
                      <a:pt x="19995" y="69217"/>
                    </a:lnTo>
                    <a:lnTo>
                      <a:pt x="19995" y="105647"/>
                    </a:lnTo>
                    <a:lnTo>
                      <a:pt x="56350" y="105647"/>
                    </a:lnTo>
                    <a:cubicBezTo>
                      <a:pt x="64227" y="105647"/>
                      <a:pt x="69680" y="103826"/>
                      <a:pt x="73316" y="100790"/>
                    </a:cubicBezTo>
                    <a:cubicBezTo>
                      <a:pt x="76345" y="97754"/>
                      <a:pt x="78163" y="93504"/>
                      <a:pt x="78163" y="87432"/>
                    </a:cubicBezTo>
                    <a:cubicBezTo>
                      <a:pt x="78163" y="80753"/>
                      <a:pt x="76345" y="76503"/>
                      <a:pt x="72710" y="73467"/>
                    </a:cubicBezTo>
                    <a:cubicBezTo>
                      <a:pt x="69680" y="71039"/>
                      <a:pt x="64227" y="69217"/>
                      <a:pt x="56350" y="69217"/>
                    </a:cubicBezTo>
                    <a:moveTo>
                      <a:pt x="52715" y="17608"/>
                    </a:moveTo>
                    <a:lnTo>
                      <a:pt x="19995" y="17608"/>
                    </a:lnTo>
                    <a:lnTo>
                      <a:pt x="19995" y="52216"/>
                    </a:lnTo>
                    <a:lnTo>
                      <a:pt x="54533" y="52216"/>
                    </a:lnTo>
                    <a:cubicBezTo>
                      <a:pt x="61197" y="52216"/>
                      <a:pt x="66651" y="51002"/>
                      <a:pt x="69680" y="47966"/>
                    </a:cubicBezTo>
                    <a:cubicBezTo>
                      <a:pt x="73316" y="44930"/>
                      <a:pt x="74528" y="40680"/>
                      <a:pt x="74528" y="34609"/>
                    </a:cubicBezTo>
                    <a:cubicBezTo>
                      <a:pt x="74528" y="28537"/>
                      <a:pt x="72710" y="24287"/>
                      <a:pt x="69680" y="21251"/>
                    </a:cubicBezTo>
                    <a:cubicBezTo>
                      <a:pt x="67257" y="19429"/>
                      <a:pt x="61197" y="17608"/>
                      <a:pt x="52715" y="17608"/>
                    </a:cubicBezTo>
                    <a:moveTo>
                      <a:pt x="0" y="123255"/>
                    </a:moveTo>
                    <a:lnTo>
                      <a:pt x="0" y="0"/>
                    </a:lnTo>
                    <a:lnTo>
                      <a:pt x="52715" y="0"/>
                    </a:lnTo>
                    <a:cubicBezTo>
                      <a:pt x="66045" y="0"/>
                      <a:pt x="76345" y="3036"/>
                      <a:pt x="83616" y="8500"/>
                    </a:cubicBezTo>
                    <a:cubicBezTo>
                      <a:pt x="90888" y="13965"/>
                      <a:pt x="94523" y="22465"/>
                      <a:pt x="94523" y="33394"/>
                    </a:cubicBezTo>
                    <a:cubicBezTo>
                      <a:pt x="94523" y="38252"/>
                      <a:pt x="93311" y="43109"/>
                      <a:pt x="90888" y="47966"/>
                    </a:cubicBezTo>
                    <a:cubicBezTo>
                      <a:pt x="88464" y="52824"/>
                      <a:pt x="84222" y="57074"/>
                      <a:pt x="76951" y="59502"/>
                    </a:cubicBezTo>
                    <a:cubicBezTo>
                      <a:pt x="84222" y="61931"/>
                      <a:pt x="89676" y="65574"/>
                      <a:pt x="92705" y="70432"/>
                    </a:cubicBezTo>
                    <a:cubicBezTo>
                      <a:pt x="95735" y="75289"/>
                      <a:pt x="97552" y="81361"/>
                      <a:pt x="97552" y="88647"/>
                    </a:cubicBezTo>
                    <a:cubicBezTo>
                      <a:pt x="97552" y="98968"/>
                      <a:pt x="94523" y="107469"/>
                      <a:pt x="87858" y="114148"/>
                    </a:cubicBezTo>
                    <a:cubicBezTo>
                      <a:pt x="81193" y="120219"/>
                      <a:pt x="70892" y="123862"/>
                      <a:pt x="56350" y="123862"/>
                    </a:cubicBezTo>
                    <a:lnTo>
                      <a:pt x="0" y="123862"/>
                    </a:lnTo>
                    <a:close/>
                  </a:path>
                </a:pathLst>
              </a:custGeom>
              <a:solidFill>
                <a:srgbClr val="7F8183"/>
              </a:solidFill>
              <a:ln w="6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626244B5-8B67-EA45-93EB-FAC2151D4D70}"/>
                  </a:ext>
                </a:extLst>
              </p:cNvPr>
              <p:cNvSpPr/>
              <p:nvPr/>
            </p:nvSpPr>
            <p:spPr>
              <a:xfrm>
                <a:off x="1949795" y="5472210"/>
                <a:ext cx="115729" cy="128719"/>
              </a:xfrm>
              <a:custGeom>
                <a:avLst/>
                <a:gdLst>
                  <a:gd name="connsiteX0" fmla="*/ 58774 w 115729"/>
                  <a:gd name="connsiteY0" fmla="*/ 109898 h 128719"/>
                  <a:gd name="connsiteX1" fmla="*/ 86646 w 115729"/>
                  <a:gd name="connsiteY1" fmla="*/ 97754 h 128719"/>
                  <a:gd name="connsiteX2" fmla="*/ 95735 w 115729"/>
                  <a:gd name="connsiteY2" fmla="*/ 63753 h 128719"/>
                  <a:gd name="connsiteX3" fmla="*/ 86646 w 115729"/>
                  <a:gd name="connsiteY3" fmla="*/ 29751 h 128719"/>
                  <a:gd name="connsiteX4" fmla="*/ 58774 w 115729"/>
                  <a:gd name="connsiteY4" fmla="*/ 17608 h 128719"/>
                  <a:gd name="connsiteX5" fmla="*/ 30902 w 115729"/>
                  <a:gd name="connsiteY5" fmla="*/ 29751 h 128719"/>
                  <a:gd name="connsiteX6" fmla="*/ 21207 w 115729"/>
                  <a:gd name="connsiteY6" fmla="*/ 63753 h 128719"/>
                  <a:gd name="connsiteX7" fmla="*/ 31508 w 115729"/>
                  <a:gd name="connsiteY7" fmla="*/ 97754 h 128719"/>
                  <a:gd name="connsiteX8" fmla="*/ 58774 w 115729"/>
                  <a:gd name="connsiteY8" fmla="*/ 109898 h 128719"/>
                  <a:gd name="connsiteX9" fmla="*/ 58774 w 115729"/>
                  <a:gd name="connsiteY9" fmla="*/ 128720 h 128719"/>
                  <a:gd name="connsiteX10" fmla="*/ 35143 w 115729"/>
                  <a:gd name="connsiteY10" fmla="*/ 124470 h 128719"/>
                  <a:gd name="connsiteX11" fmla="*/ 16360 w 115729"/>
                  <a:gd name="connsiteY11" fmla="*/ 112326 h 128719"/>
                  <a:gd name="connsiteX12" fmla="*/ 4241 w 115729"/>
                  <a:gd name="connsiteY12" fmla="*/ 91683 h 128719"/>
                  <a:gd name="connsiteX13" fmla="*/ 0 w 115729"/>
                  <a:gd name="connsiteY13" fmla="*/ 64360 h 128719"/>
                  <a:gd name="connsiteX14" fmla="*/ 16360 w 115729"/>
                  <a:gd name="connsiteY14" fmla="*/ 17001 h 128719"/>
                  <a:gd name="connsiteX15" fmla="*/ 58774 w 115729"/>
                  <a:gd name="connsiteY15" fmla="*/ 0 h 128719"/>
                  <a:gd name="connsiteX16" fmla="*/ 99976 w 115729"/>
                  <a:gd name="connsiteY16" fmla="*/ 17001 h 128719"/>
                  <a:gd name="connsiteX17" fmla="*/ 115730 w 115729"/>
                  <a:gd name="connsiteY17" fmla="*/ 64360 h 128719"/>
                  <a:gd name="connsiteX18" fmla="*/ 99976 w 115729"/>
                  <a:gd name="connsiteY18" fmla="*/ 111719 h 128719"/>
                  <a:gd name="connsiteX19" fmla="*/ 58774 w 115729"/>
                  <a:gd name="connsiteY19" fmla="*/ 128720 h 128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15729" h="128719">
                    <a:moveTo>
                      <a:pt x="58774" y="109898"/>
                    </a:moveTo>
                    <a:cubicBezTo>
                      <a:pt x="70892" y="109898"/>
                      <a:pt x="79981" y="105647"/>
                      <a:pt x="86646" y="97754"/>
                    </a:cubicBezTo>
                    <a:cubicBezTo>
                      <a:pt x="92705" y="89254"/>
                      <a:pt x="95735" y="78325"/>
                      <a:pt x="95735" y="63753"/>
                    </a:cubicBezTo>
                    <a:cubicBezTo>
                      <a:pt x="95735" y="49181"/>
                      <a:pt x="92705" y="38252"/>
                      <a:pt x="86646" y="29751"/>
                    </a:cubicBezTo>
                    <a:cubicBezTo>
                      <a:pt x="80587" y="21858"/>
                      <a:pt x="71498" y="17608"/>
                      <a:pt x="58774" y="17608"/>
                    </a:cubicBezTo>
                    <a:cubicBezTo>
                      <a:pt x="46655" y="17608"/>
                      <a:pt x="37567" y="21858"/>
                      <a:pt x="30902" y="29751"/>
                    </a:cubicBezTo>
                    <a:cubicBezTo>
                      <a:pt x="24237" y="37644"/>
                      <a:pt x="21207" y="49181"/>
                      <a:pt x="21207" y="63753"/>
                    </a:cubicBezTo>
                    <a:cubicBezTo>
                      <a:pt x="21207" y="78325"/>
                      <a:pt x="24842" y="89254"/>
                      <a:pt x="31508" y="97754"/>
                    </a:cubicBezTo>
                    <a:cubicBezTo>
                      <a:pt x="37567" y="106255"/>
                      <a:pt x="46655" y="109898"/>
                      <a:pt x="58774" y="109898"/>
                    </a:cubicBezTo>
                    <a:moveTo>
                      <a:pt x="58774" y="128720"/>
                    </a:moveTo>
                    <a:cubicBezTo>
                      <a:pt x="50291" y="128720"/>
                      <a:pt x="42414" y="127505"/>
                      <a:pt x="35143" y="124470"/>
                    </a:cubicBezTo>
                    <a:cubicBezTo>
                      <a:pt x="27872" y="121434"/>
                      <a:pt x="21813" y="117184"/>
                      <a:pt x="16360" y="112326"/>
                    </a:cubicBezTo>
                    <a:cubicBezTo>
                      <a:pt x="11512" y="106862"/>
                      <a:pt x="7271" y="100183"/>
                      <a:pt x="4241" y="91683"/>
                    </a:cubicBezTo>
                    <a:cubicBezTo>
                      <a:pt x="1212" y="83789"/>
                      <a:pt x="0" y="74682"/>
                      <a:pt x="0" y="64360"/>
                    </a:cubicBezTo>
                    <a:cubicBezTo>
                      <a:pt x="0" y="43716"/>
                      <a:pt x="5453" y="27930"/>
                      <a:pt x="16360" y="17001"/>
                    </a:cubicBezTo>
                    <a:cubicBezTo>
                      <a:pt x="27266" y="6072"/>
                      <a:pt x="41202" y="0"/>
                      <a:pt x="58774" y="0"/>
                    </a:cubicBezTo>
                    <a:cubicBezTo>
                      <a:pt x="75740" y="0"/>
                      <a:pt x="89676" y="5465"/>
                      <a:pt x="99976" y="17001"/>
                    </a:cubicBezTo>
                    <a:cubicBezTo>
                      <a:pt x="110277" y="27930"/>
                      <a:pt x="115730" y="43716"/>
                      <a:pt x="115730" y="64360"/>
                    </a:cubicBezTo>
                    <a:cubicBezTo>
                      <a:pt x="115730" y="84396"/>
                      <a:pt x="110277" y="100183"/>
                      <a:pt x="99976" y="111719"/>
                    </a:cubicBezTo>
                    <a:cubicBezTo>
                      <a:pt x="89070" y="122648"/>
                      <a:pt x="75740" y="128720"/>
                      <a:pt x="58774" y="128720"/>
                    </a:cubicBezTo>
                  </a:path>
                </a:pathLst>
              </a:custGeom>
              <a:solidFill>
                <a:srgbClr val="7F8183"/>
              </a:solidFill>
              <a:ln w="6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</p:grp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997DB53A-131F-8C49-BE87-A3BA6189EB68}"/>
                </a:ext>
              </a:extLst>
            </p:cNvPr>
            <p:cNvSpPr/>
            <p:nvPr/>
          </p:nvSpPr>
          <p:spPr>
            <a:xfrm>
              <a:off x="368960" y="5739365"/>
              <a:ext cx="103611" cy="123255"/>
            </a:xfrm>
            <a:custGeom>
              <a:avLst/>
              <a:gdLst>
                <a:gd name="connsiteX0" fmla="*/ 0 w 103611"/>
                <a:gd name="connsiteY0" fmla="*/ 123255 h 123255"/>
                <a:gd name="connsiteX1" fmla="*/ 0 w 103611"/>
                <a:gd name="connsiteY1" fmla="*/ 0 h 123255"/>
                <a:gd name="connsiteX2" fmla="*/ 103612 w 103611"/>
                <a:gd name="connsiteY2" fmla="*/ 0 h 123255"/>
                <a:gd name="connsiteX3" fmla="*/ 103612 w 103611"/>
                <a:gd name="connsiteY3" fmla="*/ 123255 h 123255"/>
                <a:gd name="connsiteX4" fmla="*/ 83011 w 103611"/>
                <a:gd name="connsiteY4" fmla="*/ 123255 h 123255"/>
                <a:gd name="connsiteX5" fmla="*/ 83011 w 103611"/>
                <a:gd name="connsiteY5" fmla="*/ 19429 h 123255"/>
                <a:gd name="connsiteX6" fmla="*/ 19995 w 103611"/>
                <a:gd name="connsiteY6" fmla="*/ 19429 h 123255"/>
                <a:gd name="connsiteX7" fmla="*/ 19995 w 103611"/>
                <a:gd name="connsiteY7" fmla="*/ 123255 h 123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3611" h="123255">
                  <a:moveTo>
                    <a:pt x="0" y="123255"/>
                  </a:moveTo>
                  <a:lnTo>
                    <a:pt x="0" y="0"/>
                  </a:lnTo>
                  <a:lnTo>
                    <a:pt x="103612" y="0"/>
                  </a:lnTo>
                  <a:lnTo>
                    <a:pt x="103612" y="123255"/>
                  </a:lnTo>
                  <a:lnTo>
                    <a:pt x="83011" y="123255"/>
                  </a:lnTo>
                  <a:lnTo>
                    <a:pt x="83011" y="19429"/>
                  </a:lnTo>
                  <a:lnTo>
                    <a:pt x="19995" y="19429"/>
                  </a:lnTo>
                  <a:lnTo>
                    <a:pt x="19995" y="123255"/>
                  </a:lnTo>
                  <a:close/>
                </a:path>
              </a:pathLst>
            </a:custGeom>
            <a:solidFill>
              <a:srgbClr val="7F8183"/>
            </a:solidFill>
            <a:ln w="6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grpSp>
          <p:nvGrpSpPr>
            <p:cNvPr id="27" name="Graphic 11">
              <a:extLst>
                <a:ext uri="{FF2B5EF4-FFF2-40B4-BE49-F238E27FC236}">
                  <a16:creationId xmlns:a16="http://schemas.microsoft.com/office/drawing/2014/main" id="{2B14A07C-F107-AD4B-84D8-19021835B693}"/>
                </a:ext>
              </a:extLst>
            </p:cNvPr>
            <p:cNvGrpSpPr/>
            <p:nvPr/>
          </p:nvGrpSpPr>
          <p:grpSpPr>
            <a:xfrm>
              <a:off x="510744" y="5736329"/>
              <a:ext cx="528358" cy="176686"/>
              <a:chOff x="510744" y="5736329"/>
              <a:chExt cx="528358" cy="176686"/>
            </a:xfrm>
            <a:solidFill>
              <a:srgbClr val="CFD4D9"/>
            </a:solidFill>
          </p:grpSpPr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A249D0CB-EE4B-3E45-8696-08D1A154EDB4}"/>
                  </a:ext>
                </a:extLst>
              </p:cNvPr>
              <p:cNvSpPr/>
              <p:nvPr/>
            </p:nvSpPr>
            <p:spPr>
              <a:xfrm>
                <a:off x="510744" y="5736329"/>
                <a:ext cx="116335" cy="176686"/>
              </a:xfrm>
              <a:custGeom>
                <a:avLst/>
                <a:gdLst>
                  <a:gd name="connsiteX0" fmla="*/ 20601 w 116335"/>
                  <a:gd name="connsiteY0" fmla="*/ 74682 h 176686"/>
                  <a:gd name="connsiteX1" fmla="*/ 32114 w 116335"/>
                  <a:gd name="connsiteY1" fmla="*/ 100790 h 176686"/>
                  <a:gd name="connsiteX2" fmla="*/ 59380 w 116335"/>
                  <a:gd name="connsiteY2" fmla="*/ 110505 h 176686"/>
                  <a:gd name="connsiteX3" fmla="*/ 86040 w 116335"/>
                  <a:gd name="connsiteY3" fmla="*/ 97754 h 176686"/>
                  <a:gd name="connsiteX4" fmla="*/ 95735 w 116335"/>
                  <a:gd name="connsiteY4" fmla="*/ 63753 h 176686"/>
                  <a:gd name="connsiteX5" fmla="*/ 86040 w 116335"/>
                  <a:gd name="connsiteY5" fmla="*/ 30966 h 176686"/>
                  <a:gd name="connsiteX6" fmla="*/ 58774 w 116335"/>
                  <a:gd name="connsiteY6" fmla="*/ 18215 h 176686"/>
                  <a:gd name="connsiteX7" fmla="*/ 44838 w 116335"/>
                  <a:gd name="connsiteY7" fmla="*/ 20644 h 176686"/>
                  <a:gd name="connsiteX8" fmla="*/ 32719 w 116335"/>
                  <a:gd name="connsiteY8" fmla="*/ 28537 h 176686"/>
                  <a:gd name="connsiteX9" fmla="*/ 24237 w 116335"/>
                  <a:gd name="connsiteY9" fmla="*/ 41287 h 176686"/>
                  <a:gd name="connsiteX10" fmla="*/ 21207 w 116335"/>
                  <a:gd name="connsiteY10" fmla="*/ 58895 h 176686"/>
                  <a:gd name="connsiteX11" fmla="*/ 21207 w 116335"/>
                  <a:gd name="connsiteY11" fmla="*/ 74682 h 176686"/>
                  <a:gd name="connsiteX12" fmla="*/ 0 w 116335"/>
                  <a:gd name="connsiteY12" fmla="*/ 176686 h 176686"/>
                  <a:gd name="connsiteX13" fmla="*/ 0 w 116335"/>
                  <a:gd name="connsiteY13" fmla="*/ 3036 h 176686"/>
                  <a:gd name="connsiteX14" fmla="*/ 20601 w 116335"/>
                  <a:gd name="connsiteY14" fmla="*/ 3036 h 176686"/>
                  <a:gd name="connsiteX15" fmla="*/ 20601 w 116335"/>
                  <a:gd name="connsiteY15" fmla="*/ 19429 h 176686"/>
                  <a:gd name="connsiteX16" fmla="*/ 38779 w 116335"/>
                  <a:gd name="connsiteY16" fmla="*/ 4857 h 176686"/>
                  <a:gd name="connsiteX17" fmla="*/ 62409 w 116335"/>
                  <a:gd name="connsiteY17" fmla="*/ 0 h 176686"/>
                  <a:gd name="connsiteX18" fmla="*/ 83616 w 116335"/>
                  <a:gd name="connsiteY18" fmla="*/ 4250 h 176686"/>
                  <a:gd name="connsiteX19" fmla="*/ 100582 w 116335"/>
                  <a:gd name="connsiteY19" fmla="*/ 16394 h 176686"/>
                  <a:gd name="connsiteX20" fmla="*/ 112094 w 116335"/>
                  <a:gd name="connsiteY20" fmla="*/ 36430 h 176686"/>
                  <a:gd name="connsiteX21" fmla="*/ 116336 w 116335"/>
                  <a:gd name="connsiteY21" fmla="*/ 63753 h 176686"/>
                  <a:gd name="connsiteX22" fmla="*/ 100582 w 116335"/>
                  <a:gd name="connsiteY22" fmla="*/ 111719 h 176686"/>
                  <a:gd name="connsiteX23" fmla="*/ 58774 w 116335"/>
                  <a:gd name="connsiteY23" fmla="*/ 129327 h 176686"/>
                  <a:gd name="connsiteX24" fmla="*/ 36961 w 116335"/>
                  <a:gd name="connsiteY24" fmla="*/ 125077 h 176686"/>
                  <a:gd name="connsiteX25" fmla="*/ 20601 w 116335"/>
                  <a:gd name="connsiteY25" fmla="*/ 112933 h 176686"/>
                  <a:gd name="connsiteX26" fmla="*/ 20601 w 116335"/>
                  <a:gd name="connsiteY26" fmla="*/ 176686 h 176686"/>
                  <a:gd name="connsiteX27" fmla="*/ 0 w 116335"/>
                  <a:gd name="connsiteY27" fmla="*/ 176686 h 176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16335" h="176686">
                    <a:moveTo>
                      <a:pt x="20601" y="74682"/>
                    </a:moveTo>
                    <a:cubicBezTo>
                      <a:pt x="20601" y="86218"/>
                      <a:pt x="24237" y="94718"/>
                      <a:pt x="32114" y="100790"/>
                    </a:cubicBezTo>
                    <a:cubicBezTo>
                      <a:pt x="39990" y="106862"/>
                      <a:pt x="49079" y="110505"/>
                      <a:pt x="59380" y="110505"/>
                    </a:cubicBezTo>
                    <a:cubicBezTo>
                      <a:pt x="70892" y="110505"/>
                      <a:pt x="79375" y="106255"/>
                      <a:pt x="86040" y="97754"/>
                    </a:cubicBezTo>
                    <a:cubicBezTo>
                      <a:pt x="92705" y="89254"/>
                      <a:pt x="95735" y="78325"/>
                      <a:pt x="95735" y="63753"/>
                    </a:cubicBezTo>
                    <a:cubicBezTo>
                      <a:pt x="95735" y="50395"/>
                      <a:pt x="92705" y="39466"/>
                      <a:pt x="86040" y="30966"/>
                    </a:cubicBezTo>
                    <a:cubicBezTo>
                      <a:pt x="79375" y="22465"/>
                      <a:pt x="70286" y="18215"/>
                      <a:pt x="58774" y="18215"/>
                    </a:cubicBezTo>
                    <a:cubicBezTo>
                      <a:pt x="53927" y="18215"/>
                      <a:pt x="49079" y="18822"/>
                      <a:pt x="44838" y="20644"/>
                    </a:cubicBezTo>
                    <a:cubicBezTo>
                      <a:pt x="40596" y="22465"/>
                      <a:pt x="36355" y="24894"/>
                      <a:pt x="32719" y="28537"/>
                    </a:cubicBezTo>
                    <a:cubicBezTo>
                      <a:pt x="29084" y="32180"/>
                      <a:pt x="26054" y="36430"/>
                      <a:pt x="24237" y="41287"/>
                    </a:cubicBezTo>
                    <a:cubicBezTo>
                      <a:pt x="21813" y="46752"/>
                      <a:pt x="21207" y="52217"/>
                      <a:pt x="21207" y="58895"/>
                    </a:cubicBezTo>
                    <a:lnTo>
                      <a:pt x="21207" y="74682"/>
                    </a:lnTo>
                    <a:close/>
                    <a:moveTo>
                      <a:pt x="0" y="176686"/>
                    </a:moveTo>
                    <a:lnTo>
                      <a:pt x="0" y="3036"/>
                    </a:lnTo>
                    <a:lnTo>
                      <a:pt x="20601" y="3036"/>
                    </a:lnTo>
                    <a:lnTo>
                      <a:pt x="20601" y="19429"/>
                    </a:lnTo>
                    <a:cubicBezTo>
                      <a:pt x="24843" y="12751"/>
                      <a:pt x="30902" y="8500"/>
                      <a:pt x="38779" y="4857"/>
                    </a:cubicBezTo>
                    <a:cubicBezTo>
                      <a:pt x="46050" y="1822"/>
                      <a:pt x="53927" y="0"/>
                      <a:pt x="62409" y="0"/>
                    </a:cubicBezTo>
                    <a:cubicBezTo>
                      <a:pt x="69680" y="0"/>
                      <a:pt x="76951" y="1214"/>
                      <a:pt x="83616" y="4250"/>
                    </a:cubicBezTo>
                    <a:cubicBezTo>
                      <a:pt x="90281" y="6679"/>
                      <a:pt x="95735" y="10929"/>
                      <a:pt x="100582" y="16394"/>
                    </a:cubicBezTo>
                    <a:cubicBezTo>
                      <a:pt x="105429" y="21858"/>
                      <a:pt x="109671" y="28537"/>
                      <a:pt x="112094" y="36430"/>
                    </a:cubicBezTo>
                    <a:cubicBezTo>
                      <a:pt x="115124" y="44323"/>
                      <a:pt x="116336" y="53431"/>
                      <a:pt x="116336" y="63753"/>
                    </a:cubicBezTo>
                    <a:cubicBezTo>
                      <a:pt x="116336" y="84396"/>
                      <a:pt x="110883" y="100183"/>
                      <a:pt x="100582" y="111719"/>
                    </a:cubicBezTo>
                    <a:cubicBezTo>
                      <a:pt x="90281" y="123255"/>
                      <a:pt x="76345" y="129327"/>
                      <a:pt x="58774" y="129327"/>
                    </a:cubicBezTo>
                    <a:cubicBezTo>
                      <a:pt x="50897" y="129327"/>
                      <a:pt x="43626" y="128113"/>
                      <a:pt x="36961" y="125077"/>
                    </a:cubicBezTo>
                    <a:cubicBezTo>
                      <a:pt x="30296" y="122041"/>
                      <a:pt x="24843" y="118398"/>
                      <a:pt x="20601" y="112933"/>
                    </a:cubicBezTo>
                    <a:lnTo>
                      <a:pt x="20601" y="176686"/>
                    </a:lnTo>
                    <a:lnTo>
                      <a:pt x="0" y="176686"/>
                    </a:lnTo>
                    <a:close/>
                  </a:path>
                </a:pathLst>
              </a:custGeom>
              <a:solidFill>
                <a:srgbClr val="7F8183"/>
              </a:solidFill>
              <a:ln w="6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A0238FBC-0874-684E-AFE4-D967BC9CEF5B}"/>
                  </a:ext>
                </a:extLst>
              </p:cNvPr>
              <p:cNvSpPr/>
              <p:nvPr/>
            </p:nvSpPr>
            <p:spPr>
              <a:xfrm>
                <a:off x="650711" y="5736936"/>
                <a:ext cx="115730" cy="128719"/>
              </a:xfrm>
              <a:custGeom>
                <a:avLst/>
                <a:gdLst>
                  <a:gd name="connsiteX0" fmla="*/ 58774 w 115730"/>
                  <a:gd name="connsiteY0" fmla="*/ 109897 h 128719"/>
                  <a:gd name="connsiteX1" fmla="*/ 86646 w 115730"/>
                  <a:gd name="connsiteY1" fmla="*/ 97754 h 128719"/>
                  <a:gd name="connsiteX2" fmla="*/ 95735 w 115730"/>
                  <a:gd name="connsiteY2" fmla="*/ 63753 h 128719"/>
                  <a:gd name="connsiteX3" fmla="*/ 86646 w 115730"/>
                  <a:gd name="connsiteY3" fmla="*/ 29751 h 128719"/>
                  <a:gd name="connsiteX4" fmla="*/ 58774 w 115730"/>
                  <a:gd name="connsiteY4" fmla="*/ 17608 h 128719"/>
                  <a:gd name="connsiteX5" fmla="*/ 30902 w 115730"/>
                  <a:gd name="connsiteY5" fmla="*/ 29751 h 128719"/>
                  <a:gd name="connsiteX6" fmla="*/ 21207 w 115730"/>
                  <a:gd name="connsiteY6" fmla="*/ 63753 h 128719"/>
                  <a:gd name="connsiteX7" fmla="*/ 31508 w 115730"/>
                  <a:gd name="connsiteY7" fmla="*/ 97754 h 128719"/>
                  <a:gd name="connsiteX8" fmla="*/ 58774 w 115730"/>
                  <a:gd name="connsiteY8" fmla="*/ 109897 h 128719"/>
                  <a:gd name="connsiteX9" fmla="*/ 58774 w 115730"/>
                  <a:gd name="connsiteY9" fmla="*/ 128720 h 128719"/>
                  <a:gd name="connsiteX10" fmla="*/ 35143 w 115730"/>
                  <a:gd name="connsiteY10" fmla="*/ 124470 h 128719"/>
                  <a:gd name="connsiteX11" fmla="*/ 16360 w 115730"/>
                  <a:gd name="connsiteY11" fmla="*/ 112326 h 128719"/>
                  <a:gd name="connsiteX12" fmla="*/ 4241 w 115730"/>
                  <a:gd name="connsiteY12" fmla="*/ 91682 h 128719"/>
                  <a:gd name="connsiteX13" fmla="*/ 0 w 115730"/>
                  <a:gd name="connsiteY13" fmla="*/ 64360 h 128719"/>
                  <a:gd name="connsiteX14" fmla="*/ 16360 w 115730"/>
                  <a:gd name="connsiteY14" fmla="*/ 17001 h 128719"/>
                  <a:gd name="connsiteX15" fmla="*/ 58774 w 115730"/>
                  <a:gd name="connsiteY15" fmla="*/ 0 h 128719"/>
                  <a:gd name="connsiteX16" fmla="*/ 99976 w 115730"/>
                  <a:gd name="connsiteY16" fmla="*/ 17001 h 128719"/>
                  <a:gd name="connsiteX17" fmla="*/ 115730 w 115730"/>
                  <a:gd name="connsiteY17" fmla="*/ 64360 h 128719"/>
                  <a:gd name="connsiteX18" fmla="*/ 99976 w 115730"/>
                  <a:gd name="connsiteY18" fmla="*/ 111719 h 128719"/>
                  <a:gd name="connsiteX19" fmla="*/ 58774 w 115730"/>
                  <a:gd name="connsiteY19" fmla="*/ 128720 h 128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15730" h="128719">
                    <a:moveTo>
                      <a:pt x="58774" y="109897"/>
                    </a:moveTo>
                    <a:cubicBezTo>
                      <a:pt x="70892" y="109897"/>
                      <a:pt x="79981" y="105647"/>
                      <a:pt x="86646" y="97754"/>
                    </a:cubicBezTo>
                    <a:cubicBezTo>
                      <a:pt x="92705" y="89254"/>
                      <a:pt x="95735" y="78325"/>
                      <a:pt x="95735" y="63753"/>
                    </a:cubicBezTo>
                    <a:cubicBezTo>
                      <a:pt x="95735" y="49181"/>
                      <a:pt x="92705" y="38252"/>
                      <a:pt x="86646" y="29751"/>
                    </a:cubicBezTo>
                    <a:cubicBezTo>
                      <a:pt x="80587" y="21858"/>
                      <a:pt x="71498" y="17608"/>
                      <a:pt x="58774" y="17608"/>
                    </a:cubicBezTo>
                    <a:cubicBezTo>
                      <a:pt x="46656" y="17608"/>
                      <a:pt x="37567" y="21858"/>
                      <a:pt x="30902" y="29751"/>
                    </a:cubicBezTo>
                    <a:cubicBezTo>
                      <a:pt x="24237" y="37644"/>
                      <a:pt x="21207" y="49181"/>
                      <a:pt x="21207" y="63753"/>
                    </a:cubicBezTo>
                    <a:cubicBezTo>
                      <a:pt x="21207" y="78325"/>
                      <a:pt x="24843" y="89254"/>
                      <a:pt x="31508" y="97754"/>
                    </a:cubicBezTo>
                    <a:cubicBezTo>
                      <a:pt x="37567" y="106255"/>
                      <a:pt x="47261" y="109897"/>
                      <a:pt x="58774" y="109897"/>
                    </a:cubicBezTo>
                    <a:moveTo>
                      <a:pt x="58774" y="128720"/>
                    </a:moveTo>
                    <a:cubicBezTo>
                      <a:pt x="50291" y="128720"/>
                      <a:pt x="42414" y="127505"/>
                      <a:pt x="35143" y="124470"/>
                    </a:cubicBezTo>
                    <a:cubicBezTo>
                      <a:pt x="27872" y="121434"/>
                      <a:pt x="21813" y="117184"/>
                      <a:pt x="16360" y="112326"/>
                    </a:cubicBezTo>
                    <a:cubicBezTo>
                      <a:pt x="11512" y="106862"/>
                      <a:pt x="7271" y="100183"/>
                      <a:pt x="4241" y="91682"/>
                    </a:cubicBezTo>
                    <a:cubicBezTo>
                      <a:pt x="1212" y="83789"/>
                      <a:pt x="0" y="74075"/>
                      <a:pt x="0" y="64360"/>
                    </a:cubicBezTo>
                    <a:cubicBezTo>
                      <a:pt x="0" y="43716"/>
                      <a:pt x="5453" y="27930"/>
                      <a:pt x="16360" y="17001"/>
                    </a:cubicBezTo>
                    <a:cubicBezTo>
                      <a:pt x="27266" y="6072"/>
                      <a:pt x="41202" y="0"/>
                      <a:pt x="58774" y="0"/>
                    </a:cubicBezTo>
                    <a:cubicBezTo>
                      <a:pt x="75740" y="0"/>
                      <a:pt x="89676" y="5464"/>
                      <a:pt x="99976" y="17001"/>
                    </a:cubicBezTo>
                    <a:cubicBezTo>
                      <a:pt x="110277" y="27930"/>
                      <a:pt x="115730" y="43716"/>
                      <a:pt x="115730" y="64360"/>
                    </a:cubicBezTo>
                    <a:cubicBezTo>
                      <a:pt x="115730" y="84396"/>
                      <a:pt x="110277" y="100183"/>
                      <a:pt x="99976" y="111719"/>
                    </a:cubicBezTo>
                    <a:cubicBezTo>
                      <a:pt x="89676" y="122648"/>
                      <a:pt x="75740" y="128720"/>
                      <a:pt x="58774" y="128720"/>
                    </a:cubicBezTo>
                  </a:path>
                </a:pathLst>
              </a:custGeom>
              <a:solidFill>
                <a:srgbClr val="7F8183"/>
              </a:solidFill>
              <a:ln w="6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8556FAA1-642F-2748-B827-7206E707245F}"/>
                  </a:ext>
                </a:extLst>
              </p:cNvPr>
              <p:cNvSpPr/>
              <p:nvPr/>
            </p:nvSpPr>
            <p:spPr>
              <a:xfrm>
                <a:off x="777347" y="5739365"/>
                <a:ext cx="136331" cy="158471"/>
              </a:xfrm>
              <a:custGeom>
                <a:avLst/>
                <a:gdLst>
                  <a:gd name="connsiteX0" fmla="*/ 47867 w 136331"/>
                  <a:gd name="connsiteY0" fmla="*/ 71039 h 158471"/>
                  <a:gd name="connsiteX1" fmla="*/ 43626 w 136331"/>
                  <a:gd name="connsiteY1" fmla="*/ 89861 h 158471"/>
                  <a:gd name="connsiteX2" fmla="*/ 36355 w 136331"/>
                  <a:gd name="connsiteY2" fmla="*/ 103826 h 158471"/>
                  <a:gd name="connsiteX3" fmla="*/ 96341 w 136331"/>
                  <a:gd name="connsiteY3" fmla="*/ 103826 h 158471"/>
                  <a:gd name="connsiteX4" fmla="*/ 96341 w 136331"/>
                  <a:gd name="connsiteY4" fmla="*/ 18822 h 158471"/>
                  <a:gd name="connsiteX5" fmla="*/ 49685 w 136331"/>
                  <a:gd name="connsiteY5" fmla="*/ 18822 h 158471"/>
                  <a:gd name="connsiteX6" fmla="*/ 49685 w 136331"/>
                  <a:gd name="connsiteY6" fmla="*/ 49788 h 158471"/>
                  <a:gd name="connsiteX7" fmla="*/ 47867 w 136331"/>
                  <a:gd name="connsiteY7" fmla="*/ 71039 h 158471"/>
                  <a:gd name="connsiteX8" fmla="*/ 0 w 136331"/>
                  <a:gd name="connsiteY8" fmla="*/ 104433 h 158471"/>
                  <a:gd name="connsiteX9" fmla="*/ 12724 w 136331"/>
                  <a:gd name="connsiteY9" fmla="*/ 104433 h 158471"/>
                  <a:gd name="connsiteX10" fmla="*/ 23631 w 136331"/>
                  <a:gd name="connsiteY10" fmla="*/ 89254 h 158471"/>
                  <a:gd name="connsiteX11" fmla="*/ 28478 w 136331"/>
                  <a:gd name="connsiteY11" fmla="*/ 68610 h 158471"/>
                  <a:gd name="connsiteX12" fmla="*/ 29084 w 136331"/>
                  <a:gd name="connsiteY12" fmla="*/ 58895 h 158471"/>
                  <a:gd name="connsiteX13" fmla="*/ 29690 w 136331"/>
                  <a:gd name="connsiteY13" fmla="*/ 45538 h 158471"/>
                  <a:gd name="connsiteX14" fmla="*/ 29690 w 136331"/>
                  <a:gd name="connsiteY14" fmla="*/ 26715 h 158471"/>
                  <a:gd name="connsiteX15" fmla="*/ 29690 w 136331"/>
                  <a:gd name="connsiteY15" fmla="*/ 0 h 158471"/>
                  <a:gd name="connsiteX16" fmla="*/ 116336 w 136331"/>
                  <a:gd name="connsiteY16" fmla="*/ 0 h 158471"/>
                  <a:gd name="connsiteX17" fmla="*/ 116336 w 136331"/>
                  <a:gd name="connsiteY17" fmla="*/ 104433 h 158471"/>
                  <a:gd name="connsiteX18" fmla="*/ 136331 w 136331"/>
                  <a:gd name="connsiteY18" fmla="*/ 104433 h 158471"/>
                  <a:gd name="connsiteX19" fmla="*/ 136331 w 136331"/>
                  <a:gd name="connsiteY19" fmla="*/ 158471 h 158471"/>
                  <a:gd name="connsiteX20" fmla="*/ 116336 w 136331"/>
                  <a:gd name="connsiteY20" fmla="*/ 158471 h 158471"/>
                  <a:gd name="connsiteX21" fmla="*/ 116336 w 136331"/>
                  <a:gd name="connsiteY21" fmla="*/ 123862 h 158471"/>
                  <a:gd name="connsiteX22" fmla="*/ 19995 w 136331"/>
                  <a:gd name="connsiteY22" fmla="*/ 123862 h 158471"/>
                  <a:gd name="connsiteX23" fmla="*/ 19995 w 136331"/>
                  <a:gd name="connsiteY23" fmla="*/ 158471 h 158471"/>
                  <a:gd name="connsiteX24" fmla="*/ 0 w 136331"/>
                  <a:gd name="connsiteY24" fmla="*/ 158471 h 158471"/>
                  <a:gd name="connsiteX25" fmla="*/ 0 w 136331"/>
                  <a:gd name="connsiteY25" fmla="*/ 104433 h 158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36331" h="158471">
                    <a:moveTo>
                      <a:pt x="47867" y="71039"/>
                    </a:moveTo>
                    <a:cubicBezTo>
                      <a:pt x="47261" y="78325"/>
                      <a:pt x="45444" y="84396"/>
                      <a:pt x="43626" y="89861"/>
                    </a:cubicBezTo>
                    <a:cubicBezTo>
                      <a:pt x="41202" y="95325"/>
                      <a:pt x="38779" y="100183"/>
                      <a:pt x="36355" y="103826"/>
                    </a:cubicBezTo>
                    <a:lnTo>
                      <a:pt x="96341" y="103826"/>
                    </a:lnTo>
                    <a:lnTo>
                      <a:pt x="96341" y="18822"/>
                    </a:lnTo>
                    <a:lnTo>
                      <a:pt x="49685" y="18822"/>
                    </a:lnTo>
                    <a:cubicBezTo>
                      <a:pt x="49685" y="30966"/>
                      <a:pt x="49685" y="41287"/>
                      <a:pt x="49685" y="49788"/>
                    </a:cubicBezTo>
                    <a:cubicBezTo>
                      <a:pt x="48473" y="59503"/>
                      <a:pt x="48473" y="66181"/>
                      <a:pt x="47867" y="71039"/>
                    </a:cubicBezTo>
                    <a:moveTo>
                      <a:pt x="0" y="104433"/>
                    </a:moveTo>
                    <a:lnTo>
                      <a:pt x="12724" y="104433"/>
                    </a:lnTo>
                    <a:cubicBezTo>
                      <a:pt x="16966" y="100790"/>
                      <a:pt x="20601" y="95933"/>
                      <a:pt x="23631" y="89254"/>
                    </a:cubicBezTo>
                    <a:cubicBezTo>
                      <a:pt x="26660" y="82575"/>
                      <a:pt x="28478" y="75896"/>
                      <a:pt x="28478" y="68610"/>
                    </a:cubicBezTo>
                    <a:cubicBezTo>
                      <a:pt x="28478" y="65574"/>
                      <a:pt x="29084" y="62538"/>
                      <a:pt x="29084" y="58895"/>
                    </a:cubicBezTo>
                    <a:cubicBezTo>
                      <a:pt x="29084" y="55252"/>
                      <a:pt x="29084" y="51002"/>
                      <a:pt x="29690" y="45538"/>
                    </a:cubicBezTo>
                    <a:cubicBezTo>
                      <a:pt x="29690" y="40073"/>
                      <a:pt x="29690" y="34001"/>
                      <a:pt x="29690" y="26715"/>
                    </a:cubicBezTo>
                    <a:cubicBezTo>
                      <a:pt x="29690" y="19429"/>
                      <a:pt x="29690" y="10322"/>
                      <a:pt x="29690" y="0"/>
                    </a:cubicBezTo>
                    <a:lnTo>
                      <a:pt x="116336" y="0"/>
                    </a:lnTo>
                    <a:lnTo>
                      <a:pt x="116336" y="104433"/>
                    </a:lnTo>
                    <a:lnTo>
                      <a:pt x="136331" y="104433"/>
                    </a:lnTo>
                    <a:lnTo>
                      <a:pt x="136331" y="158471"/>
                    </a:lnTo>
                    <a:lnTo>
                      <a:pt x="116336" y="158471"/>
                    </a:lnTo>
                    <a:lnTo>
                      <a:pt x="116336" y="123862"/>
                    </a:lnTo>
                    <a:lnTo>
                      <a:pt x="19995" y="123862"/>
                    </a:lnTo>
                    <a:lnTo>
                      <a:pt x="19995" y="158471"/>
                    </a:lnTo>
                    <a:lnTo>
                      <a:pt x="0" y="158471"/>
                    </a:lnTo>
                    <a:lnTo>
                      <a:pt x="0" y="104433"/>
                    </a:lnTo>
                    <a:close/>
                  </a:path>
                </a:pathLst>
              </a:custGeom>
              <a:solidFill>
                <a:srgbClr val="7F8183"/>
              </a:solidFill>
              <a:ln w="6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CBF366C2-5026-274D-BB00-A1AF7BE53D59}"/>
                  </a:ext>
                </a:extLst>
              </p:cNvPr>
              <p:cNvSpPr/>
              <p:nvPr/>
            </p:nvSpPr>
            <p:spPr>
              <a:xfrm>
                <a:off x="919738" y="5739365"/>
                <a:ext cx="119365" cy="173650"/>
              </a:xfrm>
              <a:custGeom>
                <a:avLst/>
                <a:gdLst>
                  <a:gd name="connsiteX0" fmla="*/ 63621 w 119365"/>
                  <a:gd name="connsiteY0" fmla="*/ 142685 h 173650"/>
                  <a:gd name="connsiteX1" fmla="*/ 47261 w 119365"/>
                  <a:gd name="connsiteY1" fmla="*/ 166971 h 173650"/>
                  <a:gd name="connsiteX2" fmla="*/ 24237 w 119365"/>
                  <a:gd name="connsiteY2" fmla="*/ 173650 h 173650"/>
                  <a:gd name="connsiteX3" fmla="*/ 12724 w 119365"/>
                  <a:gd name="connsiteY3" fmla="*/ 173650 h 173650"/>
                  <a:gd name="connsiteX4" fmla="*/ 12724 w 119365"/>
                  <a:gd name="connsiteY4" fmla="*/ 154221 h 173650"/>
                  <a:gd name="connsiteX5" fmla="*/ 20601 w 119365"/>
                  <a:gd name="connsiteY5" fmla="*/ 154221 h 173650"/>
                  <a:gd name="connsiteX6" fmla="*/ 35749 w 119365"/>
                  <a:gd name="connsiteY6" fmla="*/ 150578 h 173650"/>
                  <a:gd name="connsiteX7" fmla="*/ 46050 w 119365"/>
                  <a:gd name="connsiteY7" fmla="*/ 136006 h 173650"/>
                  <a:gd name="connsiteX8" fmla="*/ 51503 w 119365"/>
                  <a:gd name="connsiteY8" fmla="*/ 122648 h 173650"/>
                  <a:gd name="connsiteX9" fmla="*/ 0 w 119365"/>
                  <a:gd name="connsiteY9" fmla="*/ 0 h 173650"/>
                  <a:gd name="connsiteX10" fmla="*/ 22419 w 119365"/>
                  <a:gd name="connsiteY10" fmla="*/ 0 h 173650"/>
                  <a:gd name="connsiteX11" fmla="*/ 62409 w 119365"/>
                  <a:gd name="connsiteY11" fmla="*/ 97754 h 173650"/>
                  <a:gd name="connsiteX12" fmla="*/ 98158 w 119365"/>
                  <a:gd name="connsiteY12" fmla="*/ 0 h 173650"/>
                  <a:gd name="connsiteX13" fmla="*/ 119366 w 119365"/>
                  <a:gd name="connsiteY13" fmla="*/ 0 h 173650"/>
                  <a:gd name="connsiteX14" fmla="*/ 63621 w 119365"/>
                  <a:gd name="connsiteY14" fmla="*/ 142685 h 173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9365" h="173650">
                    <a:moveTo>
                      <a:pt x="63621" y="142685"/>
                    </a:moveTo>
                    <a:cubicBezTo>
                      <a:pt x="58774" y="154221"/>
                      <a:pt x="53927" y="162721"/>
                      <a:pt x="47261" y="166971"/>
                    </a:cubicBezTo>
                    <a:cubicBezTo>
                      <a:pt x="41202" y="171829"/>
                      <a:pt x="33325" y="173650"/>
                      <a:pt x="24237" y="173650"/>
                    </a:cubicBezTo>
                    <a:lnTo>
                      <a:pt x="12724" y="173650"/>
                    </a:lnTo>
                    <a:lnTo>
                      <a:pt x="12724" y="154221"/>
                    </a:lnTo>
                    <a:lnTo>
                      <a:pt x="20601" y="154221"/>
                    </a:lnTo>
                    <a:cubicBezTo>
                      <a:pt x="26660" y="154221"/>
                      <a:pt x="31508" y="153006"/>
                      <a:pt x="35749" y="150578"/>
                    </a:cubicBezTo>
                    <a:cubicBezTo>
                      <a:pt x="39991" y="148149"/>
                      <a:pt x="43626" y="143292"/>
                      <a:pt x="46050" y="136006"/>
                    </a:cubicBezTo>
                    <a:lnTo>
                      <a:pt x="51503" y="122648"/>
                    </a:lnTo>
                    <a:lnTo>
                      <a:pt x="0" y="0"/>
                    </a:lnTo>
                    <a:lnTo>
                      <a:pt x="22419" y="0"/>
                    </a:lnTo>
                    <a:lnTo>
                      <a:pt x="62409" y="97754"/>
                    </a:lnTo>
                    <a:lnTo>
                      <a:pt x="98158" y="0"/>
                    </a:lnTo>
                    <a:lnTo>
                      <a:pt x="119366" y="0"/>
                    </a:lnTo>
                    <a:lnTo>
                      <a:pt x="63621" y="142685"/>
                    </a:lnTo>
                    <a:close/>
                  </a:path>
                </a:pathLst>
              </a:custGeom>
              <a:solidFill>
                <a:srgbClr val="7F8183"/>
              </a:solidFill>
              <a:ln w="6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</p:grp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49747A05-B75D-0740-8253-04BC786E7B96}"/>
                </a:ext>
              </a:extLst>
            </p:cNvPr>
            <p:cNvSpPr/>
            <p:nvPr/>
          </p:nvSpPr>
          <p:spPr>
            <a:xfrm>
              <a:off x="1060310" y="5739365"/>
              <a:ext cx="142390" cy="123255"/>
            </a:xfrm>
            <a:custGeom>
              <a:avLst/>
              <a:gdLst>
                <a:gd name="connsiteX0" fmla="*/ 0 w 142390"/>
                <a:gd name="connsiteY0" fmla="*/ 123255 h 123255"/>
                <a:gd name="connsiteX1" fmla="*/ 0 w 142390"/>
                <a:gd name="connsiteY1" fmla="*/ 0 h 123255"/>
                <a:gd name="connsiteX2" fmla="*/ 30296 w 142390"/>
                <a:gd name="connsiteY2" fmla="*/ 0 h 123255"/>
                <a:gd name="connsiteX3" fmla="*/ 71498 w 142390"/>
                <a:gd name="connsiteY3" fmla="*/ 103219 h 123255"/>
                <a:gd name="connsiteX4" fmla="*/ 113306 w 142390"/>
                <a:gd name="connsiteY4" fmla="*/ 0 h 123255"/>
                <a:gd name="connsiteX5" fmla="*/ 142390 w 142390"/>
                <a:gd name="connsiteY5" fmla="*/ 0 h 123255"/>
                <a:gd name="connsiteX6" fmla="*/ 142390 w 142390"/>
                <a:gd name="connsiteY6" fmla="*/ 123255 h 123255"/>
                <a:gd name="connsiteX7" fmla="*/ 122395 w 142390"/>
                <a:gd name="connsiteY7" fmla="*/ 123255 h 123255"/>
                <a:gd name="connsiteX8" fmla="*/ 122395 w 142390"/>
                <a:gd name="connsiteY8" fmla="*/ 22465 h 123255"/>
                <a:gd name="connsiteX9" fmla="*/ 81193 w 142390"/>
                <a:gd name="connsiteY9" fmla="*/ 123255 h 123255"/>
                <a:gd name="connsiteX10" fmla="*/ 59986 w 142390"/>
                <a:gd name="connsiteY10" fmla="*/ 123255 h 123255"/>
                <a:gd name="connsiteX11" fmla="*/ 18783 w 142390"/>
                <a:gd name="connsiteY11" fmla="*/ 22465 h 123255"/>
                <a:gd name="connsiteX12" fmla="*/ 18783 w 142390"/>
                <a:gd name="connsiteY12" fmla="*/ 123255 h 123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2390" h="123255">
                  <a:moveTo>
                    <a:pt x="0" y="123255"/>
                  </a:moveTo>
                  <a:lnTo>
                    <a:pt x="0" y="0"/>
                  </a:lnTo>
                  <a:lnTo>
                    <a:pt x="30296" y="0"/>
                  </a:lnTo>
                  <a:lnTo>
                    <a:pt x="71498" y="103219"/>
                  </a:lnTo>
                  <a:lnTo>
                    <a:pt x="113306" y="0"/>
                  </a:lnTo>
                  <a:lnTo>
                    <a:pt x="142390" y="0"/>
                  </a:lnTo>
                  <a:lnTo>
                    <a:pt x="142390" y="123255"/>
                  </a:lnTo>
                  <a:lnTo>
                    <a:pt x="122395" y="123255"/>
                  </a:lnTo>
                  <a:lnTo>
                    <a:pt x="122395" y="22465"/>
                  </a:lnTo>
                  <a:lnTo>
                    <a:pt x="81193" y="123255"/>
                  </a:lnTo>
                  <a:lnTo>
                    <a:pt x="59986" y="123255"/>
                  </a:lnTo>
                  <a:lnTo>
                    <a:pt x="18783" y="22465"/>
                  </a:lnTo>
                  <a:lnTo>
                    <a:pt x="18783" y="123255"/>
                  </a:lnTo>
                  <a:close/>
                </a:path>
              </a:pathLst>
            </a:custGeom>
            <a:solidFill>
              <a:srgbClr val="7F8183"/>
            </a:solidFill>
            <a:ln w="6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32EE0B4E-9BA3-DD48-97DB-A444742C390B}"/>
                </a:ext>
              </a:extLst>
            </p:cNvPr>
            <p:cNvSpPr/>
            <p:nvPr/>
          </p:nvSpPr>
          <p:spPr>
            <a:xfrm>
              <a:off x="1235420" y="5736936"/>
              <a:ext cx="100582" cy="128112"/>
            </a:xfrm>
            <a:custGeom>
              <a:avLst/>
              <a:gdLst>
                <a:gd name="connsiteX0" fmla="*/ 80587 w 100582"/>
                <a:gd name="connsiteY0" fmla="*/ 71039 h 128112"/>
                <a:gd name="connsiteX1" fmla="*/ 64227 w 100582"/>
                <a:gd name="connsiteY1" fmla="*/ 71039 h 128112"/>
                <a:gd name="connsiteX2" fmla="*/ 46656 w 100582"/>
                <a:gd name="connsiteY2" fmla="*/ 71039 h 128112"/>
                <a:gd name="connsiteX3" fmla="*/ 27266 w 100582"/>
                <a:gd name="connsiteY3" fmla="*/ 76503 h 128112"/>
                <a:gd name="connsiteX4" fmla="*/ 20601 w 100582"/>
                <a:gd name="connsiteY4" fmla="*/ 91075 h 128112"/>
                <a:gd name="connsiteX5" fmla="*/ 26660 w 100582"/>
                <a:gd name="connsiteY5" fmla="*/ 105040 h 128112"/>
                <a:gd name="connsiteX6" fmla="*/ 43626 w 100582"/>
                <a:gd name="connsiteY6" fmla="*/ 110505 h 128112"/>
                <a:gd name="connsiteX7" fmla="*/ 69680 w 100582"/>
                <a:gd name="connsiteY7" fmla="*/ 102611 h 128112"/>
                <a:gd name="connsiteX8" fmla="*/ 80587 w 100582"/>
                <a:gd name="connsiteY8" fmla="*/ 82575 h 128112"/>
                <a:gd name="connsiteX9" fmla="*/ 80587 w 100582"/>
                <a:gd name="connsiteY9" fmla="*/ 71039 h 128112"/>
                <a:gd name="connsiteX10" fmla="*/ 81799 w 100582"/>
                <a:gd name="connsiteY10" fmla="*/ 125684 h 128112"/>
                <a:gd name="connsiteX11" fmla="*/ 81799 w 100582"/>
                <a:gd name="connsiteY11" fmla="*/ 111112 h 128112"/>
                <a:gd name="connsiteX12" fmla="*/ 66045 w 100582"/>
                <a:gd name="connsiteY12" fmla="*/ 123255 h 128112"/>
                <a:gd name="connsiteX13" fmla="*/ 43020 w 100582"/>
                <a:gd name="connsiteY13" fmla="*/ 128113 h 128112"/>
                <a:gd name="connsiteX14" fmla="*/ 11512 w 100582"/>
                <a:gd name="connsiteY14" fmla="*/ 118398 h 128112"/>
                <a:gd name="connsiteX15" fmla="*/ 0 w 100582"/>
                <a:gd name="connsiteY15" fmla="*/ 91682 h 128112"/>
                <a:gd name="connsiteX16" fmla="*/ 12724 w 100582"/>
                <a:gd name="connsiteY16" fmla="*/ 63753 h 128112"/>
                <a:gd name="connsiteX17" fmla="*/ 46656 w 100582"/>
                <a:gd name="connsiteY17" fmla="*/ 54645 h 128112"/>
                <a:gd name="connsiteX18" fmla="*/ 64227 w 100582"/>
                <a:gd name="connsiteY18" fmla="*/ 54645 h 128112"/>
                <a:gd name="connsiteX19" fmla="*/ 80587 w 100582"/>
                <a:gd name="connsiteY19" fmla="*/ 55252 h 128112"/>
                <a:gd name="connsiteX20" fmla="*/ 80587 w 100582"/>
                <a:gd name="connsiteY20" fmla="*/ 44323 h 128112"/>
                <a:gd name="connsiteX21" fmla="*/ 72710 w 100582"/>
                <a:gd name="connsiteY21" fmla="*/ 24894 h 128112"/>
                <a:gd name="connsiteX22" fmla="*/ 53321 w 100582"/>
                <a:gd name="connsiteY22" fmla="*/ 18822 h 128112"/>
                <a:gd name="connsiteX23" fmla="*/ 33325 w 100582"/>
                <a:gd name="connsiteY23" fmla="*/ 25501 h 128112"/>
                <a:gd name="connsiteX24" fmla="*/ 23631 w 100582"/>
                <a:gd name="connsiteY24" fmla="*/ 41287 h 128112"/>
                <a:gd name="connsiteX25" fmla="*/ 4241 w 100582"/>
                <a:gd name="connsiteY25" fmla="*/ 37037 h 128112"/>
                <a:gd name="connsiteX26" fmla="*/ 20601 w 100582"/>
                <a:gd name="connsiteY26" fmla="*/ 10322 h 128112"/>
                <a:gd name="connsiteX27" fmla="*/ 53321 w 100582"/>
                <a:gd name="connsiteY27" fmla="*/ 0 h 128112"/>
                <a:gd name="connsiteX28" fmla="*/ 87252 w 100582"/>
                <a:gd name="connsiteY28" fmla="*/ 10322 h 128112"/>
                <a:gd name="connsiteX29" fmla="*/ 100582 w 100582"/>
                <a:gd name="connsiteY29" fmla="*/ 43109 h 128112"/>
                <a:gd name="connsiteX30" fmla="*/ 100582 w 100582"/>
                <a:gd name="connsiteY30" fmla="*/ 125684 h 128112"/>
                <a:gd name="connsiteX31" fmla="*/ 81799 w 100582"/>
                <a:gd name="connsiteY31" fmla="*/ 125684 h 128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0582" h="128112">
                  <a:moveTo>
                    <a:pt x="80587" y="71039"/>
                  </a:moveTo>
                  <a:cubicBezTo>
                    <a:pt x="75740" y="71039"/>
                    <a:pt x="70286" y="71039"/>
                    <a:pt x="64227" y="71039"/>
                  </a:cubicBezTo>
                  <a:cubicBezTo>
                    <a:pt x="58774" y="71039"/>
                    <a:pt x="52715" y="71039"/>
                    <a:pt x="46656" y="71039"/>
                  </a:cubicBezTo>
                  <a:cubicBezTo>
                    <a:pt x="38173" y="71646"/>
                    <a:pt x="31508" y="73467"/>
                    <a:pt x="27266" y="76503"/>
                  </a:cubicBezTo>
                  <a:cubicBezTo>
                    <a:pt x="23025" y="80146"/>
                    <a:pt x="20601" y="85004"/>
                    <a:pt x="20601" y="91075"/>
                  </a:cubicBezTo>
                  <a:cubicBezTo>
                    <a:pt x="20601" y="97147"/>
                    <a:pt x="22419" y="101397"/>
                    <a:pt x="26660" y="105040"/>
                  </a:cubicBezTo>
                  <a:cubicBezTo>
                    <a:pt x="30902" y="108683"/>
                    <a:pt x="36355" y="110505"/>
                    <a:pt x="43626" y="110505"/>
                  </a:cubicBezTo>
                  <a:cubicBezTo>
                    <a:pt x="53927" y="110505"/>
                    <a:pt x="62409" y="108076"/>
                    <a:pt x="69680" y="102611"/>
                  </a:cubicBezTo>
                  <a:cubicBezTo>
                    <a:pt x="76951" y="97754"/>
                    <a:pt x="80587" y="91075"/>
                    <a:pt x="80587" y="82575"/>
                  </a:cubicBezTo>
                  <a:lnTo>
                    <a:pt x="80587" y="71039"/>
                  </a:lnTo>
                  <a:close/>
                  <a:moveTo>
                    <a:pt x="81799" y="125684"/>
                  </a:moveTo>
                  <a:lnTo>
                    <a:pt x="81799" y="111112"/>
                  </a:lnTo>
                  <a:cubicBezTo>
                    <a:pt x="78163" y="115969"/>
                    <a:pt x="72710" y="120219"/>
                    <a:pt x="66045" y="123255"/>
                  </a:cubicBezTo>
                  <a:cubicBezTo>
                    <a:pt x="59380" y="126291"/>
                    <a:pt x="52109" y="128113"/>
                    <a:pt x="43020" y="128113"/>
                  </a:cubicBezTo>
                  <a:cubicBezTo>
                    <a:pt x="29690" y="128113"/>
                    <a:pt x="19389" y="125077"/>
                    <a:pt x="11512" y="118398"/>
                  </a:cubicBezTo>
                  <a:cubicBezTo>
                    <a:pt x="3635" y="111719"/>
                    <a:pt x="0" y="102611"/>
                    <a:pt x="0" y="91682"/>
                  </a:cubicBezTo>
                  <a:cubicBezTo>
                    <a:pt x="0" y="78932"/>
                    <a:pt x="4241" y="69824"/>
                    <a:pt x="12724" y="63753"/>
                  </a:cubicBezTo>
                  <a:cubicBezTo>
                    <a:pt x="21207" y="58288"/>
                    <a:pt x="32114" y="54645"/>
                    <a:pt x="46656" y="54645"/>
                  </a:cubicBezTo>
                  <a:cubicBezTo>
                    <a:pt x="52715" y="54645"/>
                    <a:pt x="58774" y="54645"/>
                    <a:pt x="64227" y="54645"/>
                  </a:cubicBezTo>
                  <a:cubicBezTo>
                    <a:pt x="69680" y="54645"/>
                    <a:pt x="75134" y="54645"/>
                    <a:pt x="80587" y="55252"/>
                  </a:cubicBezTo>
                  <a:lnTo>
                    <a:pt x="80587" y="44323"/>
                  </a:lnTo>
                  <a:cubicBezTo>
                    <a:pt x="80587" y="35216"/>
                    <a:pt x="78163" y="28537"/>
                    <a:pt x="72710" y="24894"/>
                  </a:cubicBezTo>
                  <a:cubicBezTo>
                    <a:pt x="67863" y="20644"/>
                    <a:pt x="61197" y="18822"/>
                    <a:pt x="53321" y="18822"/>
                  </a:cubicBezTo>
                  <a:cubicBezTo>
                    <a:pt x="44838" y="18822"/>
                    <a:pt x="38173" y="21251"/>
                    <a:pt x="33325" y="25501"/>
                  </a:cubicBezTo>
                  <a:cubicBezTo>
                    <a:pt x="29084" y="29751"/>
                    <a:pt x="25448" y="35216"/>
                    <a:pt x="23631" y="41287"/>
                  </a:cubicBezTo>
                  <a:lnTo>
                    <a:pt x="4241" y="37037"/>
                  </a:lnTo>
                  <a:cubicBezTo>
                    <a:pt x="6665" y="26108"/>
                    <a:pt x="12118" y="17608"/>
                    <a:pt x="20601" y="10322"/>
                  </a:cubicBezTo>
                  <a:cubicBezTo>
                    <a:pt x="29084" y="3643"/>
                    <a:pt x="39990" y="0"/>
                    <a:pt x="53321" y="0"/>
                  </a:cubicBezTo>
                  <a:cubicBezTo>
                    <a:pt x="67257" y="0"/>
                    <a:pt x="78769" y="3643"/>
                    <a:pt x="87252" y="10322"/>
                  </a:cubicBezTo>
                  <a:cubicBezTo>
                    <a:pt x="96341" y="17608"/>
                    <a:pt x="100582" y="28537"/>
                    <a:pt x="100582" y="43109"/>
                  </a:cubicBezTo>
                  <a:lnTo>
                    <a:pt x="100582" y="125684"/>
                  </a:lnTo>
                  <a:lnTo>
                    <a:pt x="81799" y="125684"/>
                  </a:lnTo>
                  <a:close/>
                </a:path>
              </a:pathLst>
            </a:custGeom>
            <a:solidFill>
              <a:srgbClr val="7F8183"/>
            </a:solidFill>
            <a:ln w="6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60D3034A-AB0E-A740-8B75-39B7FEDB4FB3}"/>
                </a:ext>
              </a:extLst>
            </p:cNvPr>
            <p:cNvSpPr/>
            <p:nvPr/>
          </p:nvSpPr>
          <p:spPr>
            <a:xfrm>
              <a:off x="1373569" y="5739365"/>
              <a:ext cx="106035" cy="123255"/>
            </a:xfrm>
            <a:custGeom>
              <a:avLst/>
              <a:gdLst>
                <a:gd name="connsiteX0" fmla="*/ 0 w 106035"/>
                <a:gd name="connsiteY0" fmla="*/ 123255 h 123255"/>
                <a:gd name="connsiteX1" fmla="*/ 0 w 106035"/>
                <a:gd name="connsiteY1" fmla="*/ 0 h 123255"/>
                <a:gd name="connsiteX2" fmla="*/ 20601 w 106035"/>
                <a:gd name="connsiteY2" fmla="*/ 0 h 123255"/>
                <a:gd name="connsiteX3" fmla="*/ 20601 w 106035"/>
                <a:gd name="connsiteY3" fmla="*/ 50395 h 123255"/>
                <a:gd name="connsiteX4" fmla="*/ 85434 w 106035"/>
                <a:gd name="connsiteY4" fmla="*/ 50395 h 123255"/>
                <a:gd name="connsiteX5" fmla="*/ 85434 w 106035"/>
                <a:gd name="connsiteY5" fmla="*/ 0 h 123255"/>
                <a:gd name="connsiteX6" fmla="*/ 106035 w 106035"/>
                <a:gd name="connsiteY6" fmla="*/ 0 h 123255"/>
                <a:gd name="connsiteX7" fmla="*/ 106035 w 106035"/>
                <a:gd name="connsiteY7" fmla="*/ 123255 h 123255"/>
                <a:gd name="connsiteX8" fmla="*/ 85434 w 106035"/>
                <a:gd name="connsiteY8" fmla="*/ 123255 h 123255"/>
                <a:gd name="connsiteX9" fmla="*/ 85434 w 106035"/>
                <a:gd name="connsiteY9" fmla="*/ 69824 h 123255"/>
                <a:gd name="connsiteX10" fmla="*/ 20601 w 106035"/>
                <a:gd name="connsiteY10" fmla="*/ 69824 h 123255"/>
                <a:gd name="connsiteX11" fmla="*/ 20601 w 106035"/>
                <a:gd name="connsiteY11" fmla="*/ 123255 h 123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6035" h="123255">
                  <a:moveTo>
                    <a:pt x="0" y="123255"/>
                  </a:moveTo>
                  <a:lnTo>
                    <a:pt x="0" y="0"/>
                  </a:lnTo>
                  <a:lnTo>
                    <a:pt x="20601" y="0"/>
                  </a:lnTo>
                  <a:lnTo>
                    <a:pt x="20601" y="50395"/>
                  </a:lnTo>
                  <a:lnTo>
                    <a:pt x="85434" y="50395"/>
                  </a:lnTo>
                  <a:lnTo>
                    <a:pt x="85434" y="0"/>
                  </a:lnTo>
                  <a:lnTo>
                    <a:pt x="106035" y="0"/>
                  </a:lnTo>
                  <a:lnTo>
                    <a:pt x="106035" y="123255"/>
                  </a:lnTo>
                  <a:lnTo>
                    <a:pt x="85434" y="123255"/>
                  </a:lnTo>
                  <a:lnTo>
                    <a:pt x="85434" y="69824"/>
                  </a:lnTo>
                  <a:lnTo>
                    <a:pt x="20601" y="69824"/>
                  </a:lnTo>
                  <a:lnTo>
                    <a:pt x="20601" y="123255"/>
                  </a:lnTo>
                  <a:close/>
                </a:path>
              </a:pathLst>
            </a:custGeom>
            <a:solidFill>
              <a:srgbClr val="7F8183"/>
            </a:solidFill>
            <a:ln w="6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9AF1852C-0969-F44F-9BE4-53C016FAD576}"/>
                </a:ext>
              </a:extLst>
            </p:cNvPr>
            <p:cNvSpPr/>
            <p:nvPr/>
          </p:nvSpPr>
          <p:spPr>
            <a:xfrm>
              <a:off x="1517777" y="5739365"/>
              <a:ext cx="106035" cy="123255"/>
            </a:xfrm>
            <a:custGeom>
              <a:avLst/>
              <a:gdLst>
                <a:gd name="connsiteX0" fmla="*/ 0 w 106035"/>
                <a:gd name="connsiteY0" fmla="*/ 123255 h 123255"/>
                <a:gd name="connsiteX1" fmla="*/ 0 w 106035"/>
                <a:gd name="connsiteY1" fmla="*/ 0 h 123255"/>
                <a:gd name="connsiteX2" fmla="*/ 20601 w 106035"/>
                <a:gd name="connsiteY2" fmla="*/ 0 h 123255"/>
                <a:gd name="connsiteX3" fmla="*/ 20601 w 106035"/>
                <a:gd name="connsiteY3" fmla="*/ 50395 h 123255"/>
                <a:gd name="connsiteX4" fmla="*/ 85434 w 106035"/>
                <a:gd name="connsiteY4" fmla="*/ 50395 h 123255"/>
                <a:gd name="connsiteX5" fmla="*/ 85434 w 106035"/>
                <a:gd name="connsiteY5" fmla="*/ 0 h 123255"/>
                <a:gd name="connsiteX6" fmla="*/ 106035 w 106035"/>
                <a:gd name="connsiteY6" fmla="*/ 0 h 123255"/>
                <a:gd name="connsiteX7" fmla="*/ 106035 w 106035"/>
                <a:gd name="connsiteY7" fmla="*/ 123255 h 123255"/>
                <a:gd name="connsiteX8" fmla="*/ 85434 w 106035"/>
                <a:gd name="connsiteY8" fmla="*/ 123255 h 123255"/>
                <a:gd name="connsiteX9" fmla="*/ 85434 w 106035"/>
                <a:gd name="connsiteY9" fmla="*/ 69824 h 123255"/>
                <a:gd name="connsiteX10" fmla="*/ 20601 w 106035"/>
                <a:gd name="connsiteY10" fmla="*/ 69824 h 123255"/>
                <a:gd name="connsiteX11" fmla="*/ 20601 w 106035"/>
                <a:gd name="connsiteY11" fmla="*/ 123255 h 123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6035" h="123255">
                  <a:moveTo>
                    <a:pt x="0" y="123255"/>
                  </a:moveTo>
                  <a:lnTo>
                    <a:pt x="0" y="0"/>
                  </a:lnTo>
                  <a:lnTo>
                    <a:pt x="20601" y="0"/>
                  </a:lnTo>
                  <a:lnTo>
                    <a:pt x="20601" y="50395"/>
                  </a:lnTo>
                  <a:lnTo>
                    <a:pt x="85434" y="50395"/>
                  </a:lnTo>
                  <a:lnTo>
                    <a:pt x="85434" y="0"/>
                  </a:lnTo>
                  <a:lnTo>
                    <a:pt x="106035" y="0"/>
                  </a:lnTo>
                  <a:lnTo>
                    <a:pt x="106035" y="123255"/>
                  </a:lnTo>
                  <a:lnTo>
                    <a:pt x="85434" y="123255"/>
                  </a:lnTo>
                  <a:lnTo>
                    <a:pt x="85434" y="69824"/>
                  </a:lnTo>
                  <a:lnTo>
                    <a:pt x="20601" y="69824"/>
                  </a:lnTo>
                  <a:lnTo>
                    <a:pt x="20601" y="123255"/>
                  </a:lnTo>
                  <a:close/>
                </a:path>
              </a:pathLst>
            </a:custGeom>
            <a:solidFill>
              <a:srgbClr val="7F8183"/>
            </a:solidFill>
            <a:ln w="6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45D4FCA0-14DC-494B-BCD3-DA0F923920D4}"/>
                </a:ext>
              </a:extLst>
            </p:cNvPr>
            <p:cNvSpPr/>
            <p:nvPr/>
          </p:nvSpPr>
          <p:spPr>
            <a:xfrm>
              <a:off x="1661985" y="5739365"/>
              <a:ext cx="133907" cy="123255"/>
            </a:xfrm>
            <a:custGeom>
              <a:avLst/>
              <a:gdLst>
                <a:gd name="connsiteX0" fmla="*/ 113306 w 133907"/>
                <a:gd name="connsiteY0" fmla="*/ 0 h 123255"/>
                <a:gd name="connsiteX1" fmla="*/ 133908 w 133907"/>
                <a:gd name="connsiteY1" fmla="*/ 0 h 123255"/>
                <a:gd name="connsiteX2" fmla="*/ 133908 w 133907"/>
                <a:gd name="connsiteY2" fmla="*/ 123255 h 123255"/>
                <a:gd name="connsiteX3" fmla="*/ 113306 w 133907"/>
                <a:gd name="connsiteY3" fmla="*/ 123255 h 123255"/>
                <a:gd name="connsiteX4" fmla="*/ 113306 w 133907"/>
                <a:gd name="connsiteY4" fmla="*/ 0 h 123255"/>
                <a:gd name="connsiteX5" fmla="*/ 52109 w 133907"/>
                <a:gd name="connsiteY5" fmla="*/ 61324 h 123255"/>
                <a:gd name="connsiteX6" fmla="*/ 20601 w 133907"/>
                <a:gd name="connsiteY6" fmla="*/ 61324 h 123255"/>
                <a:gd name="connsiteX7" fmla="*/ 20601 w 133907"/>
                <a:gd name="connsiteY7" fmla="*/ 105040 h 123255"/>
                <a:gd name="connsiteX8" fmla="*/ 52109 w 133907"/>
                <a:gd name="connsiteY8" fmla="*/ 105040 h 123255"/>
                <a:gd name="connsiteX9" fmla="*/ 70892 w 133907"/>
                <a:gd name="connsiteY9" fmla="*/ 98969 h 123255"/>
                <a:gd name="connsiteX10" fmla="*/ 75740 w 133907"/>
                <a:gd name="connsiteY10" fmla="*/ 82575 h 123255"/>
                <a:gd name="connsiteX11" fmla="*/ 70892 w 133907"/>
                <a:gd name="connsiteY11" fmla="*/ 66789 h 123255"/>
                <a:gd name="connsiteX12" fmla="*/ 52109 w 133907"/>
                <a:gd name="connsiteY12" fmla="*/ 61324 h 123255"/>
                <a:gd name="connsiteX13" fmla="*/ 0 w 133907"/>
                <a:gd name="connsiteY13" fmla="*/ 123255 h 123255"/>
                <a:gd name="connsiteX14" fmla="*/ 0 w 133907"/>
                <a:gd name="connsiteY14" fmla="*/ 0 h 123255"/>
                <a:gd name="connsiteX15" fmla="*/ 20601 w 133907"/>
                <a:gd name="connsiteY15" fmla="*/ 0 h 123255"/>
                <a:gd name="connsiteX16" fmla="*/ 20601 w 133907"/>
                <a:gd name="connsiteY16" fmla="*/ 42502 h 123255"/>
                <a:gd name="connsiteX17" fmla="*/ 52109 w 133907"/>
                <a:gd name="connsiteY17" fmla="*/ 42502 h 123255"/>
                <a:gd name="connsiteX18" fmla="*/ 84222 w 133907"/>
                <a:gd name="connsiteY18" fmla="*/ 52824 h 123255"/>
                <a:gd name="connsiteX19" fmla="*/ 95129 w 133907"/>
                <a:gd name="connsiteY19" fmla="*/ 81968 h 123255"/>
                <a:gd name="connsiteX20" fmla="*/ 84222 w 133907"/>
                <a:gd name="connsiteY20" fmla="*/ 112326 h 123255"/>
                <a:gd name="connsiteX21" fmla="*/ 51503 w 133907"/>
                <a:gd name="connsiteY21" fmla="*/ 123255 h 123255"/>
                <a:gd name="connsiteX22" fmla="*/ 0 w 133907"/>
                <a:gd name="connsiteY22" fmla="*/ 123255 h 123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33907" h="123255">
                  <a:moveTo>
                    <a:pt x="113306" y="0"/>
                  </a:moveTo>
                  <a:lnTo>
                    <a:pt x="133908" y="0"/>
                  </a:lnTo>
                  <a:lnTo>
                    <a:pt x="133908" y="123255"/>
                  </a:lnTo>
                  <a:lnTo>
                    <a:pt x="113306" y="123255"/>
                  </a:lnTo>
                  <a:lnTo>
                    <a:pt x="113306" y="0"/>
                  </a:lnTo>
                  <a:close/>
                  <a:moveTo>
                    <a:pt x="52109" y="61324"/>
                  </a:moveTo>
                  <a:lnTo>
                    <a:pt x="20601" y="61324"/>
                  </a:lnTo>
                  <a:lnTo>
                    <a:pt x="20601" y="105040"/>
                  </a:lnTo>
                  <a:lnTo>
                    <a:pt x="52109" y="105040"/>
                  </a:lnTo>
                  <a:cubicBezTo>
                    <a:pt x="61198" y="105040"/>
                    <a:pt x="67863" y="102612"/>
                    <a:pt x="70892" y="98969"/>
                  </a:cubicBezTo>
                  <a:cubicBezTo>
                    <a:pt x="74528" y="94718"/>
                    <a:pt x="75740" y="89254"/>
                    <a:pt x="75740" y="82575"/>
                  </a:cubicBezTo>
                  <a:cubicBezTo>
                    <a:pt x="75740" y="75896"/>
                    <a:pt x="73922" y="70432"/>
                    <a:pt x="70892" y="66789"/>
                  </a:cubicBezTo>
                  <a:cubicBezTo>
                    <a:pt x="67863" y="63146"/>
                    <a:pt x="61803" y="61324"/>
                    <a:pt x="52109" y="61324"/>
                  </a:cubicBezTo>
                  <a:moveTo>
                    <a:pt x="0" y="123255"/>
                  </a:moveTo>
                  <a:lnTo>
                    <a:pt x="0" y="0"/>
                  </a:lnTo>
                  <a:lnTo>
                    <a:pt x="20601" y="0"/>
                  </a:lnTo>
                  <a:lnTo>
                    <a:pt x="20601" y="42502"/>
                  </a:lnTo>
                  <a:lnTo>
                    <a:pt x="52109" y="42502"/>
                  </a:lnTo>
                  <a:cubicBezTo>
                    <a:pt x="66045" y="42502"/>
                    <a:pt x="76951" y="46145"/>
                    <a:pt x="84222" y="52824"/>
                  </a:cubicBezTo>
                  <a:cubicBezTo>
                    <a:pt x="91493" y="59503"/>
                    <a:pt x="95129" y="69217"/>
                    <a:pt x="95129" y="81968"/>
                  </a:cubicBezTo>
                  <a:cubicBezTo>
                    <a:pt x="95129" y="94718"/>
                    <a:pt x="91493" y="105040"/>
                    <a:pt x="84222" y="112326"/>
                  </a:cubicBezTo>
                  <a:cubicBezTo>
                    <a:pt x="76951" y="119612"/>
                    <a:pt x="66045" y="123255"/>
                    <a:pt x="51503" y="123255"/>
                  </a:cubicBezTo>
                  <a:lnTo>
                    <a:pt x="0" y="123255"/>
                  </a:lnTo>
                  <a:close/>
                </a:path>
              </a:pathLst>
            </a:custGeom>
            <a:solidFill>
              <a:srgbClr val="7F8183"/>
            </a:solidFill>
            <a:ln w="6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A2FFC28F-85FD-BE41-8204-70A20F75E032}"/>
                </a:ext>
              </a:extLst>
            </p:cNvPr>
            <p:cNvSpPr/>
            <p:nvPr/>
          </p:nvSpPr>
          <p:spPr>
            <a:xfrm>
              <a:off x="1818917" y="5739365"/>
              <a:ext cx="116941" cy="123255"/>
            </a:xfrm>
            <a:custGeom>
              <a:avLst/>
              <a:gdLst>
                <a:gd name="connsiteX0" fmla="*/ 92099 w 116941"/>
                <a:gd name="connsiteY0" fmla="*/ 123255 h 123255"/>
                <a:gd name="connsiteX1" fmla="*/ 57562 w 116941"/>
                <a:gd name="connsiteY1" fmla="*/ 74075 h 123255"/>
                <a:gd name="connsiteX2" fmla="*/ 24237 w 116941"/>
                <a:gd name="connsiteY2" fmla="*/ 123255 h 123255"/>
                <a:gd name="connsiteX3" fmla="*/ 0 w 116941"/>
                <a:gd name="connsiteY3" fmla="*/ 123255 h 123255"/>
                <a:gd name="connsiteX4" fmla="*/ 45444 w 116941"/>
                <a:gd name="connsiteY4" fmla="*/ 60110 h 123255"/>
                <a:gd name="connsiteX5" fmla="*/ 3030 w 116941"/>
                <a:gd name="connsiteY5" fmla="*/ 0 h 123255"/>
                <a:gd name="connsiteX6" fmla="*/ 26660 w 116941"/>
                <a:gd name="connsiteY6" fmla="*/ 0 h 123255"/>
                <a:gd name="connsiteX7" fmla="*/ 57562 w 116941"/>
                <a:gd name="connsiteY7" fmla="*/ 45538 h 123255"/>
                <a:gd name="connsiteX8" fmla="*/ 89070 w 116941"/>
                <a:gd name="connsiteY8" fmla="*/ 0 h 123255"/>
                <a:gd name="connsiteX9" fmla="*/ 112700 w 116941"/>
                <a:gd name="connsiteY9" fmla="*/ 0 h 123255"/>
                <a:gd name="connsiteX10" fmla="*/ 69680 w 116941"/>
                <a:gd name="connsiteY10" fmla="*/ 58895 h 123255"/>
                <a:gd name="connsiteX11" fmla="*/ 116942 w 116941"/>
                <a:gd name="connsiteY11" fmla="*/ 123255 h 123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6941" h="123255">
                  <a:moveTo>
                    <a:pt x="92099" y="123255"/>
                  </a:moveTo>
                  <a:lnTo>
                    <a:pt x="57562" y="74075"/>
                  </a:lnTo>
                  <a:lnTo>
                    <a:pt x="24237" y="123255"/>
                  </a:lnTo>
                  <a:lnTo>
                    <a:pt x="0" y="123255"/>
                  </a:lnTo>
                  <a:lnTo>
                    <a:pt x="45444" y="60110"/>
                  </a:lnTo>
                  <a:lnTo>
                    <a:pt x="3030" y="0"/>
                  </a:lnTo>
                  <a:lnTo>
                    <a:pt x="26660" y="0"/>
                  </a:lnTo>
                  <a:lnTo>
                    <a:pt x="57562" y="45538"/>
                  </a:lnTo>
                  <a:lnTo>
                    <a:pt x="89070" y="0"/>
                  </a:lnTo>
                  <a:lnTo>
                    <a:pt x="112700" y="0"/>
                  </a:lnTo>
                  <a:lnTo>
                    <a:pt x="69680" y="58895"/>
                  </a:lnTo>
                  <a:lnTo>
                    <a:pt x="116942" y="123255"/>
                  </a:lnTo>
                  <a:close/>
                </a:path>
              </a:pathLst>
            </a:custGeom>
            <a:solidFill>
              <a:srgbClr val="7F8183"/>
            </a:solidFill>
            <a:ln w="6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grpSp>
          <p:nvGrpSpPr>
            <p:cNvPr id="38" name="Graphic 11">
              <a:extLst>
                <a:ext uri="{FF2B5EF4-FFF2-40B4-BE49-F238E27FC236}">
                  <a16:creationId xmlns:a16="http://schemas.microsoft.com/office/drawing/2014/main" id="{2B14A07C-F107-AD4B-84D8-19021835B693}"/>
                </a:ext>
              </a:extLst>
            </p:cNvPr>
            <p:cNvGrpSpPr/>
            <p:nvPr/>
          </p:nvGrpSpPr>
          <p:grpSpPr>
            <a:xfrm>
              <a:off x="368960" y="6001054"/>
              <a:ext cx="249637" cy="176686"/>
              <a:chOff x="368960" y="6001054"/>
              <a:chExt cx="249637" cy="176686"/>
            </a:xfrm>
            <a:solidFill>
              <a:srgbClr val="CFD4D9"/>
            </a:solidFill>
          </p:grpSpPr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F3BC9B31-FED1-1348-9FC7-4B7596D6EE7B}"/>
                  </a:ext>
                </a:extLst>
              </p:cNvPr>
              <p:cNvSpPr/>
              <p:nvPr/>
            </p:nvSpPr>
            <p:spPr>
              <a:xfrm>
                <a:off x="368960" y="6001054"/>
                <a:ext cx="116335" cy="176686"/>
              </a:xfrm>
              <a:custGeom>
                <a:avLst/>
                <a:gdLst>
                  <a:gd name="connsiteX0" fmla="*/ 19995 w 116335"/>
                  <a:gd name="connsiteY0" fmla="*/ 74682 h 176686"/>
                  <a:gd name="connsiteX1" fmla="*/ 31508 w 116335"/>
                  <a:gd name="connsiteY1" fmla="*/ 100790 h 176686"/>
                  <a:gd name="connsiteX2" fmla="*/ 58774 w 116335"/>
                  <a:gd name="connsiteY2" fmla="*/ 110505 h 176686"/>
                  <a:gd name="connsiteX3" fmla="*/ 85434 w 116335"/>
                  <a:gd name="connsiteY3" fmla="*/ 97754 h 176686"/>
                  <a:gd name="connsiteX4" fmla="*/ 95129 w 116335"/>
                  <a:gd name="connsiteY4" fmla="*/ 63753 h 176686"/>
                  <a:gd name="connsiteX5" fmla="*/ 85434 w 116335"/>
                  <a:gd name="connsiteY5" fmla="*/ 30966 h 176686"/>
                  <a:gd name="connsiteX6" fmla="*/ 58168 w 116335"/>
                  <a:gd name="connsiteY6" fmla="*/ 18215 h 176686"/>
                  <a:gd name="connsiteX7" fmla="*/ 44232 w 116335"/>
                  <a:gd name="connsiteY7" fmla="*/ 20644 h 176686"/>
                  <a:gd name="connsiteX8" fmla="*/ 32114 w 116335"/>
                  <a:gd name="connsiteY8" fmla="*/ 28537 h 176686"/>
                  <a:gd name="connsiteX9" fmla="*/ 23631 w 116335"/>
                  <a:gd name="connsiteY9" fmla="*/ 41287 h 176686"/>
                  <a:gd name="connsiteX10" fmla="*/ 20601 w 116335"/>
                  <a:gd name="connsiteY10" fmla="*/ 58895 h 176686"/>
                  <a:gd name="connsiteX11" fmla="*/ 20601 w 116335"/>
                  <a:gd name="connsiteY11" fmla="*/ 74682 h 176686"/>
                  <a:gd name="connsiteX12" fmla="*/ 0 w 116335"/>
                  <a:gd name="connsiteY12" fmla="*/ 176686 h 176686"/>
                  <a:gd name="connsiteX13" fmla="*/ 0 w 116335"/>
                  <a:gd name="connsiteY13" fmla="*/ 3036 h 176686"/>
                  <a:gd name="connsiteX14" fmla="*/ 20601 w 116335"/>
                  <a:gd name="connsiteY14" fmla="*/ 3036 h 176686"/>
                  <a:gd name="connsiteX15" fmla="*/ 20601 w 116335"/>
                  <a:gd name="connsiteY15" fmla="*/ 19429 h 176686"/>
                  <a:gd name="connsiteX16" fmla="*/ 38779 w 116335"/>
                  <a:gd name="connsiteY16" fmla="*/ 4857 h 176686"/>
                  <a:gd name="connsiteX17" fmla="*/ 62409 w 116335"/>
                  <a:gd name="connsiteY17" fmla="*/ 0 h 176686"/>
                  <a:gd name="connsiteX18" fmla="*/ 83616 w 116335"/>
                  <a:gd name="connsiteY18" fmla="*/ 4250 h 176686"/>
                  <a:gd name="connsiteX19" fmla="*/ 100582 w 116335"/>
                  <a:gd name="connsiteY19" fmla="*/ 16394 h 176686"/>
                  <a:gd name="connsiteX20" fmla="*/ 112094 w 116335"/>
                  <a:gd name="connsiteY20" fmla="*/ 36430 h 176686"/>
                  <a:gd name="connsiteX21" fmla="*/ 116336 w 116335"/>
                  <a:gd name="connsiteY21" fmla="*/ 63753 h 176686"/>
                  <a:gd name="connsiteX22" fmla="*/ 100582 w 116335"/>
                  <a:gd name="connsiteY22" fmla="*/ 111719 h 176686"/>
                  <a:gd name="connsiteX23" fmla="*/ 58774 w 116335"/>
                  <a:gd name="connsiteY23" fmla="*/ 129327 h 176686"/>
                  <a:gd name="connsiteX24" fmla="*/ 36961 w 116335"/>
                  <a:gd name="connsiteY24" fmla="*/ 125077 h 176686"/>
                  <a:gd name="connsiteX25" fmla="*/ 20601 w 116335"/>
                  <a:gd name="connsiteY25" fmla="*/ 112933 h 176686"/>
                  <a:gd name="connsiteX26" fmla="*/ 20601 w 116335"/>
                  <a:gd name="connsiteY26" fmla="*/ 176686 h 176686"/>
                  <a:gd name="connsiteX27" fmla="*/ 0 w 116335"/>
                  <a:gd name="connsiteY27" fmla="*/ 176686 h 176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16335" h="176686">
                    <a:moveTo>
                      <a:pt x="19995" y="74682"/>
                    </a:moveTo>
                    <a:cubicBezTo>
                      <a:pt x="19995" y="86218"/>
                      <a:pt x="23631" y="94718"/>
                      <a:pt x="31508" y="100790"/>
                    </a:cubicBezTo>
                    <a:cubicBezTo>
                      <a:pt x="39385" y="106862"/>
                      <a:pt x="48473" y="110505"/>
                      <a:pt x="58774" y="110505"/>
                    </a:cubicBezTo>
                    <a:cubicBezTo>
                      <a:pt x="70286" y="110505"/>
                      <a:pt x="78769" y="106255"/>
                      <a:pt x="85434" y="97754"/>
                    </a:cubicBezTo>
                    <a:cubicBezTo>
                      <a:pt x="92099" y="89254"/>
                      <a:pt x="95129" y="78325"/>
                      <a:pt x="95129" y="63753"/>
                    </a:cubicBezTo>
                    <a:cubicBezTo>
                      <a:pt x="95129" y="50395"/>
                      <a:pt x="92099" y="39466"/>
                      <a:pt x="85434" y="30966"/>
                    </a:cubicBezTo>
                    <a:cubicBezTo>
                      <a:pt x="78769" y="22465"/>
                      <a:pt x="69680" y="18215"/>
                      <a:pt x="58168" y="18215"/>
                    </a:cubicBezTo>
                    <a:cubicBezTo>
                      <a:pt x="53321" y="18215"/>
                      <a:pt x="48473" y="18822"/>
                      <a:pt x="44232" y="20644"/>
                    </a:cubicBezTo>
                    <a:cubicBezTo>
                      <a:pt x="39990" y="22465"/>
                      <a:pt x="35749" y="24894"/>
                      <a:pt x="32114" y="28537"/>
                    </a:cubicBezTo>
                    <a:cubicBezTo>
                      <a:pt x="28478" y="32180"/>
                      <a:pt x="25448" y="36430"/>
                      <a:pt x="23631" y="41287"/>
                    </a:cubicBezTo>
                    <a:cubicBezTo>
                      <a:pt x="21207" y="46752"/>
                      <a:pt x="20601" y="52216"/>
                      <a:pt x="20601" y="58895"/>
                    </a:cubicBezTo>
                    <a:lnTo>
                      <a:pt x="20601" y="74682"/>
                    </a:lnTo>
                    <a:close/>
                    <a:moveTo>
                      <a:pt x="0" y="176686"/>
                    </a:moveTo>
                    <a:lnTo>
                      <a:pt x="0" y="3036"/>
                    </a:lnTo>
                    <a:lnTo>
                      <a:pt x="20601" y="3036"/>
                    </a:lnTo>
                    <a:lnTo>
                      <a:pt x="20601" y="19429"/>
                    </a:lnTo>
                    <a:cubicBezTo>
                      <a:pt x="24843" y="12750"/>
                      <a:pt x="30902" y="8500"/>
                      <a:pt x="38779" y="4857"/>
                    </a:cubicBezTo>
                    <a:cubicBezTo>
                      <a:pt x="46050" y="1822"/>
                      <a:pt x="53927" y="0"/>
                      <a:pt x="62409" y="0"/>
                    </a:cubicBezTo>
                    <a:cubicBezTo>
                      <a:pt x="69680" y="0"/>
                      <a:pt x="76951" y="1214"/>
                      <a:pt x="83616" y="4250"/>
                    </a:cubicBezTo>
                    <a:cubicBezTo>
                      <a:pt x="90282" y="6679"/>
                      <a:pt x="95735" y="10929"/>
                      <a:pt x="100582" y="16394"/>
                    </a:cubicBezTo>
                    <a:cubicBezTo>
                      <a:pt x="105429" y="21858"/>
                      <a:pt x="109671" y="28537"/>
                      <a:pt x="112094" y="36430"/>
                    </a:cubicBezTo>
                    <a:cubicBezTo>
                      <a:pt x="115124" y="44323"/>
                      <a:pt x="116336" y="53431"/>
                      <a:pt x="116336" y="63753"/>
                    </a:cubicBezTo>
                    <a:cubicBezTo>
                      <a:pt x="116336" y="84396"/>
                      <a:pt x="110883" y="100183"/>
                      <a:pt x="100582" y="111719"/>
                    </a:cubicBezTo>
                    <a:cubicBezTo>
                      <a:pt x="90282" y="123255"/>
                      <a:pt x="76345" y="129327"/>
                      <a:pt x="58774" y="129327"/>
                    </a:cubicBezTo>
                    <a:cubicBezTo>
                      <a:pt x="50897" y="129327"/>
                      <a:pt x="43626" y="128113"/>
                      <a:pt x="36961" y="125077"/>
                    </a:cubicBezTo>
                    <a:cubicBezTo>
                      <a:pt x="30296" y="122041"/>
                      <a:pt x="24843" y="118398"/>
                      <a:pt x="20601" y="112933"/>
                    </a:cubicBezTo>
                    <a:lnTo>
                      <a:pt x="20601" y="176686"/>
                    </a:lnTo>
                    <a:lnTo>
                      <a:pt x="0" y="176686"/>
                    </a:lnTo>
                    <a:close/>
                  </a:path>
                </a:pathLst>
              </a:custGeom>
              <a:solidFill>
                <a:srgbClr val="7F8183"/>
              </a:solidFill>
              <a:ln w="6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4E2BC8D1-0D0C-9D43-867A-437A37E4CDDF}"/>
                  </a:ext>
                </a:extLst>
              </p:cNvPr>
              <p:cNvSpPr/>
              <p:nvPr/>
            </p:nvSpPr>
            <p:spPr>
              <a:xfrm>
                <a:off x="508321" y="6002269"/>
                <a:ext cx="110276" cy="128112"/>
              </a:xfrm>
              <a:custGeom>
                <a:avLst/>
                <a:gdLst>
                  <a:gd name="connsiteX0" fmla="*/ 56956 w 110276"/>
                  <a:gd name="connsiteY0" fmla="*/ 17001 h 128112"/>
                  <a:gd name="connsiteX1" fmla="*/ 33325 w 110276"/>
                  <a:gd name="connsiteY1" fmla="*/ 26108 h 128112"/>
                  <a:gd name="connsiteX2" fmla="*/ 21207 w 110276"/>
                  <a:gd name="connsiteY2" fmla="*/ 49788 h 128112"/>
                  <a:gd name="connsiteX3" fmla="*/ 90282 w 110276"/>
                  <a:gd name="connsiteY3" fmla="*/ 49788 h 128112"/>
                  <a:gd name="connsiteX4" fmla="*/ 81799 w 110276"/>
                  <a:gd name="connsiteY4" fmla="*/ 26108 h 128112"/>
                  <a:gd name="connsiteX5" fmla="*/ 56956 w 110276"/>
                  <a:gd name="connsiteY5" fmla="*/ 17001 h 128112"/>
                  <a:gd name="connsiteX6" fmla="*/ 110277 w 110276"/>
                  <a:gd name="connsiteY6" fmla="*/ 67396 h 128112"/>
                  <a:gd name="connsiteX7" fmla="*/ 20601 w 110276"/>
                  <a:gd name="connsiteY7" fmla="*/ 67396 h 128112"/>
                  <a:gd name="connsiteX8" fmla="*/ 32114 w 110276"/>
                  <a:gd name="connsiteY8" fmla="*/ 98969 h 128112"/>
                  <a:gd name="connsiteX9" fmla="*/ 58168 w 110276"/>
                  <a:gd name="connsiteY9" fmla="*/ 109898 h 128112"/>
                  <a:gd name="connsiteX10" fmla="*/ 80587 w 110276"/>
                  <a:gd name="connsiteY10" fmla="*/ 103219 h 128112"/>
                  <a:gd name="connsiteX11" fmla="*/ 90887 w 110276"/>
                  <a:gd name="connsiteY11" fmla="*/ 87432 h 128112"/>
                  <a:gd name="connsiteX12" fmla="*/ 110277 w 110276"/>
                  <a:gd name="connsiteY12" fmla="*/ 91075 h 128112"/>
                  <a:gd name="connsiteX13" fmla="*/ 92099 w 110276"/>
                  <a:gd name="connsiteY13" fmla="*/ 118398 h 128112"/>
                  <a:gd name="connsiteX14" fmla="*/ 57562 w 110276"/>
                  <a:gd name="connsiteY14" fmla="*/ 128113 h 128112"/>
                  <a:gd name="connsiteX15" fmla="*/ 15754 w 110276"/>
                  <a:gd name="connsiteY15" fmla="*/ 111112 h 128112"/>
                  <a:gd name="connsiteX16" fmla="*/ 0 w 110276"/>
                  <a:gd name="connsiteY16" fmla="*/ 63753 h 128112"/>
                  <a:gd name="connsiteX17" fmla="*/ 4241 w 110276"/>
                  <a:gd name="connsiteY17" fmla="*/ 36430 h 128112"/>
                  <a:gd name="connsiteX18" fmla="*/ 16360 w 110276"/>
                  <a:gd name="connsiteY18" fmla="*/ 16394 h 128112"/>
                  <a:gd name="connsiteX19" fmla="*/ 34537 w 110276"/>
                  <a:gd name="connsiteY19" fmla="*/ 4250 h 128112"/>
                  <a:gd name="connsiteX20" fmla="*/ 56956 w 110276"/>
                  <a:gd name="connsiteY20" fmla="*/ 0 h 128112"/>
                  <a:gd name="connsiteX21" fmla="*/ 95735 w 110276"/>
                  <a:gd name="connsiteY21" fmla="*/ 15786 h 128112"/>
                  <a:gd name="connsiteX22" fmla="*/ 110277 w 110276"/>
                  <a:gd name="connsiteY22" fmla="*/ 59503 h 128112"/>
                  <a:gd name="connsiteX23" fmla="*/ 110277 w 110276"/>
                  <a:gd name="connsiteY23" fmla="*/ 67396 h 128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10276" h="128112">
                    <a:moveTo>
                      <a:pt x="56956" y="17001"/>
                    </a:moveTo>
                    <a:cubicBezTo>
                      <a:pt x="47261" y="17001"/>
                      <a:pt x="39385" y="20037"/>
                      <a:pt x="33325" y="26108"/>
                    </a:cubicBezTo>
                    <a:cubicBezTo>
                      <a:pt x="26660" y="32180"/>
                      <a:pt x="23025" y="40073"/>
                      <a:pt x="21207" y="49788"/>
                    </a:cubicBezTo>
                    <a:lnTo>
                      <a:pt x="90282" y="49788"/>
                    </a:lnTo>
                    <a:cubicBezTo>
                      <a:pt x="89676" y="40073"/>
                      <a:pt x="86646" y="32180"/>
                      <a:pt x="81799" y="26108"/>
                    </a:cubicBezTo>
                    <a:cubicBezTo>
                      <a:pt x="75740" y="20037"/>
                      <a:pt x="67863" y="17001"/>
                      <a:pt x="56956" y="17001"/>
                    </a:cubicBezTo>
                    <a:moveTo>
                      <a:pt x="110277" y="67396"/>
                    </a:moveTo>
                    <a:lnTo>
                      <a:pt x="20601" y="67396"/>
                    </a:lnTo>
                    <a:cubicBezTo>
                      <a:pt x="21207" y="81361"/>
                      <a:pt x="24843" y="91683"/>
                      <a:pt x="32114" y="98969"/>
                    </a:cubicBezTo>
                    <a:cubicBezTo>
                      <a:pt x="38779" y="106255"/>
                      <a:pt x="47867" y="109898"/>
                      <a:pt x="58168" y="109898"/>
                    </a:cubicBezTo>
                    <a:cubicBezTo>
                      <a:pt x="67863" y="109898"/>
                      <a:pt x="75134" y="107469"/>
                      <a:pt x="80587" y="103219"/>
                    </a:cubicBezTo>
                    <a:cubicBezTo>
                      <a:pt x="86040" y="98969"/>
                      <a:pt x="89070" y="93504"/>
                      <a:pt x="90887" y="87432"/>
                    </a:cubicBezTo>
                    <a:lnTo>
                      <a:pt x="110277" y="91075"/>
                    </a:lnTo>
                    <a:cubicBezTo>
                      <a:pt x="107247" y="102611"/>
                      <a:pt x="101188" y="111719"/>
                      <a:pt x="92099" y="118398"/>
                    </a:cubicBezTo>
                    <a:cubicBezTo>
                      <a:pt x="83011" y="125077"/>
                      <a:pt x="71498" y="128113"/>
                      <a:pt x="57562" y="128113"/>
                    </a:cubicBezTo>
                    <a:cubicBezTo>
                      <a:pt x="39990" y="128113"/>
                      <a:pt x="26054" y="122648"/>
                      <a:pt x="15754" y="111112"/>
                    </a:cubicBezTo>
                    <a:cubicBezTo>
                      <a:pt x="5453" y="99576"/>
                      <a:pt x="0" y="83789"/>
                      <a:pt x="0" y="63753"/>
                    </a:cubicBezTo>
                    <a:cubicBezTo>
                      <a:pt x="0" y="53431"/>
                      <a:pt x="1212" y="44323"/>
                      <a:pt x="4241" y="36430"/>
                    </a:cubicBezTo>
                    <a:cubicBezTo>
                      <a:pt x="7271" y="28537"/>
                      <a:pt x="11512" y="21858"/>
                      <a:pt x="16360" y="16394"/>
                    </a:cubicBezTo>
                    <a:cubicBezTo>
                      <a:pt x="21207" y="10929"/>
                      <a:pt x="27872" y="6679"/>
                      <a:pt x="34537" y="4250"/>
                    </a:cubicBezTo>
                    <a:cubicBezTo>
                      <a:pt x="41808" y="1214"/>
                      <a:pt x="49079" y="0"/>
                      <a:pt x="56956" y="0"/>
                    </a:cubicBezTo>
                    <a:cubicBezTo>
                      <a:pt x="73316" y="0"/>
                      <a:pt x="86040" y="5464"/>
                      <a:pt x="95735" y="15786"/>
                    </a:cubicBezTo>
                    <a:cubicBezTo>
                      <a:pt x="105429" y="26108"/>
                      <a:pt x="110277" y="40680"/>
                      <a:pt x="110277" y="59503"/>
                    </a:cubicBezTo>
                    <a:lnTo>
                      <a:pt x="110277" y="67396"/>
                    </a:lnTo>
                    <a:close/>
                  </a:path>
                </a:pathLst>
              </a:custGeom>
              <a:solidFill>
                <a:srgbClr val="7F8183"/>
              </a:solidFill>
              <a:ln w="6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</p:grp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8D538EF1-09C4-5448-A023-ECE6ED903AEA}"/>
                </a:ext>
              </a:extLst>
            </p:cNvPr>
            <p:cNvSpPr/>
            <p:nvPr/>
          </p:nvSpPr>
          <p:spPr>
            <a:xfrm>
              <a:off x="648893" y="6004090"/>
              <a:ext cx="161779" cy="123255"/>
            </a:xfrm>
            <a:custGeom>
              <a:avLst/>
              <a:gdLst>
                <a:gd name="connsiteX0" fmla="*/ 161780 w 161779"/>
                <a:gd name="connsiteY0" fmla="*/ 0 h 123255"/>
                <a:gd name="connsiteX1" fmla="*/ 161780 w 161779"/>
                <a:gd name="connsiteY1" fmla="*/ 123255 h 123255"/>
                <a:gd name="connsiteX2" fmla="*/ 0 w 161779"/>
                <a:gd name="connsiteY2" fmla="*/ 123255 h 123255"/>
                <a:gd name="connsiteX3" fmla="*/ 0 w 161779"/>
                <a:gd name="connsiteY3" fmla="*/ 0 h 123255"/>
                <a:gd name="connsiteX4" fmla="*/ 19995 w 161779"/>
                <a:gd name="connsiteY4" fmla="*/ 0 h 123255"/>
                <a:gd name="connsiteX5" fmla="*/ 19995 w 161779"/>
                <a:gd name="connsiteY5" fmla="*/ 104433 h 123255"/>
                <a:gd name="connsiteX6" fmla="*/ 70286 w 161779"/>
                <a:gd name="connsiteY6" fmla="*/ 104433 h 123255"/>
                <a:gd name="connsiteX7" fmla="*/ 70286 w 161779"/>
                <a:gd name="connsiteY7" fmla="*/ 0 h 123255"/>
                <a:gd name="connsiteX8" fmla="*/ 90887 w 161779"/>
                <a:gd name="connsiteY8" fmla="*/ 0 h 123255"/>
                <a:gd name="connsiteX9" fmla="*/ 90887 w 161779"/>
                <a:gd name="connsiteY9" fmla="*/ 104433 h 123255"/>
                <a:gd name="connsiteX10" fmla="*/ 141178 w 161779"/>
                <a:gd name="connsiteY10" fmla="*/ 104433 h 123255"/>
                <a:gd name="connsiteX11" fmla="*/ 141178 w 161779"/>
                <a:gd name="connsiteY11" fmla="*/ 0 h 123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1779" h="123255">
                  <a:moveTo>
                    <a:pt x="161780" y="0"/>
                  </a:moveTo>
                  <a:lnTo>
                    <a:pt x="161780" y="123255"/>
                  </a:lnTo>
                  <a:lnTo>
                    <a:pt x="0" y="123255"/>
                  </a:lnTo>
                  <a:lnTo>
                    <a:pt x="0" y="0"/>
                  </a:lnTo>
                  <a:lnTo>
                    <a:pt x="19995" y="0"/>
                  </a:lnTo>
                  <a:lnTo>
                    <a:pt x="19995" y="104433"/>
                  </a:lnTo>
                  <a:lnTo>
                    <a:pt x="70286" y="104433"/>
                  </a:lnTo>
                  <a:lnTo>
                    <a:pt x="70286" y="0"/>
                  </a:lnTo>
                  <a:lnTo>
                    <a:pt x="90887" y="0"/>
                  </a:lnTo>
                  <a:lnTo>
                    <a:pt x="90887" y="104433"/>
                  </a:lnTo>
                  <a:lnTo>
                    <a:pt x="141178" y="104433"/>
                  </a:lnTo>
                  <a:lnTo>
                    <a:pt x="141178" y="0"/>
                  </a:lnTo>
                  <a:close/>
                </a:path>
              </a:pathLst>
            </a:custGeom>
            <a:solidFill>
              <a:srgbClr val="7F8183"/>
            </a:solidFill>
            <a:ln w="6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F406CBEB-901C-C047-9A70-891DF09F1017}"/>
                </a:ext>
              </a:extLst>
            </p:cNvPr>
            <p:cNvSpPr/>
            <p:nvPr/>
          </p:nvSpPr>
          <p:spPr>
            <a:xfrm>
              <a:off x="840969" y="6002269"/>
              <a:ext cx="110276" cy="128112"/>
            </a:xfrm>
            <a:custGeom>
              <a:avLst/>
              <a:gdLst>
                <a:gd name="connsiteX0" fmla="*/ 56956 w 110276"/>
                <a:gd name="connsiteY0" fmla="*/ 17001 h 128112"/>
                <a:gd name="connsiteX1" fmla="*/ 33325 w 110276"/>
                <a:gd name="connsiteY1" fmla="*/ 26108 h 128112"/>
                <a:gd name="connsiteX2" fmla="*/ 21207 w 110276"/>
                <a:gd name="connsiteY2" fmla="*/ 49788 h 128112"/>
                <a:gd name="connsiteX3" fmla="*/ 89676 w 110276"/>
                <a:gd name="connsiteY3" fmla="*/ 49788 h 128112"/>
                <a:gd name="connsiteX4" fmla="*/ 81193 w 110276"/>
                <a:gd name="connsiteY4" fmla="*/ 26108 h 128112"/>
                <a:gd name="connsiteX5" fmla="*/ 56956 w 110276"/>
                <a:gd name="connsiteY5" fmla="*/ 17001 h 128112"/>
                <a:gd name="connsiteX6" fmla="*/ 110277 w 110276"/>
                <a:gd name="connsiteY6" fmla="*/ 67396 h 128112"/>
                <a:gd name="connsiteX7" fmla="*/ 20601 w 110276"/>
                <a:gd name="connsiteY7" fmla="*/ 67396 h 128112"/>
                <a:gd name="connsiteX8" fmla="*/ 32114 w 110276"/>
                <a:gd name="connsiteY8" fmla="*/ 98969 h 128112"/>
                <a:gd name="connsiteX9" fmla="*/ 58168 w 110276"/>
                <a:gd name="connsiteY9" fmla="*/ 109898 h 128112"/>
                <a:gd name="connsiteX10" fmla="*/ 80587 w 110276"/>
                <a:gd name="connsiteY10" fmla="*/ 103219 h 128112"/>
                <a:gd name="connsiteX11" fmla="*/ 90887 w 110276"/>
                <a:gd name="connsiteY11" fmla="*/ 87432 h 128112"/>
                <a:gd name="connsiteX12" fmla="*/ 110277 w 110276"/>
                <a:gd name="connsiteY12" fmla="*/ 91075 h 128112"/>
                <a:gd name="connsiteX13" fmla="*/ 92099 w 110276"/>
                <a:gd name="connsiteY13" fmla="*/ 118398 h 128112"/>
                <a:gd name="connsiteX14" fmla="*/ 57562 w 110276"/>
                <a:gd name="connsiteY14" fmla="*/ 128113 h 128112"/>
                <a:gd name="connsiteX15" fmla="*/ 15754 w 110276"/>
                <a:gd name="connsiteY15" fmla="*/ 111112 h 128112"/>
                <a:gd name="connsiteX16" fmla="*/ 0 w 110276"/>
                <a:gd name="connsiteY16" fmla="*/ 63753 h 128112"/>
                <a:gd name="connsiteX17" fmla="*/ 4241 w 110276"/>
                <a:gd name="connsiteY17" fmla="*/ 36430 h 128112"/>
                <a:gd name="connsiteX18" fmla="*/ 16360 w 110276"/>
                <a:gd name="connsiteY18" fmla="*/ 16394 h 128112"/>
                <a:gd name="connsiteX19" fmla="*/ 34537 w 110276"/>
                <a:gd name="connsiteY19" fmla="*/ 4250 h 128112"/>
                <a:gd name="connsiteX20" fmla="*/ 56956 w 110276"/>
                <a:gd name="connsiteY20" fmla="*/ 0 h 128112"/>
                <a:gd name="connsiteX21" fmla="*/ 95735 w 110276"/>
                <a:gd name="connsiteY21" fmla="*/ 15786 h 128112"/>
                <a:gd name="connsiteX22" fmla="*/ 110277 w 110276"/>
                <a:gd name="connsiteY22" fmla="*/ 59503 h 128112"/>
                <a:gd name="connsiteX23" fmla="*/ 110277 w 110276"/>
                <a:gd name="connsiteY23" fmla="*/ 67396 h 128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276" h="128112">
                  <a:moveTo>
                    <a:pt x="56956" y="17001"/>
                  </a:moveTo>
                  <a:cubicBezTo>
                    <a:pt x="47261" y="17001"/>
                    <a:pt x="39385" y="20037"/>
                    <a:pt x="33325" y="26108"/>
                  </a:cubicBezTo>
                  <a:cubicBezTo>
                    <a:pt x="26660" y="32180"/>
                    <a:pt x="23025" y="40073"/>
                    <a:pt x="21207" y="49788"/>
                  </a:cubicBezTo>
                  <a:lnTo>
                    <a:pt x="89676" y="49788"/>
                  </a:lnTo>
                  <a:cubicBezTo>
                    <a:pt x="89070" y="40073"/>
                    <a:pt x="86040" y="32180"/>
                    <a:pt x="81193" y="26108"/>
                  </a:cubicBezTo>
                  <a:cubicBezTo>
                    <a:pt x="75740" y="20037"/>
                    <a:pt x="67863" y="17001"/>
                    <a:pt x="56956" y="17001"/>
                  </a:cubicBezTo>
                  <a:moveTo>
                    <a:pt x="110277" y="67396"/>
                  </a:moveTo>
                  <a:lnTo>
                    <a:pt x="20601" y="67396"/>
                  </a:lnTo>
                  <a:cubicBezTo>
                    <a:pt x="21207" y="81361"/>
                    <a:pt x="24843" y="91683"/>
                    <a:pt x="32114" y="98969"/>
                  </a:cubicBezTo>
                  <a:cubicBezTo>
                    <a:pt x="38779" y="106255"/>
                    <a:pt x="47867" y="109898"/>
                    <a:pt x="58168" y="109898"/>
                  </a:cubicBezTo>
                  <a:cubicBezTo>
                    <a:pt x="67863" y="109898"/>
                    <a:pt x="75134" y="107469"/>
                    <a:pt x="80587" y="103219"/>
                  </a:cubicBezTo>
                  <a:cubicBezTo>
                    <a:pt x="86040" y="98969"/>
                    <a:pt x="89070" y="93504"/>
                    <a:pt x="90887" y="87432"/>
                  </a:cubicBezTo>
                  <a:lnTo>
                    <a:pt x="110277" y="91075"/>
                  </a:lnTo>
                  <a:cubicBezTo>
                    <a:pt x="107247" y="102611"/>
                    <a:pt x="101188" y="111719"/>
                    <a:pt x="92099" y="118398"/>
                  </a:cubicBezTo>
                  <a:cubicBezTo>
                    <a:pt x="83011" y="125077"/>
                    <a:pt x="71498" y="128113"/>
                    <a:pt x="57562" y="128113"/>
                  </a:cubicBezTo>
                  <a:cubicBezTo>
                    <a:pt x="39991" y="128113"/>
                    <a:pt x="26054" y="122648"/>
                    <a:pt x="15754" y="111112"/>
                  </a:cubicBezTo>
                  <a:cubicBezTo>
                    <a:pt x="5453" y="99576"/>
                    <a:pt x="0" y="83789"/>
                    <a:pt x="0" y="63753"/>
                  </a:cubicBezTo>
                  <a:cubicBezTo>
                    <a:pt x="0" y="53431"/>
                    <a:pt x="1212" y="44323"/>
                    <a:pt x="4241" y="36430"/>
                  </a:cubicBezTo>
                  <a:cubicBezTo>
                    <a:pt x="7271" y="28537"/>
                    <a:pt x="11512" y="21858"/>
                    <a:pt x="16360" y="16394"/>
                  </a:cubicBezTo>
                  <a:cubicBezTo>
                    <a:pt x="21207" y="10929"/>
                    <a:pt x="27872" y="6679"/>
                    <a:pt x="34537" y="4250"/>
                  </a:cubicBezTo>
                  <a:cubicBezTo>
                    <a:pt x="41808" y="1214"/>
                    <a:pt x="49079" y="0"/>
                    <a:pt x="56956" y="0"/>
                  </a:cubicBezTo>
                  <a:cubicBezTo>
                    <a:pt x="73316" y="0"/>
                    <a:pt x="86040" y="5464"/>
                    <a:pt x="95735" y="15786"/>
                  </a:cubicBezTo>
                  <a:cubicBezTo>
                    <a:pt x="105429" y="26108"/>
                    <a:pt x="110277" y="40680"/>
                    <a:pt x="110277" y="59503"/>
                  </a:cubicBezTo>
                  <a:lnTo>
                    <a:pt x="110277" y="67396"/>
                  </a:lnTo>
                  <a:close/>
                </a:path>
              </a:pathLst>
            </a:custGeom>
            <a:solidFill>
              <a:srgbClr val="7F8183"/>
            </a:solidFill>
            <a:ln w="6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637D608A-56A2-0F4D-B83C-5125774C3DA3}"/>
                </a:ext>
              </a:extLst>
            </p:cNvPr>
            <p:cNvSpPr/>
            <p:nvPr/>
          </p:nvSpPr>
          <p:spPr>
            <a:xfrm>
              <a:off x="981541" y="6004090"/>
              <a:ext cx="105429" cy="123255"/>
            </a:xfrm>
            <a:custGeom>
              <a:avLst/>
              <a:gdLst>
                <a:gd name="connsiteX0" fmla="*/ 0 w 105429"/>
                <a:gd name="connsiteY0" fmla="*/ 123255 h 123255"/>
                <a:gd name="connsiteX1" fmla="*/ 0 w 105429"/>
                <a:gd name="connsiteY1" fmla="*/ 0 h 123255"/>
                <a:gd name="connsiteX2" fmla="*/ 19995 w 105429"/>
                <a:gd name="connsiteY2" fmla="*/ 0 h 123255"/>
                <a:gd name="connsiteX3" fmla="*/ 19995 w 105429"/>
                <a:gd name="connsiteY3" fmla="*/ 50395 h 123255"/>
                <a:gd name="connsiteX4" fmla="*/ 85434 w 105429"/>
                <a:gd name="connsiteY4" fmla="*/ 50395 h 123255"/>
                <a:gd name="connsiteX5" fmla="*/ 85434 w 105429"/>
                <a:gd name="connsiteY5" fmla="*/ 0 h 123255"/>
                <a:gd name="connsiteX6" fmla="*/ 105429 w 105429"/>
                <a:gd name="connsiteY6" fmla="*/ 0 h 123255"/>
                <a:gd name="connsiteX7" fmla="*/ 105429 w 105429"/>
                <a:gd name="connsiteY7" fmla="*/ 123255 h 123255"/>
                <a:gd name="connsiteX8" fmla="*/ 85434 w 105429"/>
                <a:gd name="connsiteY8" fmla="*/ 123255 h 123255"/>
                <a:gd name="connsiteX9" fmla="*/ 85434 w 105429"/>
                <a:gd name="connsiteY9" fmla="*/ 69824 h 123255"/>
                <a:gd name="connsiteX10" fmla="*/ 19995 w 105429"/>
                <a:gd name="connsiteY10" fmla="*/ 69824 h 123255"/>
                <a:gd name="connsiteX11" fmla="*/ 19995 w 105429"/>
                <a:gd name="connsiteY11" fmla="*/ 123255 h 123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5429" h="123255">
                  <a:moveTo>
                    <a:pt x="0" y="123255"/>
                  </a:moveTo>
                  <a:lnTo>
                    <a:pt x="0" y="0"/>
                  </a:lnTo>
                  <a:lnTo>
                    <a:pt x="19995" y="0"/>
                  </a:lnTo>
                  <a:lnTo>
                    <a:pt x="19995" y="50395"/>
                  </a:lnTo>
                  <a:lnTo>
                    <a:pt x="85434" y="50395"/>
                  </a:lnTo>
                  <a:lnTo>
                    <a:pt x="85434" y="0"/>
                  </a:lnTo>
                  <a:lnTo>
                    <a:pt x="105429" y="0"/>
                  </a:lnTo>
                  <a:lnTo>
                    <a:pt x="105429" y="123255"/>
                  </a:lnTo>
                  <a:lnTo>
                    <a:pt x="85434" y="123255"/>
                  </a:lnTo>
                  <a:lnTo>
                    <a:pt x="85434" y="69824"/>
                  </a:lnTo>
                  <a:lnTo>
                    <a:pt x="19995" y="69824"/>
                  </a:lnTo>
                  <a:lnTo>
                    <a:pt x="19995" y="123255"/>
                  </a:lnTo>
                  <a:close/>
                </a:path>
              </a:pathLst>
            </a:custGeom>
            <a:solidFill>
              <a:srgbClr val="7F8183"/>
            </a:solidFill>
            <a:ln w="6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39E2D56B-79BF-B94A-A1AF-575B1A1C53FF}"/>
                </a:ext>
              </a:extLst>
            </p:cNvPr>
            <p:cNvSpPr/>
            <p:nvPr/>
          </p:nvSpPr>
          <p:spPr>
            <a:xfrm>
              <a:off x="1125749" y="6004090"/>
              <a:ext cx="103005" cy="123255"/>
            </a:xfrm>
            <a:custGeom>
              <a:avLst/>
              <a:gdLst>
                <a:gd name="connsiteX0" fmla="*/ 21813 w 103005"/>
                <a:gd name="connsiteY0" fmla="*/ 123255 h 123255"/>
                <a:gd name="connsiteX1" fmla="*/ 0 w 103005"/>
                <a:gd name="connsiteY1" fmla="*/ 123255 h 123255"/>
                <a:gd name="connsiteX2" fmla="*/ 0 w 103005"/>
                <a:gd name="connsiteY2" fmla="*/ 0 h 123255"/>
                <a:gd name="connsiteX3" fmla="*/ 19389 w 103005"/>
                <a:gd name="connsiteY3" fmla="*/ 0 h 123255"/>
                <a:gd name="connsiteX4" fmla="*/ 19389 w 103005"/>
                <a:gd name="connsiteY4" fmla="*/ 96540 h 123255"/>
                <a:gd name="connsiteX5" fmla="*/ 80587 w 103005"/>
                <a:gd name="connsiteY5" fmla="*/ 0 h 123255"/>
                <a:gd name="connsiteX6" fmla="*/ 103006 w 103005"/>
                <a:gd name="connsiteY6" fmla="*/ 0 h 123255"/>
                <a:gd name="connsiteX7" fmla="*/ 103006 w 103005"/>
                <a:gd name="connsiteY7" fmla="*/ 123255 h 123255"/>
                <a:gd name="connsiteX8" fmla="*/ 83616 w 103005"/>
                <a:gd name="connsiteY8" fmla="*/ 123255 h 123255"/>
                <a:gd name="connsiteX9" fmla="*/ 83616 w 103005"/>
                <a:gd name="connsiteY9" fmla="*/ 26108 h 123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3005" h="123255">
                  <a:moveTo>
                    <a:pt x="21813" y="123255"/>
                  </a:moveTo>
                  <a:lnTo>
                    <a:pt x="0" y="123255"/>
                  </a:lnTo>
                  <a:lnTo>
                    <a:pt x="0" y="0"/>
                  </a:lnTo>
                  <a:lnTo>
                    <a:pt x="19389" y="0"/>
                  </a:lnTo>
                  <a:lnTo>
                    <a:pt x="19389" y="96540"/>
                  </a:lnTo>
                  <a:lnTo>
                    <a:pt x="80587" y="0"/>
                  </a:lnTo>
                  <a:lnTo>
                    <a:pt x="103006" y="0"/>
                  </a:lnTo>
                  <a:lnTo>
                    <a:pt x="103006" y="123255"/>
                  </a:lnTo>
                  <a:lnTo>
                    <a:pt x="83616" y="123255"/>
                  </a:lnTo>
                  <a:lnTo>
                    <a:pt x="83616" y="26108"/>
                  </a:lnTo>
                  <a:close/>
                </a:path>
              </a:pathLst>
            </a:custGeom>
            <a:solidFill>
              <a:srgbClr val="7F8183"/>
            </a:solidFill>
            <a:ln w="6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BE46DC9E-427D-EA4F-B748-F67A49365836}"/>
                </a:ext>
              </a:extLst>
            </p:cNvPr>
            <p:cNvSpPr/>
            <p:nvPr/>
          </p:nvSpPr>
          <p:spPr>
            <a:xfrm>
              <a:off x="1267534" y="5957338"/>
              <a:ext cx="103611" cy="170007"/>
            </a:xfrm>
            <a:custGeom>
              <a:avLst/>
              <a:gdLst>
                <a:gd name="connsiteX0" fmla="*/ 52109 w 103611"/>
                <a:gd name="connsiteY0" fmla="*/ 33394 h 170007"/>
                <a:gd name="connsiteX1" fmla="*/ 24237 w 103611"/>
                <a:gd name="connsiteY1" fmla="*/ 24287 h 170007"/>
                <a:gd name="connsiteX2" fmla="*/ 15148 w 103611"/>
                <a:gd name="connsiteY2" fmla="*/ 0 h 170007"/>
                <a:gd name="connsiteX3" fmla="*/ 32113 w 103611"/>
                <a:gd name="connsiteY3" fmla="*/ 0 h 170007"/>
                <a:gd name="connsiteX4" fmla="*/ 37567 w 103611"/>
                <a:gd name="connsiteY4" fmla="*/ 13358 h 170007"/>
                <a:gd name="connsiteX5" fmla="*/ 51503 w 103611"/>
                <a:gd name="connsiteY5" fmla="*/ 18215 h 170007"/>
                <a:gd name="connsiteX6" fmla="*/ 65439 w 103611"/>
                <a:gd name="connsiteY6" fmla="*/ 13358 h 170007"/>
                <a:gd name="connsiteX7" fmla="*/ 70892 w 103611"/>
                <a:gd name="connsiteY7" fmla="*/ 0 h 170007"/>
                <a:gd name="connsiteX8" fmla="*/ 87858 w 103611"/>
                <a:gd name="connsiteY8" fmla="*/ 0 h 170007"/>
                <a:gd name="connsiteX9" fmla="*/ 78769 w 103611"/>
                <a:gd name="connsiteY9" fmla="*/ 24287 h 170007"/>
                <a:gd name="connsiteX10" fmla="*/ 52109 w 103611"/>
                <a:gd name="connsiteY10" fmla="*/ 33394 h 170007"/>
                <a:gd name="connsiteX11" fmla="*/ 21813 w 103611"/>
                <a:gd name="connsiteY11" fmla="*/ 170007 h 170007"/>
                <a:gd name="connsiteX12" fmla="*/ 0 w 103611"/>
                <a:gd name="connsiteY12" fmla="*/ 170007 h 170007"/>
                <a:gd name="connsiteX13" fmla="*/ 0 w 103611"/>
                <a:gd name="connsiteY13" fmla="*/ 46752 h 170007"/>
                <a:gd name="connsiteX14" fmla="*/ 19995 w 103611"/>
                <a:gd name="connsiteY14" fmla="*/ 46752 h 170007"/>
                <a:gd name="connsiteX15" fmla="*/ 19995 w 103611"/>
                <a:gd name="connsiteY15" fmla="*/ 143292 h 170007"/>
                <a:gd name="connsiteX16" fmla="*/ 81193 w 103611"/>
                <a:gd name="connsiteY16" fmla="*/ 46752 h 170007"/>
                <a:gd name="connsiteX17" fmla="*/ 103612 w 103611"/>
                <a:gd name="connsiteY17" fmla="*/ 46752 h 170007"/>
                <a:gd name="connsiteX18" fmla="*/ 103612 w 103611"/>
                <a:gd name="connsiteY18" fmla="*/ 170007 h 170007"/>
                <a:gd name="connsiteX19" fmla="*/ 83616 w 103611"/>
                <a:gd name="connsiteY19" fmla="*/ 170007 h 170007"/>
                <a:gd name="connsiteX20" fmla="*/ 83616 w 103611"/>
                <a:gd name="connsiteY20" fmla="*/ 72860 h 170007"/>
                <a:gd name="connsiteX21" fmla="*/ 21813 w 103611"/>
                <a:gd name="connsiteY21" fmla="*/ 170007 h 170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3611" h="170007">
                  <a:moveTo>
                    <a:pt x="52109" y="33394"/>
                  </a:moveTo>
                  <a:cubicBezTo>
                    <a:pt x="39385" y="33394"/>
                    <a:pt x="30296" y="30358"/>
                    <a:pt x="24237" y="24287"/>
                  </a:cubicBezTo>
                  <a:cubicBezTo>
                    <a:pt x="18177" y="18215"/>
                    <a:pt x="15148" y="10322"/>
                    <a:pt x="15148" y="0"/>
                  </a:cubicBezTo>
                  <a:lnTo>
                    <a:pt x="32113" y="0"/>
                  </a:lnTo>
                  <a:cubicBezTo>
                    <a:pt x="32719" y="5464"/>
                    <a:pt x="34537" y="10322"/>
                    <a:pt x="37567" y="13358"/>
                  </a:cubicBezTo>
                  <a:cubicBezTo>
                    <a:pt x="40596" y="16394"/>
                    <a:pt x="45444" y="18215"/>
                    <a:pt x="51503" y="18215"/>
                  </a:cubicBezTo>
                  <a:cubicBezTo>
                    <a:pt x="57562" y="18215"/>
                    <a:pt x="62409" y="16394"/>
                    <a:pt x="65439" y="13358"/>
                  </a:cubicBezTo>
                  <a:cubicBezTo>
                    <a:pt x="68468" y="10322"/>
                    <a:pt x="70286" y="5464"/>
                    <a:pt x="70892" y="0"/>
                  </a:cubicBezTo>
                  <a:lnTo>
                    <a:pt x="87858" y="0"/>
                  </a:lnTo>
                  <a:cubicBezTo>
                    <a:pt x="87252" y="9715"/>
                    <a:pt x="84222" y="17608"/>
                    <a:pt x="78769" y="24287"/>
                  </a:cubicBezTo>
                  <a:cubicBezTo>
                    <a:pt x="73316" y="30358"/>
                    <a:pt x="64227" y="33394"/>
                    <a:pt x="52109" y="33394"/>
                  </a:cubicBezTo>
                  <a:moveTo>
                    <a:pt x="21813" y="170007"/>
                  </a:moveTo>
                  <a:lnTo>
                    <a:pt x="0" y="170007"/>
                  </a:lnTo>
                  <a:lnTo>
                    <a:pt x="0" y="46752"/>
                  </a:lnTo>
                  <a:lnTo>
                    <a:pt x="19995" y="46752"/>
                  </a:lnTo>
                  <a:lnTo>
                    <a:pt x="19995" y="143292"/>
                  </a:lnTo>
                  <a:lnTo>
                    <a:pt x="81193" y="46752"/>
                  </a:lnTo>
                  <a:lnTo>
                    <a:pt x="103612" y="46752"/>
                  </a:lnTo>
                  <a:lnTo>
                    <a:pt x="103612" y="170007"/>
                  </a:lnTo>
                  <a:lnTo>
                    <a:pt x="83616" y="170007"/>
                  </a:lnTo>
                  <a:lnTo>
                    <a:pt x="83616" y="72860"/>
                  </a:lnTo>
                  <a:lnTo>
                    <a:pt x="21813" y="170007"/>
                  </a:lnTo>
                  <a:close/>
                </a:path>
              </a:pathLst>
            </a:custGeom>
            <a:solidFill>
              <a:srgbClr val="7F8183"/>
            </a:solidFill>
            <a:ln w="6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63F66C5F-55B0-C14D-AA50-7ACDBA64B24B}"/>
                </a:ext>
              </a:extLst>
            </p:cNvPr>
            <p:cNvSpPr/>
            <p:nvPr/>
          </p:nvSpPr>
          <p:spPr>
            <a:xfrm>
              <a:off x="356842" y="4732072"/>
              <a:ext cx="1039146" cy="549487"/>
            </a:xfrm>
            <a:custGeom>
              <a:avLst/>
              <a:gdLst>
                <a:gd name="connsiteX0" fmla="*/ 1039146 w 1039146"/>
                <a:gd name="connsiteY0" fmla="*/ 0 h 549487"/>
                <a:gd name="connsiteX1" fmla="*/ 0 w 1039146"/>
                <a:gd name="connsiteY1" fmla="*/ 456591 h 549487"/>
                <a:gd name="connsiteX2" fmla="*/ 0 w 1039146"/>
                <a:gd name="connsiteY2" fmla="*/ 549488 h 549487"/>
                <a:gd name="connsiteX3" fmla="*/ 1039146 w 1039146"/>
                <a:gd name="connsiteY3" fmla="*/ 92897 h 549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39146" h="549487">
                  <a:moveTo>
                    <a:pt x="1039146" y="0"/>
                  </a:moveTo>
                  <a:lnTo>
                    <a:pt x="0" y="456591"/>
                  </a:lnTo>
                  <a:lnTo>
                    <a:pt x="0" y="549488"/>
                  </a:lnTo>
                  <a:lnTo>
                    <a:pt x="1039146" y="92897"/>
                  </a:lnTo>
                  <a:close/>
                </a:path>
              </a:pathLst>
            </a:custGeom>
            <a:solidFill>
              <a:srgbClr val="E22B26"/>
            </a:solidFill>
            <a:ln w="6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</p:grpSp>
    </p:spTree>
    <p:extLst>
      <p:ext uri="{BB962C8B-B14F-4D97-AF65-F5344CB8AC3E}">
        <p14:creationId xmlns:p14="http://schemas.microsoft.com/office/powerpoint/2010/main" val="364502725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CF413E9-40E0-A046-93E5-106433A7494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32588" y="0"/>
            <a:ext cx="4789487" cy="6480175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/>
            </a:lvl1pPr>
          </a:lstStyle>
          <a:p>
            <a:endParaRPr lang="x-none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ED9D474A-60EC-E841-9105-E6C88045642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0941" y="2006755"/>
            <a:ext cx="6428772" cy="2133445"/>
          </a:xfrm>
          <a:prstGeom prst="rect">
            <a:avLst/>
          </a:prstGeom>
          <a:noFill/>
        </p:spPr>
        <p:txBody>
          <a:bodyPr lIns="180000" tIns="180000" rIns="864000" bIns="36000" anchor="t" anchorCtr="0">
            <a:noAutofit/>
          </a:bodyPr>
          <a:lstStyle>
            <a:lvl1pPr algn="l">
              <a:lnSpc>
                <a:spcPct val="100000"/>
              </a:lnSpc>
              <a:defRPr sz="4700" b="0" i="0" cap="none" spc="200" baseline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Title slide header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363FA0F8-BE28-4D42-9479-7121AA2286E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7169" y="4291538"/>
            <a:ext cx="5491162" cy="821799"/>
          </a:xfrm>
          <a:prstGeom prst="rect">
            <a:avLst/>
          </a:prstGeom>
        </p:spPr>
        <p:txBody>
          <a:bodyPr lIns="180000" rIns="864000" anchor="t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800" b="0" i="0" smtClean="0">
                <a:solidFill>
                  <a:srgbClr val="19212C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ru-RU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ru-RU" dirty="0"/>
              <a:t> </a:t>
            </a:r>
            <a:endParaRPr lang="x-none" dirty="0"/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478953E9-97B3-7349-B94E-9C0EAD1142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26991" y="5351956"/>
            <a:ext cx="2345629" cy="839654"/>
          </a:xfrm>
          <a:prstGeom prst="rect">
            <a:avLst/>
          </a:prstGeom>
        </p:spPr>
        <p:txBody>
          <a:bodyPr lIns="180000" rIns="864000" anchor="b"/>
          <a:lstStyle>
            <a:lvl1pPr marL="0" indent="0">
              <a:buFontTx/>
              <a:buNone/>
              <a:defRPr sz="1300" b="0" i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Докладчик</a:t>
            </a:r>
            <a:br>
              <a:rPr lang="ru-RU" dirty="0"/>
            </a:br>
            <a:r>
              <a:rPr lang="ru-RU" dirty="0"/>
              <a:t>Фамилия Имя Отчество</a:t>
            </a:r>
            <a:endParaRPr lang="x-none" dirty="0"/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01D04850-D4C9-544F-ABD2-B2DF7CEDC3E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52975" y="5367504"/>
            <a:ext cx="1836738" cy="839654"/>
          </a:xfrm>
          <a:prstGeom prst="rect">
            <a:avLst/>
          </a:prstGeom>
        </p:spPr>
        <p:txBody>
          <a:bodyPr lIns="180000" rIns="864000" anchor="b"/>
          <a:lstStyle>
            <a:lvl1pPr marL="0" indent="0">
              <a:buFontTx/>
              <a:buNone/>
              <a:defRPr sz="1300" b="0" i="0">
                <a:solidFill>
                  <a:srgbClr val="E4191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Subtitle</a:t>
            </a:r>
            <a:endParaRPr lang="x-none" dirty="0"/>
          </a:p>
        </p:txBody>
      </p:sp>
      <p:grpSp>
        <p:nvGrpSpPr>
          <p:cNvPr id="9" name="Graphic 2">
            <a:extLst>
              <a:ext uri="{FF2B5EF4-FFF2-40B4-BE49-F238E27FC236}">
                <a16:creationId xmlns:a16="http://schemas.microsoft.com/office/drawing/2014/main" id="{8C0088D3-3FA6-534C-8282-796801C56328}"/>
              </a:ext>
            </a:extLst>
          </p:cNvPr>
          <p:cNvGrpSpPr/>
          <p:nvPr userDrawn="1"/>
        </p:nvGrpSpPr>
        <p:grpSpPr>
          <a:xfrm>
            <a:off x="367238" y="406457"/>
            <a:ext cx="748776" cy="795503"/>
            <a:chOff x="4522787" y="1925637"/>
            <a:chExt cx="2472690" cy="2627001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351EB077-9AD1-B445-86CD-DC4638C0C451}"/>
                </a:ext>
              </a:extLst>
            </p:cNvPr>
            <p:cNvSpPr/>
            <p:nvPr/>
          </p:nvSpPr>
          <p:spPr>
            <a:xfrm>
              <a:off x="4522787" y="1925637"/>
              <a:ext cx="2472690" cy="1641876"/>
            </a:xfrm>
            <a:custGeom>
              <a:avLst/>
              <a:gdLst>
                <a:gd name="connsiteX0" fmla="*/ 700088 w 2472690"/>
                <a:gd name="connsiteY0" fmla="*/ 820938 h 1641876"/>
                <a:gd name="connsiteX1" fmla="*/ 1235393 w 2472690"/>
                <a:gd name="connsiteY1" fmla="*/ 287566 h 1641876"/>
                <a:gd name="connsiteX2" fmla="*/ 1497330 w 2472690"/>
                <a:gd name="connsiteY2" fmla="*/ 355898 h 1641876"/>
                <a:gd name="connsiteX3" fmla="*/ 1497330 w 2472690"/>
                <a:gd name="connsiteY3" fmla="*/ 0 h 1641876"/>
                <a:gd name="connsiteX4" fmla="*/ 0 w 2472690"/>
                <a:gd name="connsiteY4" fmla="*/ 647260 h 1641876"/>
                <a:gd name="connsiteX5" fmla="*/ 0 w 2472690"/>
                <a:gd name="connsiteY5" fmla="*/ 1641876 h 1641876"/>
                <a:gd name="connsiteX6" fmla="*/ 914400 w 2472690"/>
                <a:gd name="connsiteY6" fmla="*/ 1247067 h 1641876"/>
                <a:gd name="connsiteX7" fmla="*/ 700088 w 2472690"/>
                <a:gd name="connsiteY7" fmla="*/ 820938 h 1641876"/>
                <a:gd name="connsiteX8" fmla="*/ 1558290 w 2472690"/>
                <a:gd name="connsiteY8" fmla="*/ 394810 h 1641876"/>
                <a:gd name="connsiteX9" fmla="*/ 1771650 w 2472690"/>
                <a:gd name="connsiteY9" fmla="*/ 820938 h 1641876"/>
                <a:gd name="connsiteX10" fmla="*/ 1236345 w 2472690"/>
                <a:gd name="connsiteY10" fmla="*/ 1354311 h 1641876"/>
                <a:gd name="connsiteX11" fmla="*/ 974408 w 2472690"/>
                <a:gd name="connsiteY11" fmla="*/ 1285978 h 1641876"/>
                <a:gd name="connsiteX12" fmla="*/ 974408 w 2472690"/>
                <a:gd name="connsiteY12" fmla="*/ 1641876 h 1641876"/>
                <a:gd name="connsiteX13" fmla="*/ 2472690 w 2472690"/>
                <a:gd name="connsiteY13" fmla="*/ 994616 h 1641876"/>
                <a:gd name="connsiteX14" fmla="*/ 2472690 w 2472690"/>
                <a:gd name="connsiteY14" fmla="*/ 0 h 1641876"/>
                <a:gd name="connsiteX15" fmla="*/ 1558290 w 2472690"/>
                <a:gd name="connsiteY15" fmla="*/ 394810 h 1641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72690" h="1641876">
                  <a:moveTo>
                    <a:pt x="700088" y="820938"/>
                  </a:moveTo>
                  <a:cubicBezTo>
                    <a:pt x="700088" y="525780"/>
                    <a:pt x="940118" y="287566"/>
                    <a:pt x="1235393" y="287566"/>
                  </a:cubicBezTo>
                  <a:cubicBezTo>
                    <a:pt x="1330643" y="287566"/>
                    <a:pt x="1420178" y="312241"/>
                    <a:pt x="1497330" y="355898"/>
                  </a:cubicBezTo>
                  <a:lnTo>
                    <a:pt x="1497330" y="0"/>
                  </a:lnTo>
                  <a:lnTo>
                    <a:pt x="0" y="647260"/>
                  </a:lnTo>
                  <a:lnTo>
                    <a:pt x="0" y="1641876"/>
                  </a:lnTo>
                  <a:lnTo>
                    <a:pt x="914400" y="1247067"/>
                  </a:lnTo>
                  <a:cubicBezTo>
                    <a:pt x="784860" y="1150262"/>
                    <a:pt x="700088" y="995565"/>
                    <a:pt x="700088" y="820938"/>
                  </a:cubicBezTo>
                  <a:close/>
                  <a:moveTo>
                    <a:pt x="1558290" y="394810"/>
                  </a:moveTo>
                  <a:cubicBezTo>
                    <a:pt x="1687830" y="491614"/>
                    <a:pt x="1771650" y="647260"/>
                    <a:pt x="1771650" y="820938"/>
                  </a:cubicBezTo>
                  <a:cubicBezTo>
                    <a:pt x="1771650" y="1116096"/>
                    <a:pt x="1531620" y="1354311"/>
                    <a:pt x="1236345" y="1354311"/>
                  </a:cubicBezTo>
                  <a:cubicBezTo>
                    <a:pt x="1141095" y="1354311"/>
                    <a:pt x="1051560" y="1329635"/>
                    <a:pt x="974408" y="1285978"/>
                  </a:cubicBezTo>
                  <a:lnTo>
                    <a:pt x="974408" y="1641876"/>
                  </a:lnTo>
                  <a:lnTo>
                    <a:pt x="2472690" y="994616"/>
                  </a:lnTo>
                  <a:lnTo>
                    <a:pt x="2472690" y="0"/>
                  </a:lnTo>
                  <a:lnTo>
                    <a:pt x="1558290" y="394810"/>
                  </a:lnTo>
                  <a:close/>
                </a:path>
              </a:pathLst>
            </a:custGeom>
            <a:solidFill>
              <a:srgbClr val="7F81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F6ECA50A-7DD1-7640-BFAB-C6BF76ACE5E4}"/>
                </a:ext>
              </a:extLst>
            </p:cNvPr>
            <p:cNvSpPr/>
            <p:nvPr/>
          </p:nvSpPr>
          <p:spPr>
            <a:xfrm>
              <a:off x="5470524" y="2459009"/>
              <a:ext cx="577215" cy="575131"/>
            </a:xfrm>
            <a:custGeom>
              <a:avLst/>
              <a:gdLst>
                <a:gd name="connsiteX0" fmla="*/ 577215 w 577215"/>
                <a:gd name="connsiteY0" fmla="*/ 287566 h 575131"/>
                <a:gd name="connsiteX1" fmla="*/ 288608 w 577215"/>
                <a:gd name="connsiteY1" fmla="*/ 575131 h 575131"/>
                <a:gd name="connsiteX2" fmla="*/ 0 w 577215"/>
                <a:gd name="connsiteY2" fmla="*/ 287566 h 575131"/>
                <a:gd name="connsiteX3" fmla="*/ 288608 w 577215"/>
                <a:gd name="connsiteY3" fmla="*/ 0 h 575131"/>
                <a:gd name="connsiteX4" fmla="*/ 577215 w 577215"/>
                <a:gd name="connsiteY4" fmla="*/ 287566 h 575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7215" h="575131">
                  <a:moveTo>
                    <a:pt x="577215" y="287566"/>
                  </a:moveTo>
                  <a:cubicBezTo>
                    <a:pt x="577215" y="446059"/>
                    <a:pt x="447675" y="575131"/>
                    <a:pt x="288608" y="575131"/>
                  </a:cubicBezTo>
                  <a:cubicBezTo>
                    <a:pt x="129540" y="575131"/>
                    <a:pt x="0" y="446059"/>
                    <a:pt x="0" y="287566"/>
                  </a:cubicBezTo>
                  <a:cubicBezTo>
                    <a:pt x="0" y="129072"/>
                    <a:pt x="129540" y="0"/>
                    <a:pt x="288608" y="0"/>
                  </a:cubicBezTo>
                  <a:cubicBezTo>
                    <a:pt x="447675" y="0"/>
                    <a:pt x="577215" y="129072"/>
                    <a:pt x="577215" y="287566"/>
                  </a:cubicBezTo>
                  <a:close/>
                </a:path>
              </a:pathLst>
            </a:custGeom>
            <a:solidFill>
              <a:srgbClr val="E72B2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F409EFD2-1E5F-934E-98FC-CB0FB9891DAB}"/>
                </a:ext>
              </a:extLst>
            </p:cNvPr>
            <p:cNvSpPr/>
            <p:nvPr/>
          </p:nvSpPr>
          <p:spPr>
            <a:xfrm>
              <a:off x="4522787" y="3863620"/>
              <a:ext cx="2472690" cy="689018"/>
            </a:xfrm>
            <a:custGeom>
              <a:avLst/>
              <a:gdLst>
                <a:gd name="connsiteX0" fmla="*/ 345758 w 2472690"/>
                <a:gd name="connsiteY0" fmla="*/ 0 h 689018"/>
                <a:gd name="connsiteX1" fmla="*/ 0 w 2472690"/>
                <a:gd name="connsiteY1" fmla="*/ 344509 h 689018"/>
                <a:gd name="connsiteX2" fmla="*/ 345758 w 2472690"/>
                <a:gd name="connsiteY2" fmla="*/ 689019 h 689018"/>
                <a:gd name="connsiteX3" fmla="*/ 691515 w 2472690"/>
                <a:gd name="connsiteY3" fmla="*/ 344509 h 689018"/>
                <a:gd name="connsiteX4" fmla="*/ 345758 w 2472690"/>
                <a:gd name="connsiteY4" fmla="*/ 0 h 689018"/>
                <a:gd name="connsiteX5" fmla="*/ 345758 w 2472690"/>
                <a:gd name="connsiteY5" fmla="*/ 525780 h 689018"/>
                <a:gd name="connsiteX6" fmla="*/ 164783 w 2472690"/>
                <a:gd name="connsiteY6" fmla="*/ 345458 h 689018"/>
                <a:gd name="connsiteX7" fmla="*/ 345758 w 2472690"/>
                <a:gd name="connsiteY7" fmla="*/ 165137 h 689018"/>
                <a:gd name="connsiteX8" fmla="*/ 526733 w 2472690"/>
                <a:gd name="connsiteY8" fmla="*/ 345458 h 689018"/>
                <a:gd name="connsiteX9" fmla="*/ 345758 w 2472690"/>
                <a:gd name="connsiteY9" fmla="*/ 525780 h 689018"/>
                <a:gd name="connsiteX10" fmla="*/ 1253490 w 2472690"/>
                <a:gd name="connsiteY10" fmla="*/ 284718 h 689018"/>
                <a:gd name="connsiteX11" fmla="*/ 1063943 w 2472690"/>
                <a:gd name="connsiteY11" fmla="*/ 17083 h 689018"/>
                <a:gd name="connsiteX12" fmla="*/ 899160 w 2472690"/>
                <a:gd name="connsiteY12" fmla="*/ 17083 h 689018"/>
                <a:gd name="connsiteX13" fmla="*/ 899160 w 2472690"/>
                <a:gd name="connsiteY13" fmla="*/ 673834 h 689018"/>
                <a:gd name="connsiteX14" fmla="*/ 1063943 w 2472690"/>
                <a:gd name="connsiteY14" fmla="*/ 673834 h 689018"/>
                <a:gd name="connsiteX15" fmla="*/ 1063943 w 2472690"/>
                <a:gd name="connsiteY15" fmla="*/ 301802 h 689018"/>
                <a:gd name="connsiteX16" fmla="*/ 1152525 w 2472690"/>
                <a:gd name="connsiteY16" fmla="*/ 427078 h 689018"/>
                <a:gd name="connsiteX17" fmla="*/ 1253490 w 2472690"/>
                <a:gd name="connsiteY17" fmla="*/ 569437 h 689018"/>
                <a:gd name="connsiteX18" fmla="*/ 1354455 w 2472690"/>
                <a:gd name="connsiteY18" fmla="*/ 427078 h 689018"/>
                <a:gd name="connsiteX19" fmla="*/ 1443038 w 2472690"/>
                <a:gd name="connsiteY19" fmla="*/ 301802 h 689018"/>
                <a:gd name="connsiteX20" fmla="*/ 1443038 w 2472690"/>
                <a:gd name="connsiteY20" fmla="*/ 673834 h 689018"/>
                <a:gd name="connsiteX21" fmla="*/ 1607820 w 2472690"/>
                <a:gd name="connsiteY21" fmla="*/ 673834 h 689018"/>
                <a:gd name="connsiteX22" fmla="*/ 1607820 w 2472690"/>
                <a:gd name="connsiteY22" fmla="*/ 17083 h 689018"/>
                <a:gd name="connsiteX23" fmla="*/ 1443038 w 2472690"/>
                <a:gd name="connsiteY23" fmla="*/ 17083 h 689018"/>
                <a:gd name="connsiteX24" fmla="*/ 1253490 w 2472690"/>
                <a:gd name="connsiteY24" fmla="*/ 284718 h 689018"/>
                <a:gd name="connsiteX25" fmla="*/ 2472690 w 2472690"/>
                <a:gd name="connsiteY25" fmla="*/ 18032 h 689018"/>
                <a:gd name="connsiteX26" fmla="*/ 2270760 w 2472690"/>
                <a:gd name="connsiteY26" fmla="*/ 18032 h 689018"/>
                <a:gd name="connsiteX27" fmla="*/ 2037398 w 2472690"/>
                <a:gd name="connsiteY27" fmla="*/ 336917 h 689018"/>
                <a:gd name="connsiteX28" fmla="*/ 2037398 w 2472690"/>
                <a:gd name="connsiteY28" fmla="*/ 18032 h 689018"/>
                <a:gd name="connsiteX29" fmla="*/ 1872615 w 2472690"/>
                <a:gd name="connsiteY29" fmla="*/ 18032 h 689018"/>
                <a:gd name="connsiteX30" fmla="*/ 1872615 w 2472690"/>
                <a:gd name="connsiteY30" fmla="*/ 674783 h 689018"/>
                <a:gd name="connsiteX31" fmla="*/ 2037398 w 2472690"/>
                <a:gd name="connsiteY31" fmla="*/ 674783 h 689018"/>
                <a:gd name="connsiteX32" fmla="*/ 2037398 w 2472690"/>
                <a:gd name="connsiteY32" fmla="*/ 354000 h 689018"/>
                <a:gd name="connsiteX33" fmla="*/ 2270760 w 2472690"/>
                <a:gd name="connsiteY33" fmla="*/ 674783 h 689018"/>
                <a:gd name="connsiteX34" fmla="*/ 2472690 w 2472690"/>
                <a:gd name="connsiteY34" fmla="*/ 674783 h 689018"/>
                <a:gd name="connsiteX35" fmla="*/ 2231708 w 2472690"/>
                <a:gd name="connsiteY35" fmla="*/ 346407 h 689018"/>
                <a:gd name="connsiteX36" fmla="*/ 2472690 w 2472690"/>
                <a:gd name="connsiteY36" fmla="*/ 18032 h 689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472690" h="689018">
                  <a:moveTo>
                    <a:pt x="345758" y="0"/>
                  </a:moveTo>
                  <a:cubicBezTo>
                    <a:pt x="155258" y="0"/>
                    <a:pt x="0" y="154697"/>
                    <a:pt x="0" y="344509"/>
                  </a:cubicBezTo>
                  <a:cubicBezTo>
                    <a:pt x="0" y="535271"/>
                    <a:pt x="155258" y="689019"/>
                    <a:pt x="345758" y="689019"/>
                  </a:cubicBezTo>
                  <a:cubicBezTo>
                    <a:pt x="537210" y="689019"/>
                    <a:pt x="691515" y="534322"/>
                    <a:pt x="691515" y="344509"/>
                  </a:cubicBezTo>
                  <a:cubicBezTo>
                    <a:pt x="692468" y="154697"/>
                    <a:pt x="537210" y="0"/>
                    <a:pt x="345758" y="0"/>
                  </a:cubicBezTo>
                  <a:close/>
                  <a:moveTo>
                    <a:pt x="345758" y="525780"/>
                  </a:moveTo>
                  <a:cubicBezTo>
                    <a:pt x="245745" y="525780"/>
                    <a:pt x="164783" y="445110"/>
                    <a:pt x="164783" y="345458"/>
                  </a:cubicBezTo>
                  <a:cubicBezTo>
                    <a:pt x="164783" y="245807"/>
                    <a:pt x="245745" y="165137"/>
                    <a:pt x="345758" y="165137"/>
                  </a:cubicBezTo>
                  <a:cubicBezTo>
                    <a:pt x="445770" y="165137"/>
                    <a:pt x="526733" y="245807"/>
                    <a:pt x="526733" y="345458"/>
                  </a:cubicBezTo>
                  <a:cubicBezTo>
                    <a:pt x="527685" y="444161"/>
                    <a:pt x="445770" y="525780"/>
                    <a:pt x="345758" y="525780"/>
                  </a:cubicBezTo>
                  <a:close/>
                  <a:moveTo>
                    <a:pt x="1253490" y="284718"/>
                  </a:moveTo>
                  <a:lnTo>
                    <a:pt x="1063943" y="17083"/>
                  </a:lnTo>
                  <a:lnTo>
                    <a:pt x="899160" y="17083"/>
                  </a:lnTo>
                  <a:lnTo>
                    <a:pt x="899160" y="673834"/>
                  </a:lnTo>
                  <a:lnTo>
                    <a:pt x="1063943" y="673834"/>
                  </a:lnTo>
                  <a:lnTo>
                    <a:pt x="1063943" y="301802"/>
                  </a:lnTo>
                  <a:lnTo>
                    <a:pt x="1152525" y="427078"/>
                  </a:lnTo>
                  <a:lnTo>
                    <a:pt x="1253490" y="569437"/>
                  </a:lnTo>
                  <a:lnTo>
                    <a:pt x="1354455" y="427078"/>
                  </a:lnTo>
                  <a:lnTo>
                    <a:pt x="1443038" y="301802"/>
                  </a:lnTo>
                  <a:lnTo>
                    <a:pt x="1443038" y="673834"/>
                  </a:lnTo>
                  <a:lnTo>
                    <a:pt x="1607820" y="673834"/>
                  </a:lnTo>
                  <a:lnTo>
                    <a:pt x="1607820" y="17083"/>
                  </a:lnTo>
                  <a:lnTo>
                    <a:pt x="1443038" y="17083"/>
                  </a:lnTo>
                  <a:lnTo>
                    <a:pt x="1253490" y="284718"/>
                  </a:lnTo>
                  <a:close/>
                  <a:moveTo>
                    <a:pt x="2472690" y="18032"/>
                  </a:moveTo>
                  <a:lnTo>
                    <a:pt x="2270760" y="18032"/>
                  </a:lnTo>
                  <a:lnTo>
                    <a:pt x="2037398" y="336917"/>
                  </a:lnTo>
                  <a:lnTo>
                    <a:pt x="2037398" y="18032"/>
                  </a:lnTo>
                  <a:lnTo>
                    <a:pt x="1872615" y="18032"/>
                  </a:lnTo>
                  <a:lnTo>
                    <a:pt x="1872615" y="674783"/>
                  </a:lnTo>
                  <a:lnTo>
                    <a:pt x="2037398" y="674783"/>
                  </a:lnTo>
                  <a:lnTo>
                    <a:pt x="2037398" y="354000"/>
                  </a:lnTo>
                  <a:lnTo>
                    <a:pt x="2270760" y="674783"/>
                  </a:lnTo>
                  <a:lnTo>
                    <a:pt x="2472690" y="674783"/>
                  </a:lnTo>
                  <a:lnTo>
                    <a:pt x="2231708" y="346407"/>
                  </a:lnTo>
                  <a:lnTo>
                    <a:pt x="2472690" y="18032"/>
                  </a:lnTo>
                  <a:close/>
                </a:path>
              </a:pathLst>
            </a:custGeom>
            <a:solidFill>
              <a:srgbClr val="7F81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</p:grpSp>
      <p:grpSp>
        <p:nvGrpSpPr>
          <p:cNvPr id="2" name="Graphic 14">
            <a:extLst>
              <a:ext uri="{FF2B5EF4-FFF2-40B4-BE49-F238E27FC236}">
                <a16:creationId xmlns:a16="http://schemas.microsoft.com/office/drawing/2014/main" id="{EFA7B93E-DE11-0C42-9FDB-635B9BB922E3}"/>
              </a:ext>
            </a:extLst>
          </p:cNvPr>
          <p:cNvGrpSpPr/>
          <p:nvPr/>
        </p:nvGrpSpPr>
        <p:grpSpPr>
          <a:xfrm>
            <a:off x="322778" y="5445861"/>
            <a:ext cx="837693" cy="720718"/>
            <a:chOff x="322778" y="5445861"/>
            <a:chExt cx="837693" cy="720718"/>
          </a:xfrm>
        </p:grpSpPr>
        <p:grpSp>
          <p:nvGrpSpPr>
            <p:cNvPr id="3" name="Graphic 14">
              <a:extLst>
                <a:ext uri="{FF2B5EF4-FFF2-40B4-BE49-F238E27FC236}">
                  <a16:creationId xmlns:a16="http://schemas.microsoft.com/office/drawing/2014/main" id="{EFA7B93E-DE11-0C42-9FDB-635B9BB922E3}"/>
                </a:ext>
              </a:extLst>
            </p:cNvPr>
            <p:cNvGrpSpPr/>
            <p:nvPr/>
          </p:nvGrpSpPr>
          <p:grpSpPr>
            <a:xfrm>
              <a:off x="349290" y="5786435"/>
              <a:ext cx="327743" cy="106553"/>
              <a:chOff x="349290" y="5786435"/>
              <a:chExt cx="327743" cy="106553"/>
            </a:xfrm>
            <a:solidFill>
              <a:srgbClr val="CFD4D9"/>
            </a:solidFill>
          </p:grpSpPr>
          <p:sp>
            <p:nvSpPr>
              <p:cNvPr id="4" name="Freeform 3">
                <a:extLst>
                  <a:ext uri="{FF2B5EF4-FFF2-40B4-BE49-F238E27FC236}">
                    <a16:creationId xmlns:a16="http://schemas.microsoft.com/office/drawing/2014/main" id="{FD809D4D-CEFB-CD44-890E-6CC8CAE30F89}"/>
                  </a:ext>
                </a:extLst>
              </p:cNvPr>
              <p:cNvSpPr/>
              <p:nvPr/>
            </p:nvSpPr>
            <p:spPr>
              <a:xfrm>
                <a:off x="349290" y="5786435"/>
                <a:ext cx="72205" cy="84225"/>
              </a:xfrm>
              <a:custGeom>
                <a:avLst/>
                <a:gdLst>
                  <a:gd name="connsiteX0" fmla="*/ 38077 w 72205"/>
                  <a:gd name="connsiteY0" fmla="*/ 74898 h 84225"/>
                  <a:gd name="connsiteX1" fmla="*/ 55000 w 72205"/>
                  <a:gd name="connsiteY1" fmla="*/ 69811 h 84225"/>
                  <a:gd name="connsiteX2" fmla="*/ 62615 w 72205"/>
                  <a:gd name="connsiteY2" fmla="*/ 55962 h 84225"/>
                  <a:gd name="connsiteX3" fmla="*/ 72205 w 72205"/>
                  <a:gd name="connsiteY3" fmla="*/ 57657 h 84225"/>
                  <a:gd name="connsiteX4" fmla="*/ 60923 w 72205"/>
                  <a:gd name="connsiteY4" fmla="*/ 77442 h 84225"/>
                  <a:gd name="connsiteX5" fmla="*/ 37795 w 72205"/>
                  <a:gd name="connsiteY5" fmla="*/ 84225 h 84225"/>
                  <a:gd name="connsiteX6" fmla="*/ 10154 w 72205"/>
                  <a:gd name="connsiteY6" fmla="*/ 72920 h 84225"/>
                  <a:gd name="connsiteX7" fmla="*/ 0 w 72205"/>
                  <a:gd name="connsiteY7" fmla="*/ 42113 h 84225"/>
                  <a:gd name="connsiteX8" fmla="*/ 2821 w 72205"/>
                  <a:gd name="connsiteY8" fmla="*/ 24307 h 84225"/>
                  <a:gd name="connsiteX9" fmla="*/ 10436 w 72205"/>
                  <a:gd name="connsiteY9" fmla="*/ 11023 h 84225"/>
                  <a:gd name="connsiteX10" fmla="*/ 22282 w 72205"/>
                  <a:gd name="connsiteY10" fmla="*/ 2826 h 84225"/>
                  <a:gd name="connsiteX11" fmla="*/ 37795 w 72205"/>
                  <a:gd name="connsiteY11" fmla="*/ 0 h 84225"/>
                  <a:gd name="connsiteX12" fmla="*/ 60923 w 72205"/>
                  <a:gd name="connsiteY12" fmla="*/ 6783 h 84225"/>
                  <a:gd name="connsiteX13" fmla="*/ 71923 w 72205"/>
                  <a:gd name="connsiteY13" fmla="*/ 26568 h 84225"/>
                  <a:gd name="connsiteX14" fmla="*/ 62333 w 72205"/>
                  <a:gd name="connsiteY14" fmla="*/ 28263 h 84225"/>
                  <a:gd name="connsiteX15" fmla="*/ 54718 w 72205"/>
                  <a:gd name="connsiteY15" fmla="*/ 14697 h 84225"/>
                  <a:gd name="connsiteX16" fmla="*/ 37795 w 72205"/>
                  <a:gd name="connsiteY16" fmla="*/ 9327 h 84225"/>
                  <a:gd name="connsiteX17" fmla="*/ 25667 w 72205"/>
                  <a:gd name="connsiteY17" fmla="*/ 11871 h 84225"/>
                  <a:gd name="connsiteX18" fmla="*/ 16923 w 72205"/>
                  <a:gd name="connsiteY18" fmla="*/ 18654 h 84225"/>
                  <a:gd name="connsiteX19" fmla="*/ 11564 w 72205"/>
                  <a:gd name="connsiteY19" fmla="*/ 29111 h 84225"/>
                  <a:gd name="connsiteX20" fmla="*/ 9872 w 72205"/>
                  <a:gd name="connsiteY20" fmla="*/ 42678 h 84225"/>
                  <a:gd name="connsiteX21" fmla="*/ 17205 w 72205"/>
                  <a:gd name="connsiteY21" fmla="*/ 66419 h 84225"/>
                  <a:gd name="connsiteX22" fmla="*/ 38077 w 72205"/>
                  <a:gd name="connsiteY22" fmla="*/ 74898 h 84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2205" h="84225">
                    <a:moveTo>
                      <a:pt x="38077" y="74898"/>
                    </a:moveTo>
                    <a:cubicBezTo>
                      <a:pt x="45410" y="74898"/>
                      <a:pt x="51051" y="73202"/>
                      <a:pt x="55000" y="69811"/>
                    </a:cubicBezTo>
                    <a:cubicBezTo>
                      <a:pt x="58949" y="66419"/>
                      <a:pt x="61487" y="61897"/>
                      <a:pt x="62615" y="55962"/>
                    </a:cubicBezTo>
                    <a:lnTo>
                      <a:pt x="72205" y="57657"/>
                    </a:lnTo>
                    <a:cubicBezTo>
                      <a:pt x="70795" y="66136"/>
                      <a:pt x="66846" y="72920"/>
                      <a:pt x="60923" y="77442"/>
                    </a:cubicBezTo>
                    <a:cubicBezTo>
                      <a:pt x="55000" y="81964"/>
                      <a:pt x="47385" y="84225"/>
                      <a:pt x="37795" y="84225"/>
                    </a:cubicBezTo>
                    <a:cubicBezTo>
                      <a:pt x="26231" y="84225"/>
                      <a:pt x="16923" y="80551"/>
                      <a:pt x="10154" y="72920"/>
                    </a:cubicBezTo>
                    <a:cubicBezTo>
                      <a:pt x="3385" y="65289"/>
                      <a:pt x="0" y="55114"/>
                      <a:pt x="0" y="42113"/>
                    </a:cubicBezTo>
                    <a:cubicBezTo>
                      <a:pt x="0" y="35329"/>
                      <a:pt x="846" y="29394"/>
                      <a:pt x="2821" y="24307"/>
                    </a:cubicBezTo>
                    <a:cubicBezTo>
                      <a:pt x="4513" y="18937"/>
                      <a:pt x="7333" y="14697"/>
                      <a:pt x="10436" y="11023"/>
                    </a:cubicBezTo>
                    <a:cubicBezTo>
                      <a:pt x="13821" y="7348"/>
                      <a:pt x="17769" y="4522"/>
                      <a:pt x="22282" y="2826"/>
                    </a:cubicBezTo>
                    <a:cubicBezTo>
                      <a:pt x="27077" y="848"/>
                      <a:pt x="32154" y="0"/>
                      <a:pt x="37795" y="0"/>
                    </a:cubicBezTo>
                    <a:cubicBezTo>
                      <a:pt x="47385" y="0"/>
                      <a:pt x="55000" y="2261"/>
                      <a:pt x="60923" y="6783"/>
                    </a:cubicBezTo>
                    <a:cubicBezTo>
                      <a:pt x="66846" y="11305"/>
                      <a:pt x="70513" y="18089"/>
                      <a:pt x="71923" y="26568"/>
                    </a:cubicBezTo>
                    <a:lnTo>
                      <a:pt x="62333" y="28263"/>
                    </a:lnTo>
                    <a:cubicBezTo>
                      <a:pt x="61205" y="22893"/>
                      <a:pt x="58667" y="18371"/>
                      <a:pt x="54718" y="14697"/>
                    </a:cubicBezTo>
                    <a:cubicBezTo>
                      <a:pt x="50769" y="11023"/>
                      <a:pt x="45128" y="9327"/>
                      <a:pt x="37795" y="9327"/>
                    </a:cubicBezTo>
                    <a:cubicBezTo>
                      <a:pt x="33282" y="9327"/>
                      <a:pt x="29333" y="10175"/>
                      <a:pt x="25667" y="11871"/>
                    </a:cubicBezTo>
                    <a:cubicBezTo>
                      <a:pt x="22282" y="13566"/>
                      <a:pt x="19180" y="15828"/>
                      <a:pt x="16923" y="18654"/>
                    </a:cubicBezTo>
                    <a:cubicBezTo>
                      <a:pt x="14667" y="21480"/>
                      <a:pt x="12974" y="24872"/>
                      <a:pt x="11564" y="29111"/>
                    </a:cubicBezTo>
                    <a:cubicBezTo>
                      <a:pt x="10436" y="33068"/>
                      <a:pt x="9872" y="37590"/>
                      <a:pt x="9872" y="42678"/>
                    </a:cubicBezTo>
                    <a:cubicBezTo>
                      <a:pt x="9872" y="52570"/>
                      <a:pt x="12410" y="60484"/>
                      <a:pt x="17205" y="66419"/>
                    </a:cubicBezTo>
                    <a:cubicBezTo>
                      <a:pt x="22282" y="72072"/>
                      <a:pt x="29051" y="74898"/>
                      <a:pt x="38077" y="74898"/>
                    </a:cubicBezTo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5" name="Freeform 4">
                <a:extLst>
                  <a:ext uri="{FF2B5EF4-FFF2-40B4-BE49-F238E27FC236}">
                    <a16:creationId xmlns:a16="http://schemas.microsoft.com/office/drawing/2014/main" id="{1570AD26-5BB7-D94D-AE4F-C426093ED2DA}"/>
                  </a:ext>
                </a:extLst>
              </p:cNvPr>
              <p:cNvSpPr/>
              <p:nvPr/>
            </p:nvSpPr>
            <p:spPr>
              <a:xfrm>
                <a:off x="432778" y="5811024"/>
                <a:ext cx="53871" cy="59918"/>
              </a:xfrm>
              <a:custGeom>
                <a:avLst/>
                <a:gdLst>
                  <a:gd name="connsiteX0" fmla="*/ 27359 w 53871"/>
                  <a:gd name="connsiteY0" fmla="*/ 51157 h 59918"/>
                  <a:gd name="connsiteX1" fmla="*/ 40333 w 53871"/>
                  <a:gd name="connsiteY1" fmla="*/ 45504 h 59918"/>
                  <a:gd name="connsiteX2" fmla="*/ 44564 w 53871"/>
                  <a:gd name="connsiteY2" fmla="*/ 29677 h 59918"/>
                  <a:gd name="connsiteX3" fmla="*/ 40333 w 53871"/>
                  <a:gd name="connsiteY3" fmla="*/ 13849 h 59918"/>
                  <a:gd name="connsiteX4" fmla="*/ 27359 w 53871"/>
                  <a:gd name="connsiteY4" fmla="*/ 8196 h 59918"/>
                  <a:gd name="connsiteX5" fmla="*/ 14385 w 53871"/>
                  <a:gd name="connsiteY5" fmla="*/ 13849 h 59918"/>
                  <a:gd name="connsiteX6" fmla="*/ 9872 w 53871"/>
                  <a:gd name="connsiteY6" fmla="*/ 29677 h 59918"/>
                  <a:gd name="connsiteX7" fmla="*/ 14667 w 53871"/>
                  <a:gd name="connsiteY7" fmla="*/ 45504 h 59918"/>
                  <a:gd name="connsiteX8" fmla="*/ 27359 w 53871"/>
                  <a:gd name="connsiteY8" fmla="*/ 51157 h 59918"/>
                  <a:gd name="connsiteX9" fmla="*/ 27359 w 53871"/>
                  <a:gd name="connsiteY9" fmla="*/ 59919 h 59918"/>
                  <a:gd name="connsiteX10" fmla="*/ 16359 w 53871"/>
                  <a:gd name="connsiteY10" fmla="*/ 57940 h 59918"/>
                  <a:gd name="connsiteX11" fmla="*/ 7615 w 53871"/>
                  <a:gd name="connsiteY11" fmla="*/ 52287 h 59918"/>
                  <a:gd name="connsiteX12" fmla="*/ 1974 w 53871"/>
                  <a:gd name="connsiteY12" fmla="*/ 42678 h 59918"/>
                  <a:gd name="connsiteX13" fmla="*/ 0 w 53871"/>
                  <a:gd name="connsiteY13" fmla="*/ 29959 h 59918"/>
                  <a:gd name="connsiteX14" fmla="*/ 7615 w 53871"/>
                  <a:gd name="connsiteY14" fmla="*/ 7914 h 59918"/>
                  <a:gd name="connsiteX15" fmla="*/ 27359 w 53871"/>
                  <a:gd name="connsiteY15" fmla="*/ 0 h 59918"/>
                  <a:gd name="connsiteX16" fmla="*/ 46539 w 53871"/>
                  <a:gd name="connsiteY16" fmla="*/ 7914 h 59918"/>
                  <a:gd name="connsiteX17" fmla="*/ 53872 w 53871"/>
                  <a:gd name="connsiteY17" fmla="*/ 29959 h 59918"/>
                  <a:gd name="connsiteX18" fmla="*/ 46539 w 53871"/>
                  <a:gd name="connsiteY18" fmla="*/ 52005 h 59918"/>
                  <a:gd name="connsiteX19" fmla="*/ 27359 w 53871"/>
                  <a:gd name="connsiteY19" fmla="*/ 59919 h 59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3871" h="59918">
                    <a:moveTo>
                      <a:pt x="27359" y="51157"/>
                    </a:moveTo>
                    <a:cubicBezTo>
                      <a:pt x="33000" y="51157"/>
                      <a:pt x="37231" y="49178"/>
                      <a:pt x="40333" y="45504"/>
                    </a:cubicBezTo>
                    <a:cubicBezTo>
                      <a:pt x="43154" y="41547"/>
                      <a:pt x="44564" y="36460"/>
                      <a:pt x="44564" y="29677"/>
                    </a:cubicBezTo>
                    <a:cubicBezTo>
                      <a:pt x="44564" y="22893"/>
                      <a:pt x="43154" y="17806"/>
                      <a:pt x="40333" y="13849"/>
                    </a:cubicBezTo>
                    <a:cubicBezTo>
                      <a:pt x="37513" y="10175"/>
                      <a:pt x="33282" y="8196"/>
                      <a:pt x="27359" y="8196"/>
                    </a:cubicBezTo>
                    <a:cubicBezTo>
                      <a:pt x="21718" y="8196"/>
                      <a:pt x="17487" y="10175"/>
                      <a:pt x="14385" y="13849"/>
                    </a:cubicBezTo>
                    <a:cubicBezTo>
                      <a:pt x="11282" y="17523"/>
                      <a:pt x="9872" y="22893"/>
                      <a:pt x="9872" y="29677"/>
                    </a:cubicBezTo>
                    <a:cubicBezTo>
                      <a:pt x="9872" y="36460"/>
                      <a:pt x="11564" y="41547"/>
                      <a:pt x="14667" y="45504"/>
                    </a:cubicBezTo>
                    <a:cubicBezTo>
                      <a:pt x="17769" y="49461"/>
                      <a:pt x="22000" y="51157"/>
                      <a:pt x="27359" y="51157"/>
                    </a:cubicBezTo>
                    <a:moveTo>
                      <a:pt x="27359" y="59919"/>
                    </a:moveTo>
                    <a:cubicBezTo>
                      <a:pt x="23410" y="59919"/>
                      <a:pt x="19744" y="59353"/>
                      <a:pt x="16359" y="57940"/>
                    </a:cubicBezTo>
                    <a:cubicBezTo>
                      <a:pt x="12974" y="56527"/>
                      <a:pt x="10154" y="54548"/>
                      <a:pt x="7615" y="52287"/>
                    </a:cubicBezTo>
                    <a:cubicBezTo>
                      <a:pt x="5359" y="49744"/>
                      <a:pt x="3385" y="46635"/>
                      <a:pt x="1974" y="42678"/>
                    </a:cubicBezTo>
                    <a:cubicBezTo>
                      <a:pt x="564" y="39004"/>
                      <a:pt x="0" y="34764"/>
                      <a:pt x="0" y="29959"/>
                    </a:cubicBezTo>
                    <a:cubicBezTo>
                      <a:pt x="0" y="20350"/>
                      <a:pt x="2538" y="13001"/>
                      <a:pt x="7615" y="7914"/>
                    </a:cubicBezTo>
                    <a:cubicBezTo>
                      <a:pt x="12692" y="2826"/>
                      <a:pt x="19180" y="0"/>
                      <a:pt x="27359" y="0"/>
                    </a:cubicBezTo>
                    <a:cubicBezTo>
                      <a:pt x="35256" y="0"/>
                      <a:pt x="41744" y="2544"/>
                      <a:pt x="46539" y="7914"/>
                    </a:cubicBezTo>
                    <a:cubicBezTo>
                      <a:pt x="51333" y="13001"/>
                      <a:pt x="53872" y="20350"/>
                      <a:pt x="53872" y="29959"/>
                    </a:cubicBezTo>
                    <a:cubicBezTo>
                      <a:pt x="53872" y="39286"/>
                      <a:pt x="51333" y="46635"/>
                      <a:pt x="46539" y="52005"/>
                    </a:cubicBezTo>
                    <a:cubicBezTo>
                      <a:pt x="41744" y="57092"/>
                      <a:pt x="35538" y="59919"/>
                      <a:pt x="27359" y="59919"/>
                    </a:cubicBezTo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6" name="Freeform 5">
                <a:extLst>
                  <a:ext uri="{FF2B5EF4-FFF2-40B4-BE49-F238E27FC236}">
                    <a16:creationId xmlns:a16="http://schemas.microsoft.com/office/drawing/2014/main" id="{DB71EE2F-B57B-C04F-B3F8-2F632116B5E8}"/>
                  </a:ext>
                </a:extLst>
              </p:cNvPr>
              <p:cNvSpPr/>
              <p:nvPr/>
            </p:nvSpPr>
            <p:spPr>
              <a:xfrm>
                <a:off x="501316" y="5812155"/>
                <a:ext cx="45410" cy="57657"/>
              </a:xfrm>
              <a:custGeom>
                <a:avLst/>
                <a:gdLst>
                  <a:gd name="connsiteX0" fmla="*/ 26231 w 45410"/>
                  <a:gd name="connsiteY0" fmla="*/ 32220 h 57657"/>
                  <a:gd name="connsiteX1" fmla="*/ 9308 w 45410"/>
                  <a:gd name="connsiteY1" fmla="*/ 32220 h 57657"/>
                  <a:gd name="connsiteX2" fmla="*/ 9308 w 45410"/>
                  <a:gd name="connsiteY2" fmla="*/ 49178 h 57657"/>
                  <a:gd name="connsiteX3" fmla="*/ 26231 w 45410"/>
                  <a:gd name="connsiteY3" fmla="*/ 49178 h 57657"/>
                  <a:gd name="connsiteX4" fmla="*/ 34128 w 45410"/>
                  <a:gd name="connsiteY4" fmla="*/ 46917 h 57657"/>
                  <a:gd name="connsiteX5" fmla="*/ 36385 w 45410"/>
                  <a:gd name="connsiteY5" fmla="*/ 40699 h 57657"/>
                  <a:gd name="connsiteX6" fmla="*/ 33846 w 45410"/>
                  <a:gd name="connsiteY6" fmla="*/ 34199 h 57657"/>
                  <a:gd name="connsiteX7" fmla="*/ 26231 w 45410"/>
                  <a:gd name="connsiteY7" fmla="*/ 32220 h 57657"/>
                  <a:gd name="connsiteX8" fmla="*/ 24538 w 45410"/>
                  <a:gd name="connsiteY8" fmla="*/ 8196 h 57657"/>
                  <a:gd name="connsiteX9" fmla="*/ 9308 w 45410"/>
                  <a:gd name="connsiteY9" fmla="*/ 8196 h 57657"/>
                  <a:gd name="connsiteX10" fmla="*/ 9308 w 45410"/>
                  <a:gd name="connsiteY10" fmla="*/ 24307 h 57657"/>
                  <a:gd name="connsiteX11" fmla="*/ 25385 w 45410"/>
                  <a:gd name="connsiteY11" fmla="*/ 24307 h 57657"/>
                  <a:gd name="connsiteX12" fmla="*/ 32436 w 45410"/>
                  <a:gd name="connsiteY12" fmla="*/ 22328 h 57657"/>
                  <a:gd name="connsiteX13" fmla="*/ 34692 w 45410"/>
                  <a:gd name="connsiteY13" fmla="*/ 16110 h 57657"/>
                  <a:gd name="connsiteX14" fmla="*/ 32436 w 45410"/>
                  <a:gd name="connsiteY14" fmla="*/ 9892 h 57657"/>
                  <a:gd name="connsiteX15" fmla="*/ 24538 w 45410"/>
                  <a:gd name="connsiteY15" fmla="*/ 8196 h 57657"/>
                  <a:gd name="connsiteX16" fmla="*/ 0 w 45410"/>
                  <a:gd name="connsiteY16" fmla="*/ 57375 h 57657"/>
                  <a:gd name="connsiteX17" fmla="*/ 0 w 45410"/>
                  <a:gd name="connsiteY17" fmla="*/ 0 h 57657"/>
                  <a:gd name="connsiteX18" fmla="*/ 24538 w 45410"/>
                  <a:gd name="connsiteY18" fmla="*/ 0 h 57657"/>
                  <a:gd name="connsiteX19" fmla="*/ 38923 w 45410"/>
                  <a:gd name="connsiteY19" fmla="*/ 3957 h 57657"/>
                  <a:gd name="connsiteX20" fmla="*/ 44000 w 45410"/>
                  <a:gd name="connsiteY20" fmla="*/ 15545 h 57657"/>
                  <a:gd name="connsiteX21" fmla="*/ 42308 w 45410"/>
                  <a:gd name="connsiteY21" fmla="*/ 22328 h 57657"/>
                  <a:gd name="connsiteX22" fmla="*/ 35821 w 45410"/>
                  <a:gd name="connsiteY22" fmla="*/ 27698 h 57657"/>
                  <a:gd name="connsiteX23" fmla="*/ 43154 w 45410"/>
                  <a:gd name="connsiteY23" fmla="*/ 32786 h 57657"/>
                  <a:gd name="connsiteX24" fmla="*/ 45410 w 45410"/>
                  <a:gd name="connsiteY24" fmla="*/ 41265 h 57657"/>
                  <a:gd name="connsiteX25" fmla="*/ 40897 w 45410"/>
                  <a:gd name="connsiteY25" fmla="*/ 53135 h 57657"/>
                  <a:gd name="connsiteX26" fmla="*/ 26231 w 45410"/>
                  <a:gd name="connsiteY26" fmla="*/ 57657 h 57657"/>
                  <a:gd name="connsiteX27" fmla="*/ 0 w 45410"/>
                  <a:gd name="connsiteY27" fmla="*/ 57657 h 57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45410" h="57657">
                    <a:moveTo>
                      <a:pt x="26231" y="32220"/>
                    </a:moveTo>
                    <a:lnTo>
                      <a:pt x="9308" y="32220"/>
                    </a:lnTo>
                    <a:lnTo>
                      <a:pt x="9308" y="49178"/>
                    </a:lnTo>
                    <a:lnTo>
                      <a:pt x="26231" y="49178"/>
                    </a:lnTo>
                    <a:cubicBezTo>
                      <a:pt x="29897" y="49178"/>
                      <a:pt x="32436" y="48330"/>
                      <a:pt x="34128" y="46917"/>
                    </a:cubicBezTo>
                    <a:cubicBezTo>
                      <a:pt x="35538" y="45504"/>
                      <a:pt x="36385" y="43526"/>
                      <a:pt x="36385" y="40699"/>
                    </a:cubicBezTo>
                    <a:cubicBezTo>
                      <a:pt x="36385" y="37590"/>
                      <a:pt x="35538" y="35612"/>
                      <a:pt x="33846" y="34199"/>
                    </a:cubicBezTo>
                    <a:cubicBezTo>
                      <a:pt x="32436" y="33068"/>
                      <a:pt x="29897" y="32220"/>
                      <a:pt x="26231" y="32220"/>
                    </a:cubicBezTo>
                    <a:moveTo>
                      <a:pt x="24538" y="8196"/>
                    </a:moveTo>
                    <a:lnTo>
                      <a:pt x="9308" y="8196"/>
                    </a:lnTo>
                    <a:lnTo>
                      <a:pt x="9308" y="24307"/>
                    </a:lnTo>
                    <a:lnTo>
                      <a:pt x="25385" y="24307"/>
                    </a:lnTo>
                    <a:cubicBezTo>
                      <a:pt x="28487" y="24307"/>
                      <a:pt x="31026" y="23741"/>
                      <a:pt x="32436" y="22328"/>
                    </a:cubicBezTo>
                    <a:cubicBezTo>
                      <a:pt x="34128" y="20915"/>
                      <a:pt x="34692" y="18937"/>
                      <a:pt x="34692" y="16110"/>
                    </a:cubicBezTo>
                    <a:cubicBezTo>
                      <a:pt x="34692" y="13284"/>
                      <a:pt x="33846" y="11305"/>
                      <a:pt x="32436" y="9892"/>
                    </a:cubicBezTo>
                    <a:cubicBezTo>
                      <a:pt x="31308" y="9044"/>
                      <a:pt x="28487" y="8196"/>
                      <a:pt x="24538" y="8196"/>
                    </a:cubicBezTo>
                    <a:moveTo>
                      <a:pt x="0" y="57375"/>
                    </a:moveTo>
                    <a:lnTo>
                      <a:pt x="0" y="0"/>
                    </a:lnTo>
                    <a:lnTo>
                      <a:pt x="24538" y="0"/>
                    </a:lnTo>
                    <a:cubicBezTo>
                      <a:pt x="30744" y="0"/>
                      <a:pt x="35538" y="1413"/>
                      <a:pt x="38923" y="3957"/>
                    </a:cubicBezTo>
                    <a:cubicBezTo>
                      <a:pt x="42308" y="6501"/>
                      <a:pt x="44000" y="10457"/>
                      <a:pt x="44000" y="15545"/>
                    </a:cubicBezTo>
                    <a:cubicBezTo>
                      <a:pt x="44000" y="17806"/>
                      <a:pt x="43436" y="20067"/>
                      <a:pt x="42308" y="22328"/>
                    </a:cubicBezTo>
                    <a:cubicBezTo>
                      <a:pt x="41180" y="24589"/>
                      <a:pt x="39205" y="26568"/>
                      <a:pt x="35821" y="27698"/>
                    </a:cubicBezTo>
                    <a:cubicBezTo>
                      <a:pt x="39205" y="28829"/>
                      <a:pt x="41744" y="30524"/>
                      <a:pt x="43154" y="32786"/>
                    </a:cubicBezTo>
                    <a:cubicBezTo>
                      <a:pt x="44564" y="35047"/>
                      <a:pt x="45410" y="37873"/>
                      <a:pt x="45410" y="41265"/>
                    </a:cubicBezTo>
                    <a:cubicBezTo>
                      <a:pt x="45410" y="46069"/>
                      <a:pt x="44000" y="50026"/>
                      <a:pt x="40897" y="53135"/>
                    </a:cubicBezTo>
                    <a:cubicBezTo>
                      <a:pt x="37795" y="55962"/>
                      <a:pt x="33000" y="57657"/>
                      <a:pt x="26231" y="57657"/>
                    </a:cubicBezTo>
                    <a:lnTo>
                      <a:pt x="0" y="57657"/>
                    </a:lnTo>
                    <a:close/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id="{23DEF7E2-7DC1-4942-9C85-106595C0C28B}"/>
                  </a:ext>
                </a:extLst>
              </p:cNvPr>
              <p:cNvSpPr/>
              <p:nvPr/>
            </p:nvSpPr>
            <p:spPr>
              <a:xfrm>
                <a:off x="557444" y="5811307"/>
                <a:ext cx="51333" cy="59635"/>
              </a:xfrm>
              <a:custGeom>
                <a:avLst/>
                <a:gdLst>
                  <a:gd name="connsiteX0" fmla="*/ 26795 w 51333"/>
                  <a:gd name="connsiteY0" fmla="*/ 7914 h 59635"/>
                  <a:gd name="connsiteX1" fmla="*/ 15795 w 51333"/>
                  <a:gd name="connsiteY1" fmla="*/ 12153 h 59635"/>
                  <a:gd name="connsiteX2" fmla="*/ 10154 w 51333"/>
                  <a:gd name="connsiteY2" fmla="*/ 23176 h 59635"/>
                  <a:gd name="connsiteX3" fmla="*/ 42308 w 51333"/>
                  <a:gd name="connsiteY3" fmla="*/ 23176 h 59635"/>
                  <a:gd name="connsiteX4" fmla="*/ 38359 w 51333"/>
                  <a:gd name="connsiteY4" fmla="*/ 12153 h 59635"/>
                  <a:gd name="connsiteX5" fmla="*/ 26795 w 51333"/>
                  <a:gd name="connsiteY5" fmla="*/ 7914 h 59635"/>
                  <a:gd name="connsiteX6" fmla="*/ 51333 w 51333"/>
                  <a:gd name="connsiteY6" fmla="*/ 31372 h 59635"/>
                  <a:gd name="connsiteX7" fmla="*/ 9590 w 51333"/>
                  <a:gd name="connsiteY7" fmla="*/ 31372 h 59635"/>
                  <a:gd name="connsiteX8" fmla="*/ 14949 w 51333"/>
                  <a:gd name="connsiteY8" fmla="*/ 46069 h 59635"/>
                  <a:gd name="connsiteX9" fmla="*/ 27077 w 51333"/>
                  <a:gd name="connsiteY9" fmla="*/ 51157 h 59635"/>
                  <a:gd name="connsiteX10" fmla="*/ 37513 w 51333"/>
                  <a:gd name="connsiteY10" fmla="*/ 48048 h 59635"/>
                  <a:gd name="connsiteX11" fmla="*/ 42308 w 51333"/>
                  <a:gd name="connsiteY11" fmla="*/ 40699 h 59635"/>
                  <a:gd name="connsiteX12" fmla="*/ 51333 w 51333"/>
                  <a:gd name="connsiteY12" fmla="*/ 42395 h 59635"/>
                  <a:gd name="connsiteX13" fmla="*/ 42872 w 51333"/>
                  <a:gd name="connsiteY13" fmla="*/ 55114 h 59635"/>
                  <a:gd name="connsiteX14" fmla="*/ 26795 w 51333"/>
                  <a:gd name="connsiteY14" fmla="*/ 59636 h 59635"/>
                  <a:gd name="connsiteX15" fmla="*/ 7333 w 51333"/>
                  <a:gd name="connsiteY15" fmla="*/ 51722 h 59635"/>
                  <a:gd name="connsiteX16" fmla="*/ 0 w 51333"/>
                  <a:gd name="connsiteY16" fmla="*/ 29677 h 59635"/>
                  <a:gd name="connsiteX17" fmla="*/ 1974 w 51333"/>
                  <a:gd name="connsiteY17" fmla="*/ 16958 h 59635"/>
                  <a:gd name="connsiteX18" fmla="*/ 7615 w 51333"/>
                  <a:gd name="connsiteY18" fmla="*/ 7631 h 59635"/>
                  <a:gd name="connsiteX19" fmla="*/ 16077 w 51333"/>
                  <a:gd name="connsiteY19" fmla="*/ 1978 h 59635"/>
                  <a:gd name="connsiteX20" fmla="*/ 26513 w 51333"/>
                  <a:gd name="connsiteY20" fmla="*/ 0 h 59635"/>
                  <a:gd name="connsiteX21" fmla="*/ 44564 w 51333"/>
                  <a:gd name="connsiteY21" fmla="*/ 7348 h 59635"/>
                  <a:gd name="connsiteX22" fmla="*/ 51333 w 51333"/>
                  <a:gd name="connsiteY22" fmla="*/ 27698 h 59635"/>
                  <a:gd name="connsiteX23" fmla="*/ 51333 w 51333"/>
                  <a:gd name="connsiteY23" fmla="*/ 31372 h 59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1333" h="59635">
                    <a:moveTo>
                      <a:pt x="26795" y="7914"/>
                    </a:moveTo>
                    <a:cubicBezTo>
                      <a:pt x="22282" y="7914"/>
                      <a:pt x="18615" y="9327"/>
                      <a:pt x="15795" y="12153"/>
                    </a:cubicBezTo>
                    <a:cubicBezTo>
                      <a:pt x="12692" y="14980"/>
                      <a:pt x="11000" y="18654"/>
                      <a:pt x="10154" y="23176"/>
                    </a:cubicBezTo>
                    <a:lnTo>
                      <a:pt x="42308" y="23176"/>
                    </a:lnTo>
                    <a:cubicBezTo>
                      <a:pt x="42026" y="18654"/>
                      <a:pt x="40615" y="14980"/>
                      <a:pt x="38359" y="12153"/>
                    </a:cubicBezTo>
                    <a:cubicBezTo>
                      <a:pt x="35256" y="9327"/>
                      <a:pt x="31590" y="7914"/>
                      <a:pt x="26795" y="7914"/>
                    </a:cubicBezTo>
                    <a:moveTo>
                      <a:pt x="51333" y="31372"/>
                    </a:moveTo>
                    <a:lnTo>
                      <a:pt x="9590" y="31372"/>
                    </a:lnTo>
                    <a:cubicBezTo>
                      <a:pt x="9872" y="37873"/>
                      <a:pt x="11564" y="42678"/>
                      <a:pt x="14949" y="46069"/>
                    </a:cubicBezTo>
                    <a:cubicBezTo>
                      <a:pt x="18051" y="49461"/>
                      <a:pt x="22282" y="51157"/>
                      <a:pt x="27077" y="51157"/>
                    </a:cubicBezTo>
                    <a:cubicBezTo>
                      <a:pt x="31590" y="51157"/>
                      <a:pt x="34974" y="50026"/>
                      <a:pt x="37513" y="48048"/>
                    </a:cubicBezTo>
                    <a:cubicBezTo>
                      <a:pt x="40051" y="46069"/>
                      <a:pt x="41462" y="43526"/>
                      <a:pt x="42308" y="40699"/>
                    </a:cubicBezTo>
                    <a:lnTo>
                      <a:pt x="51333" y="42395"/>
                    </a:lnTo>
                    <a:cubicBezTo>
                      <a:pt x="49923" y="47765"/>
                      <a:pt x="47103" y="52005"/>
                      <a:pt x="42872" y="55114"/>
                    </a:cubicBezTo>
                    <a:cubicBezTo>
                      <a:pt x="38641" y="58223"/>
                      <a:pt x="33282" y="59636"/>
                      <a:pt x="26795" y="59636"/>
                    </a:cubicBezTo>
                    <a:cubicBezTo>
                      <a:pt x="18615" y="59636"/>
                      <a:pt x="12128" y="57092"/>
                      <a:pt x="7333" y="51722"/>
                    </a:cubicBezTo>
                    <a:cubicBezTo>
                      <a:pt x="2538" y="46352"/>
                      <a:pt x="0" y="39004"/>
                      <a:pt x="0" y="29677"/>
                    </a:cubicBezTo>
                    <a:cubicBezTo>
                      <a:pt x="0" y="24872"/>
                      <a:pt x="564" y="20632"/>
                      <a:pt x="1974" y="16958"/>
                    </a:cubicBezTo>
                    <a:cubicBezTo>
                      <a:pt x="3385" y="13284"/>
                      <a:pt x="5359" y="10175"/>
                      <a:pt x="7615" y="7631"/>
                    </a:cubicBezTo>
                    <a:cubicBezTo>
                      <a:pt x="9872" y="5087"/>
                      <a:pt x="12974" y="3109"/>
                      <a:pt x="16077" y="1978"/>
                    </a:cubicBezTo>
                    <a:cubicBezTo>
                      <a:pt x="19462" y="565"/>
                      <a:pt x="22846" y="0"/>
                      <a:pt x="26513" y="0"/>
                    </a:cubicBezTo>
                    <a:cubicBezTo>
                      <a:pt x="34128" y="0"/>
                      <a:pt x="40051" y="2544"/>
                      <a:pt x="44564" y="7348"/>
                    </a:cubicBezTo>
                    <a:cubicBezTo>
                      <a:pt x="49077" y="12153"/>
                      <a:pt x="51333" y="18937"/>
                      <a:pt x="51333" y="27698"/>
                    </a:cubicBezTo>
                    <a:lnTo>
                      <a:pt x="51333" y="31372"/>
                    </a:lnTo>
                    <a:close/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8" name="Freeform 7">
                <a:extLst>
                  <a:ext uri="{FF2B5EF4-FFF2-40B4-BE49-F238E27FC236}">
                    <a16:creationId xmlns:a16="http://schemas.microsoft.com/office/drawing/2014/main" id="{9872F911-B5E6-5445-A16F-4041EA39AAD7}"/>
                  </a:ext>
                </a:extLst>
              </p:cNvPr>
              <p:cNvSpPr/>
              <p:nvPr/>
            </p:nvSpPr>
            <p:spPr>
              <a:xfrm>
                <a:off x="622880" y="5810742"/>
                <a:ext cx="54153" cy="82246"/>
              </a:xfrm>
              <a:custGeom>
                <a:avLst/>
                <a:gdLst>
                  <a:gd name="connsiteX0" fmla="*/ 9590 w 54153"/>
                  <a:gd name="connsiteY0" fmla="*/ 34764 h 82246"/>
                  <a:gd name="connsiteX1" fmla="*/ 14949 w 54153"/>
                  <a:gd name="connsiteY1" fmla="*/ 46917 h 82246"/>
                  <a:gd name="connsiteX2" fmla="*/ 27641 w 54153"/>
                  <a:gd name="connsiteY2" fmla="*/ 51439 h 82246"/>
                  <a:gd name="connsiteX3" fmla="*/ 40051 w 54153"/>
                  <a:gd name="connsiteY3" fmla="*/ 45504 h 82246"/>
                  <a:gd name="connsiteX4" fmla="*/ 44564 w 54153"/>
                  <a:gd name="connsiteY4" fmla="*/ 29677 h 82246"/>
                  <a:gd name="connsiteX5" fmla="*/ 40051 w 54153"/>
                  <a:gd name="connsiteY5" fmla="*/ 14414 h 82246"/>
                  <a:gd name="connsiteX6" fmla="*/ 27359 w 54153"/>
                  <a:gd name="connsiteY6" fmla="*/ 8479 h 82246"/>
                  <a:gd name="connsiteX7" fmla="*/ 20872 w 54153"/>
                  <a:gd name="connsiteY7" fmla="*/ 9610 h 82246"/>
                  <a:gd name="connsiteX8" fmla="*/ 15231 w 54153"/>
                  <a:gd name="connsiteY8" fmla="*/ 13284 h 82246"/>
                  <a:gd name="connsiteX9" fmla="*/ 11282 w 54153"/>
                  <a:gd name="connsiteY9" fmla="*/ 19219 h 82246"/>
                  <a:gd name="connsiteX10" fmla="*/ 9872 w 54153"/>
                  <a:gd name="connsiteY10" fmla="*/ 27416 h 82246"/>
                  <a:gd name="connsiteX11" fmla="*/ 9872 w 54153"/>
                  <a:gd name="connsiteY11" fmla="*/ 34764 h 82246"/>
                  <a:gd name="connsiteX12" fmla="*/ 0 w 54153"/>
                  <a:gd name="connsiteY12" fmla="*/ 82247 h 82246"/>
                  <a:gd name="connsiteX13" fmla="*/ 0 w 54153"/>
                  <a:gd name="connsiteY13" fmla="*/ 1413 h 82246"/>
                  <a:gd name="connsiteX14" fmla="*/ 9590 w 54153"/>
                  <a:gd name="connsiteY14" fmla="*/ 1413 h 82246"/>
                  <a:gd name="connsiteX15" fmla="*/ 9590 w 54153"/>
                  <a:gd name="connsiteY15" fmla="*/ 9044 h 82246"/>
                  <a:gd name="connsiteX16" fmla="*/ 18051 w 54153"/>
                  <a:gd name="connsiteY16" fmla="*/ 2261 h 82246"/>
                  <a:gd name="connsiteX17" fmla="*/ 29051 w 54153"/>
                  <a:gd name="connsiteY17" fmla="*/ 0 h 82246"/>
                  <a:gd name="connsiteX18" fmla="*/ 38923 w 54153"/>
                  <a:gd name="connsiteY18" fmla="*/ 1978 h 82246"/>
                  <a:gd name="connsiteX19" fmla="*/ 46821 w 54153"/>
                  <a:gd name="connsiteY19" fmla="*/ 7631 h 82246"/>
                  <a:gd name="connsiteX20" fmla="*/ 52180 w 54153"/>
                  <a:gd name="connsiteY20" fmla="*/ 16958 h 82246"/>
                  <a:gd name="connsiteX21" fmla="*/ 54154 w 54153"/>
                  <a:gd name="connsiteY21" fmla="*/ 29677 h 82246"/>
                  <a:gd name="connsiteX22" fmla="*/ 46821 w 54153"/>
                  <a:gd name="connsiteY22" fmla="*/ 52005 h 82246"/>
                  <a:gd name="connsiteX23" fmla="*/ 27359 w 54153"/>
                  <a:gd name="connsiteY23" fmla="*/ 60201 h 82246"/>
                  <a:gd name="connsiteX24" fmla="*/ 17205 w 54153"/>
                  <a:gd name="connsiteY24" fmla="*/ 58223 h 82246"/>
                  <a:gd name="connsiteX25" fmla="*/ 9590 w 54153"/>
                  <a:gd name="connsiteY25" fmla="*/ 52570 h 82246"/>
                  <a:gd name="connsiteX26" fmla="*/ 9590 w 54153"/>
                  <a:gd name="connsiteY26" fmla="*/ 82247 h 82246"/>
                  <a:gd name="connsiteX27" fmla="*/ 0 w 54153"/>
                  <a:gd name="connsiteY27" fmla="*/ 82247 h 82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4153" h="82246">
                    <a:moveTo>
                      <a:pt x="9590" y="34764"/>
                    </a:moveTo>
                    <a:cubicBezTo>
                      <a:pt x="9590" y="40134"/>
                      <a:pt x="11282" y="44091"/>
                      <a:pt x="14949" y="46917"/>
                    </a:cubicBezTo>
                    <a:cubicBezTo>
                      <a:pt x="18615" y="49744"/>
                      <a:pt x="22846" y="51439"/>
                      <a:pt x="27641" y="51439"/>
                    </a:cubicBezTo>
                    <a:cubicBezTo>
                      <a:pt x="33000" y="51439"/>
                      <a:pt x="36949" y="49461"/>
                      <a:pt x="40051" y="45504"/>
                    </a:cubicBezTo>
                    <a:cubicBezTo>
                      <a:pt x="43154" y="41547"/>
                      <a:pt x="44564" y="36460"/>
                      <a:pt x="44564" y="29677"/>
                    </a:cubicBezTo>
                    <a:cubicBezTo>
                      <a:pt x="44564" y="23459"/>
                      <a:pt x="43154" y="18371"/>
                      <a:pt x="40051" y="14414"/>
                    </a:cubicBezTo>
                    <a:cubicBezTo>
                      <a:pt x="36949" y="10457"/>
                      <a:pt x="32718" y="8479"/>
                      <a:pt x="27359" y="8479"/>
                    </a:cubicBezTo>
                    <a:cubicBezTo>
                      <a:pt x="25103" y="8479"/>
                      <a:pt x="22846" y="8762"/>
                      <a:pt x="20872" y="9610"/>
                    </a:cubicBezTo>
                    <a:cubicBezTo>
                      <a:pt x="18897" y="10457"/>
                      <a:pt x="16923" y="11588"/>
                      <a:pt x="15231" y="13284"/>
                    </a:cubicBezTo>
                    <a:cubicBezTo>
                      <a:pt x="13538" y="14980"/>
                      <a:pt x="12128" y="16958"/>
                      <a:pt x="11282" y="19219"/>
                    </a:cubicBezTo>
                    <a:cubicBezTo>
                      <a:pt x="10154" y="21763"/>
                      <a:pt x="9872" y="24307"/>
                      <a:pt x="9872" y="27416"/>
                    </a:cubicBezTo>
                    <a:lnTo>
                      <a:pt x="9872" y="34764"/>
                    </a:lnTo>
                    <a:close/>
                    <a:moveTo>
                      <a:pt x="0" y="82247"/>
                    </a:moveTo>
                    <a:lnTo>
                      <a:pt x="0" y="1413"/>
                    </a:lnTo>
                    <a:lnTo>
                      <a:pt x="9590" y="1413"/>
                    </a:lnTo>
                    <a:lnTo>
                      <a:pt x="9590" y="9044"/>
                    </a:lnTo>
                    <a:cubicBezTo>
                      <a:pt x="11564" y="6218"/>
                      <a:pt x="14385" y="3957"/>
                      <a:pt x="18051" y="2261"/>
                    </a:cubicBezTo>
                    <a:cubicBezTo>
                      <a:pt x="21436" y="848"/>
                      <a:pt x="25103" y="0"/>
                      <a:pt x="29051" y="0"/>
                    </a:cubicBezTo>
                    <a:cubicBezTo>
                      <a:pt x="32436" y="0"/>
                      <a:pt x="35821" y="565"/>
                      <a:pt x="38923" y="1978"/>
                    </a:cubicBezTo>
                    <a:cubicBezTo>
                      <a:pt x="42026" y="3109"/>
                      <a:pt x="44564" y="5087"/>
                      <a:pt x="46821" y="7631"/>
                    </a:cubicBezTo>
                    <a:cubicBezTo>
                      <a:pt x="49077" y="10175"/>
                      <a:pt x="51051" y="13284"/>
                      <a:pt x="52180" y="16958"/>
                    </a:cubicBezTo>
                    <a:cubicBezTo>
                      <a:pt x="53590" y="20632"/>
                      <a:pt x="54154" y="24872"/>
                      <a:pt x="54154" y="29677"/>
                    </a:cubicBezTo>
                    <a:cubicBezTo>
                      <a:pt x="54154" y="39286"/>
                      <a:pt x="51615" y="46635"/>
                      <a:pt x="46821" y="52005"/>
                    </a:cubicBezTo>
                    <a:cubicBezTo>
                      <a:pt x="42026" y="57375"/>
                      <a:pt x="35538" y="60201"/>
                      <a:pt x="27359" y="60201"/>
                    </a:cubicBezTo>
                    <a:cubicBezTo>
                      <a:pt x="23692" y="60201"/>
                      <a:pt x="20308" y="59636"/>
                      <a:pt x="17205" y="58223"/>
                    </a:cubicBezTo>
                    <a:cubicBezTo>
                      <a:pt x="14103" y="56810"/>
                      <a:pt x="11564" y="55114"/>
                      <a:pt x="9590" y="52570"/>
                    </a:cubicBezTo>
                    <a:lnTo>
                      <a:pt x="9590" y="82247"/>
                    </a:lnTo>
                    <a:lnTo>
                      <a:pt x="0" y="82247"/>
                    </a:lnTo>
                    <a:close/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</p:grp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723AD634-2BE8-314E-AFDC-4D639CC30A8F}"/>
                </a:ext>
              </a:extLst>
            </p:cNvPr>
            <p:cNvSpPr/>
            <p:nvPr/>
          </p:nvSpPr>
          <p:spPr>
            <a:xfrm>
              <a:off x="691419" y="5812155"/>
              <a:ext cx="75307" cy="57374"/>
            </a:xfrm>
            <a:custGeom>
              <a:avLst/>
              <a:gdLst>
                <a:gd name="connsiteX0" fmla="*/ 75308 w 75307"/>
                <a:gd name="connsiteY0" fmla="*/ 0 h 57374"/>
                <a:gd name="connsiteX1" fmla="*/ 75308 w 75307"/>
                <a:gd name="connsiteY1" fmla="*/ 57375 h 57374"/>
                <a:gd name="connsiteX2" fmla="*/ 0 w 75307"/>
                <a:gd name="connsiteY2" fmla="*/ 57375 h 57374"/>
                <a:gd name="connsiteX3" fmla="*/ 0 w 75307"/>
                <a:gd name="connsiteY3" fmla="*/ 0 h 57374"/>
                <a:gd name="connsiteX4" fmla="*/ 9590 w 75307"/>
                <a:gd name="connsiteY4" fmla="*/ 0 h 57374"/>
                <a:gd name="connsiteX5" fmla="*/ 9590 w 75307"/>
                <a:gd name="connsiteY5" fmla="*/ 48613 h 57374"/>
                <a:gd name="connsiteX6" fmla="*/ 33000 w 75307"/>
                <a:gd name="connsiteY6" fmla="*/ 48613 h 57374"/>
                <a:gd name="connsiteX7" fmla="*/ 33000 w 75307"/>
                <a:gd name="connsiteY7" fmla="*/ 0 h 57374"/>
                <a:gd name="connsiteX8" fmla="*/ 42308 w 75307"/>
                <a:gd name="connsiteY8" fmla="*/ 0 h 57374"/>
                <a:gd name="connsiteX9" fmla="*/ 42308 w 75307"/>
                <a:gd name="connsiteY9" fmla="*/ 48613 h 57374"/>
                <a:gd name="connsiteX10" fmla="*/ 65718 w 75307"/>
                <a:gd name="connsiteY10" fmla="*/ 48613 h 57374"/>
                <a:gd name="connsiteX11" fmla="*/ 65718 w 75307"/>
                <a:gd name="connsiteY11" fmla="*/ 0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07" h="57374">
                  <a:moveTo>
                    <a:pt x="75308" y="0"/>
                  </a:moveTo>
                  <a:lnTo>
                    <a:pt x="75308" y="57375"/>
                  </a:lnTo>
                  <a:lnTo>
                    <a:pt x="0" y="57375"/>
                  </a:lnTo>
                  <a:lnTo>
                    <a:pt x="0" y="0"/>
                  </a:lnTo>
                  <a:lnTo>
                    <a:pt x="9590" y="0"/>
                  </a:lnTo>
                  <a:lnTo>
                    <a:pt x="9590" y="48613"/>
                  </a:lnTo>
                  <a:lnTo>
                    <a:pt x="33000" y="48613"/>
                  </a:lnTo>
                  <a:lnTo>
                    <a:pt x="33000" y="0"/>
                  </a:lnTo>
                  <a:lnTo>
                    <a:pt x="42308" y="0"/>
                  </a:lnTo>
                  <a:lnTo>
                    <a:pt x="42308" y="48613"/>
                  </a:lnTo>
                  <a:lnTo>
                    <a:pt x="65718" y="48613"/>
                  </a:lnTo>
                  <a:lnTo>
                    <a:pt x="65718" y="0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D2ACB3F3-4CB4-8444-8A0E-8DF00021317C}"/>
                </a:ext>
              </a:extLst>
            </p:cNvPr>
            <p:cNvSpPr/>
            <p:nvPr/>
          </p:nvSpPr>
          <p:spPr>
            <a:xfrm>
              <a:off x="780829" y="5811307"/>
              <a:ext cx="51615" cy="59635"/>
            </a:xfrm>
            <a:custGeom>
              <a:avLst/>
              <a:gdLst>
                <a:gd name="connsiteX0" fmla="*/ 26795 w 51615"/>
                <a:gd name="connsiteY0" fmla="*/ 7914 h 59635"/>
                <a:gd name="connsiteX1" fmla="*/ 15795 w 51615"/>
                <a:gd name="connsiteY1" fmla="*/ 12153 h 59635"/>
                <a:gd name="connsiteX2" fmla="*/ 10154 w 51615"/>
                <a:gd name="connsiteY2" fmla="*/ 23176 h 59635"/>
                <a:gd name="connsiteX3" fmla="*/ 42308 w 51615"/>
                <a:gd name="connsiteY3" fmla="*/ 23176 h 59635"/>
                <a:gd name="connsiteX4" fmla="*/ 38359 w 51615"/>
                <a:gd name="connsiteY4" fmla="*/ 12153 h 59635"/>
                <a:gd name="connsiteX5" fmla="*/ 26795 w 51615"/>
                <a:gd name="connsiteY5" fmla="*/ 7914 h 59635"/>
                <a:gd name="connsiteX6" fmla="*/ 51615 w 51615"/>
                <a:gd name="connsiteY6" fmla="*/ 31372 h 59635"/>
                <a:gd name="connsiteX7" fmla="*/ 9590 w 51615"/>
                <a:gd name="connsiteY7" fmla="*/ 31372 h 59635"/>
                <a:gd name="connsiteX8" fmla="*/ 14949 w 51615"/>
                <a:gd name="connsiteY8" fmla="*/ 46069 h 59635"/>
                <a:gd name="connsiteX9" fmla="*/ 27077 w 51615"/>
                <a:gd name="connsiteY9" fmla="*/ 51157 h 59635"/>
                <a:gd name="connsiteX10" fmla="*/ 37513 w 51615"/>
                <a:gd name="connsiteY10" fmla="*/ 48048 h 59635"/>
                <a:gd name="connsiteX11" fmla="*/ 42308 w 51615"/>
                <a:gd name="connsiteY11" fmla="*/ 40699 h 59635"/>
                <a:gd name="connsiteX12" fmla="*/ 51333 w 51615"/>
                <a:gd name="connsiteY12" fmla="*/ 42395 h 59635"/>
                <a:gd name="connsiteX13" fmla="*/ 42872 w 51615"/>
                <a:gd name="connsiteY13" fmla="*/ 55114 h 59635"/>
                <a:gd name="connsiteX14" fmla="*/ 26795 w 51615"/>
                <a:gd name="connsiteY14" fmla="*/ 59636 h 59635"/>
                <a:gd name="connsiteX15" fmla="*/ 7333 w 51615"/>
                <a:gd name="connsiteY15" fmla="*/ 51722 h 59635"/>
                <a:gd name="connsiteX16" fmla="*/ 0 w 51615"/>
                <a:gd name="connsiteY16" fmla="*/ 29677 h 59635"/>
                <a:gd name="connsiteX17" fmla="*/ 1974 w 51615"/>
                <a:gd name="connsiteY17" fmla="*/ 16958 h 59635"/>
                <a:gd name="connsiteX18" fmla="*/ 7615 w 51615"/>
                <a:gd name="connsiteY18" fmla="*/ 7631 h 59635"/>
                <a:gd name="connsiteX19" fmla="*/ 16077 w 51615"/>
                <a:gd name="connsiteY19" fmla="*/ 1978 h 59635"/>
                <a:gd name="connsiteX20" fmla="*/ 26513 w 51615"/>
                <a:gd name="connsiteY20" fmla="*/ 0 h 59635"/>
                <a:gd name="connsiteX21" fmla="*/ 44564 w 51615"/>
                <a:gd name="connsiteY21" fmla="*/ 7348 h 59635"/>
                <a:gd name="connsiteX22" fmla="*/ 51333 w 51615"/>
                <a:gd name="connsiteY22" fmla="*/ 27698 h 59635"/>
                <a:gd name="connsiteX23" fmla="*/ 51333 w 51615"/>
                <a:gd name="connsiteY23" fmla="*/ 31372 h 59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1615" h="59635">
                  <a:moveTo>
                    <a:pt x="26795" y="7914"/>
                  </a:moveTo>
                  <a:cubicBezTo>
                    <a:pt x="22282" y="7914"/>
                    <a:pt x="18615" y="9327"/>
                    <a:pt x="15795" y="12153"/>
                  </a:cubicBezTo>
                  <a:cubicBezTo>
                    <a:pt x="12692" y="14980"/>
                    <a:pt x="11000" y="18654"/>
                    <a:pt x="10154" y="23176"/>
                  </a:cubicBezTo>
                  <a:lnTo>
                    <a:pt x="42308" y="23176"/>
                  </a:lnTo>
                  <a:cubicBezTo>
                    <a:pt x="42026" y="18654"/>
                    <a:pt x="40615" y="14980"/>
                    <a:pt x="38359" y="12153"/>
                  </a:cubicBezTo>
                  <a:cubicBezTo>
                    <a:pt x="35539" y="9327"/>
                    <a:pt x="31590" y="7914"/>
                    <a:pt x="26795" y="7914"/>
                  </a:cubicBezTo>
                  <a:moveTo>
                    <a:pt x="51615" y="31372"/>
                  </a:moveTo>
                  <a:lnTo>
                    <a:pt x="9590" y="31372"/>
                  </a:lnTo>
                  <a:cubicBezTo>
                    <a:pt x="9872" y="37873"/>
                    <a:pt x="11564" y="42678"/>
                    <a:pt x="14949" y="46069"/>
                  </a:cubicBezTo>
                  <a:cubicBezTo>
                    <a:pt x="18051" y="49461"/>
                    <a:pt x="22282" y="51157"/>
                    <a:pt x="27077" y="51157"/>
                  </a:cubicBezTo>
                  <a:cubicBezTo>
                    <a:pt x="31590" y="51157"/>
                    <a:pt x="34974" y="50026"/>
                    <a:pt x="37513" y="48048"/>
                  </a:cubicBezTo>
                  <a:cubicBezTo>
                    <a:pt x="40051" y="46069"/>
                    <a:pt x="41462" y="43526"/>
                    <a:pt x="42308" y="40699"/>
                  </a:cubicBezTo>
                  <a:lnTo>
                    <a:pt x="51333" y="42395"/>
                  </a:lnTo>
                  <a:cubicBezTo>
                    <a:pt x="49923" y="47765"/>
                    <a:pt x="47103" y="52005"/>
                    <a:pt x="42872" y="55114"/>
                  </a:cubicBezTo>
                  <a:cubicBezTo>
                    <a:pt x="38641" y="58223"/>
                    <a:pt x="33282" y="59636"/>
                    <a:pt x="26795" y="59636"/>
                  </a:cubicBezTo>
                  <a:cubicBezTo>
                    <a:pt x="18615" y="59636"/>
                    <a:pt x="12128" y="57092"/>
                    <a:pt x="7333" y="51722"/>
                  </a:cubicBezTo>
                  <a:cubicBezTo>
                    <a:pt x="2538" y="46352"/>
                    <a:pt x="0" y="39004"/>
                    <a:pt x="0" y="29677"/>
                  </a:cubicBezTo>
                  <a:cubicBezTo>
                    <a:pt x="0" y="24872"/>
                    <a:pt x="564" y="20632"/>
                    <a:pt x="1974" y="16958"/>
                  </a:cubicBezTo>
                  <a:cubicBezTo>
                    <a:pt x="3385" y="13284"/>
                    <a:pt x="5359" y="10175"/>
                    <a:pt x="7615" y="7631"/>
                  </a:cubicBezTo>
                  <a:cubicBezTo>
                    <a:pt x="9872" y="5087"/>
                    <a:pt x="12974" y="3109"/>
                    <a:pt x="16077" y="1978"/>
                  </a:cubicBezTo>
                  <a:cubicBezTo>
                    <a:pt x="19462" y="565"/>
                    <a:pt x="22846" y="0"/>
                    <a:pt x="26513" y="0"/>
                  </a:cubicBezTo>
                  <a:cubicBezTo>
                    <a:pt x="34128" y="0"/>
                    <a:pt x="40051" y="2544"/>
                    <a:pt x="44564" y="7348"/>
                  </a:cubicBezTo>
                  <a:cubicBezTo>
                    <a:pt x="49077" y="12153"/>
                    <a:pt x="51333" y="18937"/>
                    <a:pt x="51333" y="27698"/>
                  </a:cubicBezTo>
                  <a:lnTo>
                    <a:pt x="51333" y="31372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1848144D-6708-7A4D-A281-F5E054E1DD23}"/>
                </a:ext>
              </a:extLst>
            </p:cNvPr>
            <p:cNvSpPr/>
            <p:nvPr/>
          </p:nvSpPr>
          <p:spPr>
            <a:xfrm>
              <a:off x="846265" y="5812155"/>
              <a:ext cx="49359" cy="57374"/>
            </a:xfrm>
            <a:custGeom>
              <a:avLst/>
              <a:gdLst>
                <a:gd name="connsiteX0" fmla="*/ 0 w 49359"/>
                <a:gd name="connsiteY0" fmla="*/ 57375 h 57374"/>
                <a:gd name="connsiteX1" fmla="*/ 0 w 49359"/>
                <a:gd name="connsiteY1" fmla="*/ 0 h 57374"/>
                <a:gd name="connsiteX2" fmla="*/ 9590 w 49359"/>
                <a:gd name="connsiteY2" fmla="*/ 0 h 57374"/>
                <a:gd name="connsiteX3" fmla="*/ 9590 w 49359"/>
                <a:gd name="connsiteY3" fmla="*/ 23459 h 57374"/>
                <a:gd name="connsiteX4" fmla="*/ 39769 w 49359"/>
                <a:gd name="connsiteY4" fmla="*/ 23459 h 57374"/>
                <a:gd name="connsiteX5" fmla="*/ 39769 w 49359"/>
                <a:gd name="connsiteY5" fmla="*/ 0 h 57374"/>
                <a:gd name="connsiteX6" fmla="*/ 49359 w 49359"/>
                <a:gd name="connsiteY6" fmla="*/ 0 h 57374"/>
                <a:gd name="connsiteX7" fmla="*/ 49359 w 49359"/>
                <a:gd name="connsiteY7" fmla="*/ 57375 h 57374"/>
                <a:gd name="connsiteX8" fmla="*/ 39769 w 49359"/>
                <a:gd name="connsiteY8" fmla="*/ 57375 h 57374"/>
                <a:gd name="connsiteX9" fmla="*/ 39769 w 49359"/>
                <a:gd name="connsiteY9" fmla="*/ 32503 h 57374"/>
                <a:gd name="connsiteX10" fmla="*/ 9590 w 49359"/>
                <a:gd name="connsiteY10" fmla="*/ 32503 h 57374"/>
                <a:gd name="connsiteX11" fmla="*/ 9590 w 49359"/>
                <a:gd name="connsiteY11" fmla="*/ 57375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9359" h="57374">
                  <a:moveTo>
                    <a:pt x="0" y="57375"/>
                  </a:moveTo>
                  <a:lnTo>
                    <a:pt x="0" y="0"/>
                  </a:lnTo>
                  <a:lnTo>
                    <a:pt x="9590" y="0"/>
                  </a:lnTo>
                  <a:lnTo>
                    <a:pt x="9590" y="23459"/>
                  </a:lnTo>
                  <a:lnTo>
                    <a:pt x="39769" y="23459"/>
                  </a:lnTo>
                  <a:lnTo>
                    <a:pt x="39769" y="0"/>
                  </a:lnTo>
                  <a:lnTo>
                    <a:pt x="49359" y="0"/>
                  </a:lnTo>
                  <a:lnTo>
                    <a:pt x="49359" y="57375"/>
                  </a:lnTo>
                  <a:lnTo>
                    <a:pt x="39769" y="57375"/>
                  </a:lnTo>
                  <a:lnTo>
                    <a:pt x="39769" y="32503"/>
                  </a:lnTo>
                  <a:lnTo>
                    <a:pt x="9590" y="32503"/>
                  </a:lnTo>
                  <a:lnTo>
                    <a:pt x="9590" y="57375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68D39686-802C-5F4F-A5D0-4245BDBF74BA}"/>
                </a:ext>
              </a:extLst>
            </p:cNvPr>
            <p:cNvSpPr/>
            <p:nvPr/>
          </p:nvSpPr>
          <p:spPr>
            <a:xfrm>
              <a:off x="910291" y="5810742"/>
              <a:ext cx="50769" cy="59918"/>
            </a:xfrm>
            <a:custGeom>
              <a:avLst/>
              <a:gdLst>
                <a:gd name="connsiteX0" fmla="*/ 41744 w 50769"/>
                <a:gd name="connsiteY0" fmla="*/ 40134 h 59918"/>
                <a:gd name="connsiteX1" fmla="*/ 50769 w 50769"/>
                <a:gd name="connsiteY1" fmla="*/ 41547 h 59918"/>
                <a:gd name="connsiteX2" fmla="*/ 43154 w 50769"/>
                <a:gd name="connsiteY2" fmla="*/ 54548 h 59918"/>
                <a:gd name="connsiteX3" fmla="*/ 26513 w 50769"/>
                <a:gd name="connsiteY3" fmla="*/ 59919 h 59918"/>
                <a:gd name="connsiteX4" fmla="*/ 7333 w 50769"/>
                <a:gd name="connsiteY4" fmla="*/ 52287 h 59918"/>
                <a:gd name="connsiteX5" fmla="*/ 0 w 50769"/>
                <a:gd name="connsiteY5" fmla="*/ 29959 h 59918"/>
                <a:gd name="connsiteX6" fmla="*/ 1974 w 50769"/>
                <a:gd name="connsiteY6" fmla="*/ 16675 h 59918"/>
                <a:gd name="connsiteX7" fmla="*/ 7615 w 50769"/>
                <a:gd name="connsiteY7" fmla="*/ 7348 h 59918"/>
                <a:gd name="connsiteX8" fmla="*/ 16077 w 50769"/>
                <a:gd name="connsiteY8" fmla="*/ 1696 h 59918"/>
                <a:gd name="connsiteX9" fmla="*/ 26513 w 50769"/>
                <a:gd name="connsiteY9" fmla="*/ 0 h 59918"/>
                <a:gd name="connsiteX10" fmla="*/ 43436 w 50769"/>
                <a:gd name="connsiteY10" fmla="*/ 5370 h 59918"/>
                <a:gd name="connsiteX11" fmla="*/ 50769 w 50769"/>
                <a:gd name="connsiteY11" fmla="*/ 18089 h 59918"/>
                <a:gd name="connsiteX12" fmla="*/ 42026 w 50769"/>
                <a:gd name="connsiteY12" fmla="*/ 19784 h 59918"/>
                <a:gd name="connsiteX13" fmla="*/ 37513 w 50769"/>
                <a:gd name="connsiteY13" fmla="*/ 12153 h 59918"/>
                <a:gd name="connsiteX14" fmla="*/ 26795 w 50769"/>
                <a:gd name="connsiteY14" fmla="*/ 8479 h 59918"/>
                <a:gd name="connsiteX15" fmla="*/ 14103 w 50769"/>
                <a:gd name="connsiteY15" fmla="*/ 14132 h 59918"/>
                <a:gd name="connsiteX16" fmla="*/ 9590 w 50769"/>
                <a:gd name="connsiteY16" fmla="*/ 29677 h 59918"/>
                <a:gd name="connsiteX17" fmla="*/ 14103 w 50769"/>
                <a:gd name="connsiteY17" fmla="*/ 45222 h 59918"/>
                <a:gd name="connsiteX18" fmla="*/ 26795 w 50769"/>
                <a:gd name="connsiteY18" fmla="*/ 51157 h 59918"/>
                <a:gd name="connsiteX19" fmla="*/ 37795 w 50769"/>
                <a:gd name="connsiteY19" fmla="*/ 47483 h 59918"/>
                <a:gd name="connsiteX20" fmla="*/ 41744 w 50769"/>
                <a:gd name="connsiteY20" fmla="*/ 40134 h 59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0769" h="59918">
                  <a:moveTo>
                    <a:pt x="41744" y="40134"/>
                  </a:moveTo>
                  <a:lnTo>
                    <a:pt x="50769" y="41547"/>
                  </a:lnTo>
                  <a:cubicBezTo>
                    <a:pt x="49641" y="46635"/>
                    <a:pt x="47103" y="51157"/>
                    <a:pt x="43154" y="54548"/>
                  </a:cubicBezTo>
                  <a:cubicBezTo>
                    <a:pt x="39205" y="58223"/>
                    <a:pt x="33564" y="59919"/>
                    <a:pt x="26513" y="59919"/>
                  </a:cubicBezTo>
                  <a:cubicBezTo>
                    <a:pt x="18615" y="59919"/>
                    <a:pt x="12128" y="57375"/>
                    <a:pt x="7333" y="52287"/>
                  </a:cubicBezTo>
                  <a:cubicBezTo>
                    <a:pt x="2538" y="47200"/>
                    <a:pt x="0" y="39851"/>
                    <a:pt x="0" y="29959"/>
                  </a:cubicBezTo>
                  <a:cubicBezTo>
                    <a:pt x="0" y="24872"/>
                    <a:pt x="564" y="20350"/>
                    <a:pt x="1974" y="16675"/>
                  </a:cubicBezTo>
                  <a:cubicBezTo>
                    <a:pt x="3385" y="13001"/>
                    <a:pt x="5359" y="9892"/>
                    <a:pt x="7615" y="7348"/>
                  </a:cubicBezTo>
                  <a:cubicBezTo>
                    <a:pt x="9872" y="4805"/>
                    <a:pt x="12692" y="3109"/>
                    <a:pt x="16077" y="1696"/>
                  </a:cubicBezTo>
                  <a:cubicBezTo>
                    <a:pt x="19462" y="565"/>
                    <a:pt x="22846" y="0"/>
                    <a:pt x="26513" y="0"/>
                  </a:cubicBezTo>
                  <a:cubicBezTo>
                    <a:pt x="33846" y="0"/>
                    <a:pt x="39487" y="1696"/>
                    <a:pt x="43436" y="5370"/>
                  </a:cubicBezTo>
                  <a:cubicBezTo>
                    <a:pt x="47385" y="9044"/>
                    <a:pt x="49641" y="13284"/>
                    <a:pt x="50769" y="18089"/>
                  </a:cubicBezTo>
                  <a:lnTo>
                    <a:pt x="42026" y="19784"/>
                  </a:lnTo>
                  <a:cubicBezTo>
                    <a:pt x="41179" y="16958"/>
                    <a:pt x="39769" y="14414"/>
                    <a:pt x="37513" y="12153"/>
                  </a:cubicBezTo>
                  <a:cubicBezTo>
                    <a:pt x="35256" y="9892"/>
                    <a:pt x="31590" y="8479"/>
                    <a:pt x="26795" y="8479"/>
                  </a:cubicBezTo>
                  <a:cubicBezTo>
                    <a:pt x="21436" y="8479"/>
                    <a:pt x="17205" y="10457"/>
                    <a:pt x="14103" y="14132"/>
                  </a:cubicBezTo>
                  <a:cubicBezTo>
                    <a:pt x="11000" y="18089"/>
                    <a:pt x="9590" y="23176"/>
                    <a:pt x="9590" y="29677"/>
                  </a:cubicBezTo>
                  <a:cubicBezTo>
                    <a:pt x="9590" y="36177"/>
                    <a:pt x="11000" y="41265"/>
                    <a:pt x="14103" y="45222"/>
                  </a:cubicBezTo>
                  <a:cubicBezTo>
                    <a:pt x="16923" y="49178"/>
                    <a:pt x="21154" y="51157"/>
                    <a:pt x="26795" y="51157"/>
                  </a:cubicBezTo>
                  <a:cubicBezTo>
                    <a:pt x="31872" y="51157"/>
                    <a:pt x="35538" y="50026"/>
                    <a:pt x="37795" y="47483"/>
                  </a:cubicBezTo>
                  <a:cubicBezTo>
                    <a:pt x="39487" y="45504"/>
                    <a:pt x="40897" y="42960"/>
                    <a:pt x="41744" y="40134"/>
                  </a:cubicBezTo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E4A55DE7-CA8E-0840-8A5D-CAC473787E8B}"/>
                </a:ext>
              </a:extLst>
            </p:cNvPr>
            <p:cNvSpPr/>
            <p:nvPr/>
          </p:nvSpPr>
          <p:spPr>
            <a:xfrm>
              <a:off x="968111" y="5812155"/>
              <a:ext cx="51333" cy="57374"/>
            </a:xfrm>
            <a:custGeom>
              <a:avLst/>
              <a:gdLst>
                <a:gd name="connsiteX0" fmla="*/ 0 w 51333"/>
                <a:gd name="connsiteY0" fmla="*/ 9044 h 57374"/>
                <a:gd name="connsiteX1" fmla="*/ 0 w 51333"/>
                <a:gd name="connsiteY1" fmla="*/ 0 h 57374"/>
                <a:gd name="connsiteX2" fmla="*/ 51333 w 51333"/>
                <a:gd name="connsiteY2" fmla="*/ 0 h 57374"/>
                <a:gd name="connsiteX3" fmla="*/ 51333 w 51333"/>
                <a:gd name="connsiteY3" fmla="*/ 9044 h 57374"/>
                <a:gd name="connsiteX4" fmla="*/ 30462 w 51333"/>
                <a:gd name="connsiteY4" fmla="*/ 9044 h 57374"/>
                <a:gd name="connsiteX5" fmla="*/ 30462 w 51333"/>
                <a:gd name="connsiteY5" fmla="*/ 57375 h 57374"/>
                <a:gd name="connsiteX6" fmla="*/ 20872 w 51333"/>
                <a:gd name="connsiteY6" fmla="*/ 57375 h 57374"/>
                <a:gd name="connsiteX7" fmla="*/ 20872 w 51333"/>
                <a:gd name="connsiteY7" fmla="*/ 9044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333" h="57374">
                  <a:moveTo>
                    <a:pt x="0" y="9044"/>
                  </a:moveTo>
                  <a:lnTo>
                    <a:pt x="0" y="0"/>
                  </a:lnTo>
                  <a:lnTo>
                    <a:pt x="51333" y="0"/>
                  </a:lnTo>
                  <a:lnTo>
                    <a:pt x="51333" y="9044"/>
                  </a:lnTo>
                  <a:lnTo>
                    <a:pt x="30462" y="9044"/>
                  </a:lnTo>
                  <a:lnTo>
                    <a:pt x="30462" y="57375"/>
                  </a:lnTo>
                  <a:lnTo>
                    <a:pt x="20872" y="57375"/>
                  </a:lnTo>
                  <a:lnTo>
                    <a:pt x="20872" y="9044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grpSp>
          <p:nvGrpSpPr>
            <p:cNvPr id="24" name="Graphic 14">
              <a:extLst>
                <a:ext uri="{FF2B5EF4-FFF2-40B4-BE49-F238E27FC236}">
                  <a16:creationId xmlns:a16="http://schemas.microsoft.com/office/drawing/2014/main" id="{EFA7B93E-DE11-0C42-9FDB-635B9BB922E3}"/>
                </a:ext>
              </a:extLst>
            </p:cNvPr>
            <p:cNvGrpSpPr/>
            <p:nvPr/>
          </p:nvGrpSpPr>
          <p:grpSpPr>
            <a:xfrm>
              <a:off x="1031291" y="5811024"/>
              <a:ext cx="110282" cy="59918"/>
              <a:chOff x="1031291" y="5811024"/>
              <a:chExt cx="110282" cy="59918"/>
            </a:xfrm>
            <a:solidFill>
              <a:srgbClr val="CFD4D9"/>
            </a:solidFill>
          </p:grpSpPr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594A101E-06B7-1947-9317-FC7D7E0291F8}"/>
                  </a:ext>
                </a:extLst>
              </p:cNvPr>
              <p:cNvSpPr/>
              <p:nvPr/>
            </p:nvSpPr>
            <p:spPr>
              <a:xfrm>
                <a:off x="1031291" y="5812155"/>
                <a:ext cx="45410" cy="57657"/>
              </a:xfrm>
              <a:custGeom>
                <a:avLst/>
                <a:gdLst>
                  <a:gd name="connsiteX0" fmla="*/ 26231 w 45410"/>
                  <a:gd name="connsiteY0" fmla="*/ 32220 h 57657"/>
                  <a:gd name="connsiteX1" fmla="*/ 9308 w 45410"/>
                  <a:gd name="connsiteY1" fmla="*/ 32220 h 57657"/>
                  <a:gd name="connsiteX2" fmla="*/ 9308 w 45410"/>
                  <a:gd name="connsiteY2" fmla="*/ 49178 h 57657"/>
                  <a:gd name="connsiteX3" fmla="*/ 26231 w 45410"/>
                  <a:gd name="connsiteY3" fmla="*/ 49178 h 57657"/>
                  <a:gd name="connsiteX4" fmla="*/ 34128 w 45410"/>
                  <a:gd name="connsiteY4" fmla="*/ 46917 h 57657"/>
                  <a:gd name="connsiteX5" fmla="*/ 36385 w 45410"/>
                  <a:gd name="connsiteY5" fmla="*/ 40699 h 57657"/>
                  <a:gd name="connsiteX6" fmla="*/ 33846 w 45410"/>
                  <a:gd name="connsiteY6" fmla="*/ 34199 h 57657"/>
                  <a:gd name="connsiteX7" fmla="*/ 26231 w 45410"/>
                  <a:gd name="connsiteY7" fmla="*/ 32220 h 57657"/>
                  <a:gd name="connsiteX8" fmla="*/ 24538 w 45410"/>
                  <a:gd name="connsiteY8" fmla="*/ 8196 h 57657"/>
                  <a:gd name="connsiteX9" fmla="*/ 9308 w 45410"/>
                  <a:gd name="connsiteY9" fmla="*/ 8196 h 57657"/>
                  <a:gd name="connsiteX10" fmla="*/ 9308 w 45410"/>
                  <a:gd name="connsiteY10" fmla="*/ 24307 h 57657"/>
                  <a:gd name="connsiteX11" fmla="*/ 25385 w 45410"/>
                  <a:gd name="connsiteY11" fmla="*/ 24307 h 57657"/>
                  <a:gd name="connsiteX12" fmla="*/ 32436 w 45410"/>
                  <a:gd name="connsiteY12" fmla="*/ 22328 h 57657"/>
                  <a:gd name="connsiteX13" fmla="*/ 34692 w 45410"/>
                  <a:gd name="connsiteY13" fmla="*/ 16110 h 57657"/>
                  <a:gd name="connsiteX14" fmla="*/ 32436 w 45410"/>
                  <a:gd name="connsiteY14" fmla="*/ 9892 h 57657"/>
                  <a:gd name="connsiteX15" fmla="*/ 24538 w 45410"/>
                  <a:gd name="connsiteY15" fmla="*/ 8196 h 57657"/>
                  <a:gd name="connsiteX16" fmla="*/ 0 w 45410"/>
                  <a:gd name="connsiteY16" fmla="*/ 57375 h 57657"/>
                  <a:gd name="connsiteX17" fmla="*/ 0 w 45410"/>
                  <a:gd name="connsiteY17" fmla="*/ 0 h 57657"/>
                  <a:gd name="connsiteX18" fmla="*/ 24538 w 45410"/>
                  <a:gd name="connsiteY18" fmla="*/ 0 h 57657"/>
                  <a:gd name="connsiteX19" fmla="*/ 38923 w 45410"/>
                  <a:gd name="connsiteY19" fmla="*/ 3957 h 57657"/>
                  <a:gd name="connsiteX20" fmla="*/ 44000 w 45410"/>
                  <a:gd name="connsiteY20" fmla="*/ 15545 h 57657"/>
                  <a:gd name="connsiteX21" fmla="*/ 42308 w 45410"/>
                  <a:gd name="connsiteY21" fmla="*/ 22328 h 57657"/>
                  <a:gd name="connsiteX22" fmla="*/ 35821 w 45410"/>
                  <a:gd name="connsiteY22" fmla="*/ 27698 h 57657"/>
                  <a:gd name="connsiteX23" fmla="*/ 43154 w 45410"/>
                  <a:gd name="connsiteY23" fmla="*/ 32786 h 57657"/>
                  <a:gd name="connsiteX24" fmla="*/ 45410 w 45410"/>
                  <a:gd name="connsiteY24" fmla="*/ 41265 h 57657"/>
                  <a:gd name="connsiteX25" fmla="*/ 40898 w 45410"/>
                  <a:gd name="connsiteY25" fmla="*/ 53135 h 57657"/>
                  <a:gd name="connsiteX26" fmla="*/ 26231 w 45410"/>
                  <a:gd name="connsiteY26" fmla="*/ 57657 h 57657"/>
                  <a:gd name="connsiteX27" fmla="*/ 0 w 45410"/>
                  <a:gd name="connsiteY27" fmla="*/ 57657 h 57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45410" h="57657">
                    <a:moveTo>
                      <a:pt x="26231" y="32220"/>
                    </a:moveTo>
                    <a:lnTo>
                      <a:pt x="9308" y="32220"/>
                    </a:lnTo>
                    <a:lnTo>
                      <a:pt x="9308" y="49178"/>
                    </a:lnTo>
                    <a:lnTo>
                      <a:pt x="26231" y="49178"/>
                    </a:lnTo>
                    <a:cubicBezTo>
                      <a:pt x="29897" y="49178"/>
                      <a:pt x="32436" y="48330"/>
                      <a:pt x="34128" y="46917"/>
                    </a:cubicBezTo>
                    <a:cubicBezTo>
                      <a:pt x="35538" y="45504"/>
                      <a:pt x="36385" y="43526"/>
                      <a:pt x="36385" y="40699"/>
                    </a:cubicBezTo>
                    <a:cubicBezTo>
                      <a:pt x="36385" y="37590"/>
                      <a:pt x="35538" y="35612"/>
                      <a:pt x="33846" y="34199"/>
                    </a:cubicBezTo>
                    <a:cubicBezTo>
                      <a:pt x="32436" y="33068"/>
                      <a:pt x="29897" y="32220"/>
                      <a:pt x="26231" y="32220"/>
                    </a:cubicBezTo>
                    <a:moveTo>
                      <a:pt x="24538" y="8196"/>
                    </a:moveTo>
                    <a:lnTo>
                      <a:pt x="9308" y="8196"/>
                    </a:lnTo>
                    <a:lnTo>
                      <a:pt x="9308" y="24307"/>
                    </a:lnTo>
                    <a:lnTo>
                      <a:pt x="25385" y="24307"/>
                    </a:lnTo>
                    <a:cubicBezTo>
                      <a:pt x="28487" y="24307"/>
                      <a:pt x="31026" y="23741"/>
                      <a:pt x="32436" y="22328"/>
                    </a:cubicBezTo>
                    <a:cubicBezTo>
                      <a:pt x="34128" y="20915"/>
                      <a:pt x="34692" y="18937"/>
                      <a:pt x="34692" y="16110"/>
                    </a:cubicBezTo>
                    <a:cubicBezTo>
                      <a:pt x="34692" y="13284"/>
                      <a:pt x="33846" y="11305"/>
                      <a:pt x="32436" y="9892"/>
                    </a:cubicBezTo>
                    <a:cubicBezTo>
                      <a:pt x="31308" y="9044"/>
                      <a:pt x="28487" y="8196"/>
                      <a:pt x="24538" y="8196"/>
                    </a:cubicBezTo>
                    <a:moveTo>
                      <a:pt x="0" y="57375"/>
                    </a:moveTo>
                    <a:lnTo>
                      <a:pt x="0" y="0"/>
                    </a:lnTo>
                    <a:lnTo>
                      <a:pt x="24538" y="0"/>
                    </a:lnTo>
                    <a:cubicBezTo>
                      <a:pt x="30744" y="0"/>
                      <a:pt x="35538" y="1413"/>
                      <a:pt x="38923" y="3957"/>
                    </a:cubicBezTo>
                    <a:cubicBezTo>
                      <a:pt x="42308" y="6501"/>
                      <a:pt x="44000" y="10457"/>
                      <a:pt x="44000" y="15545"/>
                    </a:cubicBezTo>
                    <a:cubicBezTo>
                      <a:pt x="44000" y="17806"/>
                      <a:pt x="43436" y="20067"/>
                      <a:pt x="42308" y="22328"/>
                    </a:cubicBezTo>
                    <a:cubicBezTo>
                      <a:pt x="41179" y="24589"/>
                      <a:pt x="39205" y="26568"/>
                      <a:pt x="35821" y="27698"/>
                    </a:cubicBezTo>
                    <a:cubicBezTo>
                      <a:pt x="39205" y="28829"/>
                      <a:pt x="41744" y="30524"/>
                      <a:pt x="43154" y="32786"/>
                    </a:cubicBezTo>
                    <a:cubicBezTo>
                      <a:pt x="44564" y="35047"/>
                      <a:pt x="45410" y="37873"/>
                      <a:pt x="45410" y="41265"/>
                    </a:cubicBezTo>
                    <a:cubicBezTo>
                      <a:pt x="45410" y="46069"/>
                      <a:pt x="44000" y="50026"/>
                      <a:pt x="40898" y="53135"/>
                    </a:cubicBezTo>
                    <a:cubicBezTo>
                      <a:pt x="37795" y="55962"/>
                      <a:pt x="33000" y="57657"/>
                      <a:pt x="26231" y="57657"/>
                    </a:cubicBezTo>
                    <a:lnTo>
                      <a:pt x="0" y="57657"/>
                    </a:lnTo>
                    <a:close/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9F755969-685C-9E45-8E21-154064CC4ACA}"/>
                  </a:ext>
                </a:extLst>
              </p:cNvPr>
              <p:cNvSpPr/>
              <p:nvPr/>
            </p:nvSpPr>
            <p:spPr>
              <a:xfrm>
                <a:off x="1087701" y="5811024"/>
                <a:ext cx="53871" cy="59918"/>
              </a:xfrm>
              <a:custGeom>
                <a:avLst/>
                <a:gdLst>
                  <a:gd name="connsiteX0" fmla="*/ 27359 w 53871"/>
                  <a:gd name="connsiteY0" fmla="*/ 51157 h 59918"/>
                  <a:gd name="connsiteX1" fmla="*/ 40333 w 53871"/>
                  <a:gd name="connsiteY1" fmla="*/ 45504 h 59918"/>
                  <a:gd name="connsiteX2" fmla="*/ 44564 w 53871"/>
                  <a:gd name="connsiteY2" fmla="*/ 29677 h 59918"/>
                  <a:gd name="connsiteX3" fmla="*/ 40333 w 53871"/>
                  <a:gd name="connsiteY3" fmla="*/ 13849 h 59918"/>
                  <a:gd name="connsiteX4" fmla="*/ 27359 w 53871"/>
                  <a:gd name="connsiteY4" fmla="*/ 8196 h 59918"/>
                  <a:gd name="connsiteX5" fmla="*/ 14385 w 53871"/>
                  <a:gd name="connsiteY5" fmla="*/ 13849 h 59918"/>
                  <a:gd name="connsiteX6" fmla="*/ 9872 w 53871"/>
                  <a:gd name="connsiteY6" fmla="*/ 29677 h 59918"/>
                  <a:gd name="connsiteX7" fmla="*/ 14667 w 53871"/>
                  <a:gd name="connsiteY7" fmla="*/ 45504 h 59918"/>
                  <a:gd name="connsiteX8" fmla="*/ 27359 w 53871"/>
                  <a:gd name="connsiteY8" fmla="*/ 51157 h 59918"/>
                  <a:gd name="connsiteX9" fmla="*/ 27359 w 53871"/>
                  <a:gd name="connsiteY9" fmla="*/ 59919 h 59918"/>
                  <a:gd name="connsiteX10" fmla="*/ 16359 w 53871"/>
                  <a:gd name="connsiteY10" fmla="*/ 57940 h 59918"/>
                  <a:gd name="connsiteX11" fmla="*/ 7615 w 53871"/>
                  <a:gd name="connsiteY11" fmla="*/ 52287 h 59918"/>
                  <a:gd name="connsiteX12" fmla="*/ 1974 w 53871"/>
                  <a:gd name="connsiteY12" fmla="*/ 42678 h 59918"/>
                  <a:gd name="connsiteX13" fmla="*/ 0 w 53871"/>
                  <a:gd name="connsiteY13" fmla="*/ 29959 h 59918"/>
                  <a:gd name="connsiteX14" fmla="*/ 7615 w 53871"/>
                  <a:gd name="connsiteY14" fmla="*/ 7914 h 59918"/>
                  <a:gd name="connsiteX15" fmla="*/ 27359 w 53871"/>
                  <a:gd name="connsiteY15" fmla="*/ 0 h 59918"/>
                  <a:gd name="connsiteX16" fmla="*/ 46539 w 53871"/>
                  <a:gd name="connsiteY16" fmla="*/ 7914 h 59918"/>
                  <a:gd name="connsiteX17" fmla="*/ 53872 w 53871"/>
                  <a:gd name="connsiteY17" fmla="*/ 29959 h 59918"/>
                  <a:gd name="connsiteX18" fmla="*/ 46539 w 53871"/>
                  <a:gd name="connsiteY18" fmla="*/ 52005 h 59918"/>
                  <a:gd name="connsiteX19" fmla="*/ 27359 w 53871"/>
                  <a:gd name="connsiteY19" fmla="*/ 59919 h 59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3871" h="59918">
                    <a:moveTo>
                      <a:pt x="27359" y="51157"/>
                    </a:moveTo>
                    <a:cubicBezTo>
                      <a:pt x="33000" y="51157"/>
                      <a:pt x="37231" y="49178"/>
                      <a:pt x="40333" y="45504"/>
                    </a:cubicBezTo>
                    <a:cubicBezTo>
                      <a:pt x="43154" y="41547"/>
                      <a:pt x="44564" y="36460"/>
                      <a:pt x="44564" y="29677"/>
                    </a:cubicBezTo>
                    <a:cubicBezTo>
                      <a:pt x="44564" y="22893"/>
                      <a:pt x="43154" y="17806"/>
                      <a:pt x="40333" y="13849"/>
                    </a:cubicBezTo>
                    <a:cubicBezTo>
                      <a:pt x="37513" y="10175"/>
                      <a:pt x="33282" y="8196"/>
                      <a:pt x="27359" y="8196"/>
                    </a:cubicBezTo>
                    <a:cubicBezTo>
                      <a:pt x="21718" y="8196"/>
                      <a:pt x="17487" y="10175"/>
                      <a:pt x="14385" y="13849"/>
                    </a:cubicBezTo>
                    <a:cubicBezTo>
                      <a:pt x="11282" y="17523"/>
                      <a:pt x="9872" y="22893"/>
                      <a:pt x="9872" y="29677"/>
                    </a:cubicBezTo>
                    <a:cubicBezTo>
                      <a:pt x="9872" y="36460"/>
                      <a:pt x="11564" y="41547"/>
                      <a:pt x="14667" y="45504"/>
                    </a:cubicBezTo>
                    <a:cubicBezTo>
                      <a:pt x="17487" y="49461"/>
                      <a:pt x="21718" y="51157"/>
                      <a:pt x="27359" y="51157"/>
                    </a:cubicBezTo>
                    <a:moveTo>
                      <a:pt x="27359" y="59919"/>
                    </a:moveTo>
                    <a:cubicBezTo>
                      <a:pt x="23410" y="59919"/>
                      <a:pt x="19744" y="59353"/>
                      <a:pt x="16359" y="57940"/>
                    </a:cubicBezTo>
                    <a:cubicBezTo>
                      <a:pt x="12974" y="56527"/>
                      <a:pt x="10154" y="54548"/>
                      <a:pt x="7615" y="52287"/>
                    </a:cubicBezTo>
                    <a:cubicBezTo>
                      <a:pt x="5359" y="49744"/>
                      <a:pt x="3385" y="46635"/>
                      <a:pt x="1974" y="42678"/>
                    </a:cubicBezTo>
                    <a:cubicBezTo>
                      <a:pt x="564" y="39004"/>
                      <a:pt x="0" y="34764"/>
                      <a:pt x="0" y="29959"/>
                    </a:cubicBezTo>
                    <a:cubicBezTo>
                      <a:pt x="0" y="20350"/>
                      <a:pt x="2538" y="13001"/>
                      <a:pt x="7615" y="7914"/>
                    </a:cubicBezTo>
                    <a:cubicBezTo>
                      <a:pt x="12692" y="2826"/>
                      <a:pt x="19179" y="0"/>
                      <a:pt x="27359" y="0"/>
                    </a:cubicBezTo>
                    <a:cubicBezTo>
                      <a:pt x="35256" y="0"/>
                      <a:pt x="41744" y="2544"/>
                      <a:pt x="46539" y="7914"/>
                    </a:cubicBezTo>
                    <a:cubicBezTo>
                      <a:pt x="51333" y="13001"/>
                      <a:pt x="53872" y="20350"/>
                      <a:pt x="53872" y="29959"/>
                    </a:cubicBezTo>
                    <a:cubicBezTo>
                      <a:pt x="53872" y="39286"/>
                      <a:pt x="51333" y="46635"/>
                      <a:pt x="46539" y="52005"/>
                    </a:cubicBezTo>
                    <a:cubicBezTo>
                      <a:pt x="41462" y="57092"/>
                      <a:pt x="35256" y="59919"/>
                      <a:pt x="27359" y="59919"/>
                    </a:cubicBezTo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</p:grp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11356EE0-0A07-F142-85BE-2D1A3DE3BDD7}"/>
                </a:ext>
              </a:extLst>
            </p:cNvPr>
            <p:cNvSpPr/>
            <p:nvPr/>
          </p:nvSpPr>
          <p:spPr>
            <a:xfrm>
              <a:off x="351829" y="5935383"/>
              <a:ext cx="48230" cy="57374"/>
            </a:xfrm>
            <a:custGeom>
              <a:avLst/>
              <a:gdLst>
                <a:gd name="connsiteX0" fmla="*/ 0 w 48230"/>
                <a:gd name="connsiteY0" fmla="*/ 57375 h 57374"/>
                <a:gd name="connsiteX1" fmla="*/ 0 w 48230"/>
                <a:gd name="connsiteY1" fmla="*/ 0 h 57374"/>
                <a:gd name="connsiteX2" fmla="*/ 48231 w 48230"/>
                <a:gd name="connsiteY2" fmla="*/ 0 h 57374"/>
                <a:gd name="connsiteX3" fmla="*/ 48231 w 48230"/>
                <a:gd name="connsiteY3" fmla="*/ 57375 h 57374"/>
                <a:gd name="connsiteX4" fmla="*/ 38641 w 48230"/>
                <a:gd name="connsiteY4" fmla="*/ 57375 h 57374"/>
                <a:gd name="connsiteX5" fmla="*/ 38641 w 48230"/>
                <a:gd name="connsiteY5" fmla="*/ 9044 h 57374"/>
                <a:gd name="connsiteX6" fmla="*/ 9308 w 48230"/>
                <a:gd name="connsiteY6" fmla="*/ 9044 h 57374"/>
                <a:gd name="connsiteX7" fmla="*/ 9308 w 48230"/>
                <a:gd name="connsiteY7" fmla="*/ 57375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230" h="57374">
                  <a:moveTo>
                    <a:pt x="0" y="57375"/>
                  </a:moveTo>
                  <a:lnTo>
                    <a:pt x="0" y="0"/>
                  </a:lnTo>
                  <a:lnTo>
                    <a:pt x="48231" y="0"/>
                  </a:lnTo>
                  <a:lnTo>
                    <a:pt x="48231" y="57375"/>
                  </a:lnTo>
                  <a:lnTo>
                    <a:pt x="38641" y="57375"/>
                  </a:lnTo>
                  <a:lnTo>
                    <a:pt x="38641" y="9044"/>
                  </a:lnTo>
                  <a:lnTo>
                    <a:pt x="9308" y="9044"/>
                  </a:lnTo>
                  <a:lnTo>
                    <a:pt x="9308" y="57375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grpSp>
          <p:nvGrpSpPr>
            <p:cNvPr id="28" name="Graphic 14">
              <a:extLst>
                <a:ext uri="{FF2B5EF4-FFF2-40B4-BE49-F238E27FC236}">
                  <a16:creationId xmlns:a16="http://schemas.microsoft.com/office/drawing/2014/main" id="{EFA7B93E-DE11-0C42-9FDB-635B9BB922E3}"/>
                </a:ext>
              </a:extLst>
            </p:cNvPr>
            <p:cNvGrpSpPr/>
            <p:nvPr/>
          </p:nvGrpSpPr>
          <p:grpSpPr>
            <a:xfrm>
              <a:off x="417829" y="5933970"/>
              <a:ext cx="245948" cy="82246"/>
              <a:chOff x="417829" y="5933970"/>
              <a:chExt cx="245948" cy="82246"/>
            </a:xfrm>
            <a:solidFill>
              <a:srgbClr val="CFD4D9"/>
            </a:solidFill>
          </p:grpSpPr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D43FD1D5-41D8-2A4E-B5DC-49B4F5A818F2}"/>
                  </a:ext>
                </a:extLst>
              </p:cNvPr>
              <p:cNvSpPr/>
              <p:nvPr/>
            </p:nvSpPr>
            <p:spPr>
              <a:xfrm>
                <a:off x="417829" y="5933970"/>
                <a:ext cx="54153" cy="82246"/>
              </a:xfrm>
              <a:custGeom>
                <a:avLst/>
                <a:gdLst>
                  <a:gd name="connsiteX0" fmla="*/ 9590 w 54153"/>
                  <a:gd name="connsiteY0" fmla="*/ 34764 h 82246"/>
                  <a:gd name="connsiteX1" fmla="*/ 14949 w 54153"/>
                  <a:gd name="connsiteY1" fmla="*/ 46917 h 82246"/>
                  <a:gd name="connsiteX2" fmla="*/ 27641 w 54153"/>
                  <a:gd name="connsiteY2" fmla="*/ 51439 h 82246"/>
                  <a:gd name="connsiteX3" fmla="*/ 40051 w 54153"/>
                  <a:gd name="connsiteY3" fmla="*/ 45504 h 82246"/>
                  <a:gd name="connsiteX4" fmla="*/ 44564 w 54153"/>
                  <a:gd name="connsiteY4" fmla="*/ 29677 h 82246"/>
                  <a:gd name="connsiteX5" fmla="*/ 40051 w 54153"/>
                  <a:gd name="connsiteY5" fmla="*/ 14414 h 82246"/>
                  <a:gd name="connsiteX6" fmla="*/ 27359 w 54153"/>
                  <a:gd name="connsiteY6" fmla="*/ 8479 h 82246"/>
                  <a:gd name="connsiteX7" fmla="*/ 20872 w 54153"/>
                  <a:gd name="connsiteY7" fmla="*/ 9610 h 82246"/>
                  <a:gd name="connsiteX8" fmla="*/ 15231 w 54153"/>
                  <a:gd name="connsiteY8" fmla="*/ 13284 h 82246"/>
                  <a:gd name="connsiteX9" fmla="*/ 11282 w 54153"/>
                  <a:gd name="connsiteY9" fmla="*/ 19219 h 82246"/>
                  <a:gd name="connsiteX10" fmla="*/ 9872 w 54153"/>
                  <a:gd name="connsiteY10" fmla="*/ 27416 h 82246"/>
                  <a:gd name="connsiteX11" fmla="*/ 9872 w 54153"/>
                  <a:gd name="connsiteY11" fmla="*/ 34764 h 82246"/>
                  <a:gd name="connsiteX12" fmla="*/ 0 w 54153"/>
                  <a:gd name="connsiteY12" fmla="*/ 82247 h 82246"/>
                  <a:gd name="connsiteX13" fmla="*/ 0 w 54153"/>
                  <a:gd name="connsiteY13" fmla="*/ 1413 h 82246"/>
                  <a:gd name="connsiteX14" fmla="*/ 9590 w 54153"/>
                  <a:gd name="connsiteY14" fmla="*/ 1413 h 82246"/>
                  <a:gd name="connsiteX15" fmla="*/ 9590 w 54153"/>
                  <a:gd name="connsiteY15" fmla="*/ 9044 h 82246"/>
                  <a:gd name="connsiteX16" fmla="*/ 18051 w 54153"/>
                  <a:gd name="connsiteY16" fmla="*/ 2261 h 82246"/>
                  <a:gd name="connsiteX17" fmla="*/ 29051 w 54153"/>
                  <a:gd name="connsiteY17" fmla="*/ 0 h 82246"/>
                  <a:gd name="connsiteX18" fmla="*/ 38923 w 54153"/>
                  <a:gd name="connsiteY18" fmla="*/ 1978 h 82246"/>
                  <a:gd name="connsiteX19" fmla="*/ 46821 w 54153"/>
                  <a:gd name="connsiteY19" fmla="*/ 7631 h 82246"/>
                  <a:gd name="connsiteX20" fmla="*/ 52180 w 54153"/>
                  <a:gd name="connsiteY20" fmla="*/ 16958 h 82246"/>
                  <a:gd name="connsiteX21" fmla="*/ 54154 w 54153"/>
                  <a:gd name="connsiteY21" fmla="*/ 29677 h 82246"/>
                  <a:gd name="connsiteX22" fmla="*/ 46821 w 54153"/>
                  <a:gd name="connsiteY22" fmla="*/ 52005 h 82246"/>
                  <a:gd name="connsiteX23" fmla="*/ 27359 w 54153"/>
                  <a:gd name="connsiteY23" fmla="*/ 60201 h 82246"/>
                  <a:gd name="connsiteX24" fmla="*/ 17205 w 54153"/>
                  <a:gd name="connsiteY24" fmla="*/ 58223 h 82246"/>
                  <a:gd name="connsiteX25" fmla="*/ 9590 w 54153"/>
                  <a:gd name="connsiteY25" fmla="*/ 52570 h 82246"/>
                  <a:gd name="connsiteX26" fmla="*/ 9590 w 54153"/>
                  <a:gd name="connsiteY26" fmla="*/ 82247 h 82246"/>
                  <a:gd name="connsiteX27" fmla="*/ 0 w 54153"/>
                  <a:gd name="connsiteY27" fmla="*/ 82247 h 82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4153" h="82246">
                    <a:moveTo>
                      <a:pt x="9590" y="34764"/>
                    </a:moveTo>
                    <a:cubicBezTo>
                      <a:pt x="9590" y="40134"/>
                      <a:pt x="11282" y="44091"/>
                      <a:pt x="14949" y="46917"/>
                    </a:cubicBezTo>
                    <a:cubicBezTo>
                      <a:pt x="18615" y="49744"/>
                      <a:pt x="22846" y="51439"/>
                      <a:pt x="27641" y="51439"/>
                    </a:cubicBezTo>
                    <a:cubicBezTo>
                      <a:pt x="33000" y="51439"/>
                      <a:pt x="36949" y="49461"/>
                      <a:pt x="40051" y="45504"/>
                    </a:cubicBezTo>
                    <a:cubicBezTo>
                      <a:pt x="43154" y="41547"/>
                      <a:pt x="44564" y="36460"/>
                      <a:pt x="44564" y="29677"/>
                    </a:cubicBezTo>
                    <a:cubicBezTo>
                      <a:pt x="44564" y="23459"/>
                      <a:pt x="43154" y="18371"/>
                      <a:pt x="40051" y="14414"/>
                    </a:cubicBezTo>
                    <a:cubicBezTo>
                      <a:pt x="36949" y="10457"/>
                      <a:pt x="32718" y="8479"/>
                      <a:pt x="27359" y="8479"/>
                    </a:cubicBezTo>
                    <a:cubicBezTo>
                      <a:pt x="25103" y="8479"/>
                      <a:pt x="22846" y="8762"/>
                      <a:pt x="20872" y="9610"/>
                    </a:cubicBezTo>
                    <a:cubicBezTo>
                      <a:pt x="18897" y="10457"/>
                      <a:pt x="16923" y="11588"/>
                      <a:pt x="15231" y="13284"/>
                    </a:cubicBezTo>
                    <a:cubicBezTo>
                      <a:pt x="13538" y="14980"/>
                      <a:pt x="12128" y="16958"/>
                      <a:pt x="11282" y="19219"/>
                    </a:cubicBezTo>
                    <a:cubicBezTo>
                      <a:pt x="10154" y="21763"/>
                      <a:pt x="9872" y="24307"/>
                      <a:pt x="9872" y="27416"/>
                    </a:cubicBezTo>
                    <a:lnTo>
                      <a:pt x="9872" y="34764"/>
                    </a:lnTo>
                    <a:close/>
                    <a:moveTo>
                      <a:pt x="0" y="82247"/>
                    </a:moveTo>
                    <a:lnTo>
                      <a:pt x="0" y="1413"/>
                    </a:lnTo>
                    <a:lnTo>
                      <a:pt x="9590" y="1413"/>
                    </a:lnTo>
                    <a:lnTo>
                      <a:pt x="9590" y="9044"/>
                    </a:lnTo>
                    <a:cubicBezTo>
                      <a:pt x="11564" y="5935"/>
                      <a:pt x="14385" y="3957"/>
                      <a:pt x="18051" y="2261"/>
                    </a:cubicBezTo>
                    <a:cubicBezTo>
                      <a:pt x="21436" y="848"/>
                      <a:pt x="25103" y="0"/>
                      <a:pt x="29051" y="0"/>
                    </a:cubicBezTo>
                    <a:cubicBezTo>
                      <a:pt x="32436" y="0"/>
                      <a:pt x="35821" y="565"/>
                      <a:pt x="38923" y="1978"/>
                    </a:cubicBezTo>
                    <a:cubicBezTo>
                      <a:pt x="42026" y="3109"/>
                      <a:pt x="44564" y="5087"/>
                      <a:pt x="46821" y="7631"/>
                    </a:cubicBezTo>
                    <a:cubicBezTo>
                      <a:pt x="49077" y="10175"/>
                      <a:pt x="51051" y="13284"/>
                      <a:pt x="52180" y="16958"/>
                    </a:cubicBezTo>
                    <a:cubicBezTo>
                      <a:pt x="53590" y="20632"/>
                      <a:pt x="54154" y="24872"/>
                      <a:pt x="54154" y="29677"/>
                    </a:cubicBezTo>
                    <a:cubicBezTo>
                      <a:pt x="54154" y="39286"/>
                      <a:pt x="51615" y="46635"/>
                      <a:pt x="46821" y="52005"/>
                    </a:cubicBezTo>
                    <a:cubicBezTo>
                      <a:pt x="42026" y="57375"/>
                      <a:pt x="35538" y="60201"/>
                      <a:pt x="27359" y="60201"/>
                    </a:cubicBezTo>
                    <a:cubicBezTo>
                      <a:pt x="23692" y="60201"/>
                      <a:pt x="20308" y="59636"/>
                      <a:pt x="17205" y="58223"/>
                    </a:cubicBezTo>
                    <a:cubicBezTo>
                      <a:pt x="14103" y="56810"/>
                      <a:pt x="11564" y="55114"/>
                      <a:pt x="9590" y="52570"/>
                    </a:cubicBezTo>
                    <a:lnTo>
                      <a:pt x="9590" y="82247"/>
                    </a:lnTo>
                    <a:lnTo>
                      <a:pt x="0" y="82247"/>
                    </a:lnTo>
                    <a:close/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1E64769E-32E5-9F47-9D5B-5483F8F4DE50}"/>
                  </a:ext>
                </a:extLst>
              </p:cNvPr>
              <p:cNvSpPr/>
              <p:nvPr/>
            </p:nvSpPr>
            <p:spPr>
              <a:xfrm>
                <a:off x="482983" y="5934253"/>
                <a:ext cx="53871" cy="59918"/>
              </a:xfrm>
              <a:custGeom>
                <a:avLst/>
                <a:gdLst>
                  <a:gd name="connsiteX0" fmla="*/ 27359 w 53871"/>
                  <a:gd name="connsiteY0" fmla="*/ 51157 h 59918"/>
                  <a:gd name="connsiteX1" fmla="*/ 40333 w 53871"/>
                  <a:gd name="connsiteY1" fmla="*/ 45504 h 59918"/>
                  <a:gd name="connsiteX2" fmla="*/ 44564 w 53871"/>
                  <a:gd name="connsiteY2" fmla="*/ 29677 h 59918"/>
                  <a:gd name="connsiteX3" fmla="*/ 40333 w 53871"/>
                  <a:gd name="connsiteY3" fmla="*/ 13849 h 59918"/>
                  <a:gd name="connsiteX4" fmla="*/ 27359 w 53871"/>
                  <a:gd name="connsiteY4" fmla="*/ 8196 h 59918"/>
                  <a:gd name="connsiteX5" fmla="*/ 14385 w 53871"/>
                  <a:gd name="connsiteY5" fmla="*/ 13849 h 59918"/>
                  <a:gd name="connsiteX6" fmla="*/ 9872 w 53871"/>
                  <a:gd name="connsiteY6" fmla="*/ 29677 h 59918"/>
                  <a:gd name="connsiteX7" fmla="*/ 14667 w 53871"/>
                  <a:gd name="connsiteY7" fmla="*/ 45504 h 59918"/>
                  <a:gd name="connsiteX8" fmla="*/ 27359 w 53871"/>
                  <a:gd name="connsiteY8" fmla="*/ 51157 h 59918"/>
                  <a:gd name="connsiteX9" fmla="*/ 27359 w 53871"/>
                  <a:gd name="connsiteY9" fmla="*/ 59919 h 59918"/>
                  <a:gd name="connsiteX10" fmla="*/ 16359 w 53871"/>
                  <a:gd name="connsiteY10" fmla="*/ 57940 h 59918"/>
                  <a:gd name="connsiteX11" fmla="*/ 7615 w 53871"/>
                  <a:gd name="connsiteY11" fmla="*/ 52287 h 59918"/>
                  <a:gd name="connsiteX12" fmla="*/ 1974 w 53871"/>
                  <a:gd name="connsiteY12" fmla="*/ 42678 h 59918"/>
                  <a:gd name="connsiteX13" fmla="*/ 0 w 53871"/>
                  <a:gd name="connsiteY13" fmla="*/ 29959 h 59918"/>
                  <a:gd name="connsiteX14" fmla="*/ 7615 w 53871"/>
                  <a:gd name="connsiteY14" fmla="*/ 7914 h 59918"/>
                  <a:gd name="connsiteX15" fmla="*/ 27359 w 53871"/>
                  <a:gd name="connsiteY15" fmla="*/ 0 h 59918"/>
                  <a:gd name="connsiteX16" fmla="*/ 46539 w 53871"/>
                  <a:gd name="connsiteY16" fmla="*/ 7914 h 59918"/>
                  <a:gd name="connsiteX17" fmla="*/ 53872 w 53871"/>
                  <a:gd name="connsiteY17" fmla="*/ 29959 h 59918"/>
                  <a:gd name="connsiteX18" fmla="*/ 46539 w 53871"/>
                  <a:gd name="connsiteY18" fmla="*/ 52005 h 59918"/>
                  <a:gd name="connsiteX19" fmla="*/ 27359 w 53871"/>
                  <a:gd name="connsiteY19" fmla="*/ 59919 h 59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3871" h="59918">
                    <a:moveTo>
                      <a:pt x="27359" y="51157"/>
                    </a:moveTo>
                    <a:cubicBezTo>
                      <a:pt x="33000" y="51157"/>
                      <a:pt x="37231" y="49178"/>
                      <a:pt x="40333" y="45504"/>
                    </a:cubicBezTo>
                    <a:cubicBezTo>
                      <a:pt x="43154" y="41547"/>
                      <a:pt x="44564" y="36460"/>
                      <a:pt x="44564" y="29677"/>
                    </a:cubicBezTo>
                    <a:cubicBezTo>
                      <a:pt x="44564" y="22893"/>
                      <a:pt x="43154" y="17806"/>
                      <a:pt x="40333" y="13849"/>
                    </a:cubicBezTo>
                    <a:cubicBezTo>
                      <a:pt x="37513" y="10175"/>
                      <a:pt x="33282" y="8196"/>
                      <a:pt x="27359" y="8196"/>
                    </a:cubicBezTo>
                    <a:cubicBezTo>
                      <a:pt x="21718" y="8196"/>
                      <a:pt x="17487" y="10175"/>
                      <a:pt x="14385" y="13849"/>
                    </a:cubicBezTo>
                    <a:cubicBezTo>
                      <a:pt x="11282" y="17523"/>
                      <a:pt x="9872" y="22893"/>
                      <a:pt x="9872" y="29677"/>
                    </a:cubicBezTo>
                    <a:cubicBezTo>
                      <a:pt x="9872" y="36460"/>
                      <a:pt x="11564" y="41547"/>
                      <a:pt x="14667" y="45504"/>
                    </a:cubicBezTo>
                    <a:cubicBezTo>
                      <a:pt x="17487" y="49461"/>
                      <a:pt x="22000" y="51157"/>
                      <a:pt x="27359" y="51157"/>
                    </a:cubicBezTo>
                    <a:moveTo>
                      <a:pt x="27359" y="59919"/>
                    </a:moveTo>
                    <a:cubicBezTo>
                      <a:pt x="23410" y="59919"/>
                      <a:pt x="19744" y="59353"/>
                      <a:pt x="16359" y="57940"/>
                    </a:cubicBezTo>
                    <a:cubicBezTo>
                      <a:pt x="12974" y="56527"/>
                      <a:pt x="10154" y="54548"/>
                      <a:pt x="7615" y="52287"/>
                    </a:cubicBezTo>
                    <a:cubicBezTo>
                      <a:pt x="5359" y="49744"/>
                      <a:pt x="3385" y="46635"/>
                      <a:pt x="1974" y="42678"/>
                    </a:cubicBezTo>
                    <a:cubicBezTo>
                      <a:pt x="564" y="39004"/>
                      <a:pt x="0" y="34481"/>
                      <a:pt x="0" y="29959"/>
                    </a:cubicBezTo>
                    <a:cubicBezTo>
                      <a:pt x="0" y="20350"/>
                      <a:pt x="2538" y="13001"/>
                      <a:pt x="7615" y="7914"/>
                    </a:cubicBezTo>
                    <a:cubicBezTo>
                      <a:pt x="12692" y="2826"/>
                      <a:pt x="19180" y="0"/>
                      <a:pt x="27359" y="0"/>
                    </a:cubicBezTo>
                    <a:cubicBezTo>
                      <a:pt x="35256" y="0"/>
                      <a:pt x="41744" y="2544"/>
                      <a:pt x="46539" y="7914"/>
                    </a:cubicBezTo>
                    <a:cubicBezTo>
                      <a:pt x="51333" y="13001"/>
                      <a:pt x="53872" y="20350"/>
                      <a:pt x="53872" y="29959"/>
                    </a:cubicBezTo>
                    <a:cubicBezTo>
                      <a:pt x="53872" y="39286"/>
                      <a:pt x="51333" y="46635"/>
                      <a:pt x="46539" y="52005"/>
                    </a:cubicBezTo>
                    <a:cubicBezTo>
                      <a:pt x="41744" y="57092"/>
                      <a:pt x="35256" y="59919"/>
                      <a:pt x="27359" y="59919"/>
                    </a:cubicBezTo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9B71F156-CD9A-034F-9CBB-CBAB2ECAA703}"/>
                  </a:ext>
                </a:extLst>
              </p:cNvPr>
              <p:cNvSpPr/>
              <p:nvPr/>
            </p:nvSpPr>
            <p:spPr>
              <a:xfrm>
                <a:off x="541932" y="5935383"/>
                <a:ext cx="63461" cy="73767"/>
              </a:xfrm>
              <a:custGeom>
                <a:avLst/>
                <a:gdLst>
                  <a:gd name="connsiteX0" fmla="*/ 22282 w 63461"/>
                  <a:gd name="connsiteY0" fmla="*/ 33068 h 73767"/>
                  <a:gd name="connsiteX1" fmla="*/ 20308 w 63461"/>
                  <a:gd name="connsiteY1" fmla="*/ 41830 h 73767"/>
                  <a:gd name="connsiteX2" fmla="*/ 16923 w 63461"/>
                  <a:gd name="connsiteY2" fmla="*/ 48331 h 73767"/>
                  <a:gd name="connsiteX3" fmla="*/ 44846 w 63461"/>
                  <a:gd name="connsiteY3" fmla="*/ 48331 h 73767"/>
                  <a:gd name="connsiteX4" fmla="*/ 44846 w 63461"/>
                  <a:gd name="connsiteY4" fmla="*/ 8762 h 73767"/>
                  <a:gd name="connsiteX5" fmla="*/ 23128 w 63461"/>
                  <a:gd name="connsiteY5" fmla="*/ 8762 h 73767"/>
                  <a:gd name="connsiteX6" fmla="*/ 23128 w 63461"/>
                  <a:gd name="connsiteY6" fmla="*/ 23176 h 73767"/>
                  <a:gd name="connsiteX7" fmla="*/ 22282 w 63461"/>
                  <a:gd name="connsiteY7" fmla="*/ 33068 h 73767"/>
                  <a:gd name="connsiteX8" fmla="*/ 0 w 63461"/>
                  <a:gd name="connsiteY8" fmla="*/ 48613 h 73767"/>
                  <a:gd name="connsiteX9" fmla="*/ 5923 w 63461"/>
                  <a:gd name="connsiteY9" fmla="*/ 48613 h 73767"/>
                  <a:gd name="connsiteX10" fmla="*/ 11000 w 63461"/>
                  <a:gd name="connsiteY10" fmla="*/ 41547 h 73767"/>
                  <a:gd name="connsiteX11" fmla="*/ 13256 w 63461"/>
                  <a:gd name="connsiteY11" fmla="*/ 31938 h 73767"/>
                  <a:gd name="connsiteX12" fmla="*/ 13538 w 63461"/>
                  <a:gd name="connsiteY12" fmla="*/ 27416 h 73767"/>
                  <a:gd name="connsiteX13" fmla="*/ 13821 w 63461"/>
                  <a:gd name="connsiteY13" fmla="*/ 21198 h 73767"/>
                  <a:gd name="connsiteX14" fmla="*/ 13821 w 63461"/>
                  <a:gd name="connsiteY14" fmla="*/ 12436 h 73767"/>
                  <a:gd name="connsiteX15" fmla="*/ 13821 w 63461"/>
                  <a:gd name="connsiteY15" fmla="*/ 0 h 73767"/>
                  <a:gd name="connsiteX16" fmla="*/ 54154 w 63461"/>
                  <a:gd name="connsiteY16" fmla="*/ 0 h 73767"/>
                  <a:gd name="connsiteX17" fmla="*/ 54154 w 63461"/>
                  <a:gd name="connsiteY17" fmla="*/ 48613 h 73767"/>
                  <a:gd name="connsiteX18" fmla="*/ 63462 w 63461"/>
                  <a:gd name="connsiteY18" fmla="*/ 48613 h 73767"/>
                  <a:gd name="connsiteX19" fmla="*/ 63462 w 63461"/>
                  <a:gd name="connsiteY19" fmla="*/ 73768 h 73767"/>
                  <a:gd name="connsiteX20" fmla="*/ 54154 w 63461"/>
                  <a:gd name="connsiteY20" fmla="*/ 73768 h 73767"/>
                  <a:gd name="connsiteX21" fmla="*/ 54154 w 63461"/>
                  <a:gd name="connsiteY21" fmla="*/ 57657 h 73767"/>
                  <a:gd name="connsiteX22" fmla="*/ 9308 w 63461"/>
                  <a:gd name="connsiteY22" fmla="*/ 57657 h 73767"/>
                  <a:gd name="connsiteX23" fmla="*/ 9308 w 63461"/>
                  <a:gd name="connsiteY23" fmla="*/ 73768 h 73767"/>
                  <a:gd name="connsiteX24" fmla="*/ 0 w 63461"/>
                  <a:gd name="connsiteY24" fmla="*/ 73768 h 73767"/>
                  <a:gd name="connsiteX25" fmla="*/ 0 w 63461"/>
                  <a:gd name="connsiteY25" fmla="*/ 48613 h 73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461" h="73767">
                    <a:moveTo>
                      <a:pt x="22282" y="33068"/>
                    </a:moveTo>
                    <a:cubicBezTo>
                      <a:pt x="22000" y="36460"/>
                      <a:pt x="21154" y="39286"/>
                      <a:pt x="20308" y="41830"/>
                    </a:cubicBezTo>
                    <a:cubicBezTo>
                      <a:pt x="19180" y="44374"/>
                      <a:pt x="18051" y="46635"/>
                      <a:pt x="16923" y="48331"/>
                    </a:cubicBezTo>
                    <a:lnTo>
                      <a:pt x="44846" y="48331"/>
                    </a:lnTo>
                    <a:lnTo>
                      <a:pt x="44846" y="8762"/>
                    </a:lnTo>
                    <a:lnTo>
                      <a:pt x="23128" y="8762"/>
                    </a:lnTo>
                    <a:cubicBezTo>
                      <a:pt x="23128" y="14414"/>
                      <a:pt x="23128" y="19219"/>
                      <a:pt x="23128" y="23176"/>
                    </a:cubicBezTo>
                    <a:cubicBezTo>
                      <a:pt x="22564" y="27698"/>
                      <a:pt x="22564" y="30807"/>
                      <a:pt x="22282" y="33068"/>
                    </a:cubicBezTo>
                    <a:moveTo>
                      <a:pt x="0" y="48613"/>
                    </a:moveTo>
                    <a:lnTo>
                      <a:pt x="5923" y="48613"/>
                    </a:lnTo>
                    <a:cubicBezTo>
                      <a:pt x="7897" y="46917"/>
                      <a:pt x="9590" y="44656"/>
                      <a:pt x="11000" y="41547"/>
                    </a:cubicBezTo>
                    <a:cubicBezTo>
                      <a:pt x="12410" y="38438"/>
                      <a:pt x="13256" y="35329"/>
                      <a:pt x="13256" y="31938"/>
                    </a:cubicBezTo>
                    <a:cubicBezTo>
                      <a:pt x="13256" y="30525"/>
                      <a:pt x="13538" y="29111"/>
                      <a:pt x="13538" y="27416"/>
                    </a:cubicBezTo>
                    <a:cubicBezTo>
                      <a:pt x="13538" y="25720"/>
                      <a:pt x="13538" y="23741"/>
                      <a:pt x="13821" y="21198"/>
                    </a:cubicBezTo>
                    <a:cubicBezTo>
                      <a:pt x="13821" y="18654"/>
                      <a:pt x="13821" y="15828"/>
                      <a:pt x="13821" y="12436"/>
                    </a:cubicBezTo>
                    <a:cubicBezTo>
                      <a:pt x="13821" y="9044"/>
                      <a:pt x="13821" y="4805"/>
                      <a:pt x="13821" y="0"/>
                    </a:cubicBezTo>
                    <a:lnTo>
                      <a:pt x="54154" y="0"/>
                    </a:lnTo>
                    <a:lnTo>
                      <a:pt x="54154" y="48613"/>
                    </a:lnTo>
                    <a:lnTo>
                      <a:pt x="63462" y="48613"/>
                    </a:lnTo>
                    <a:lnTo>
                      <a:pt x="63462" y="73768"/>
                    </a:lnTo>
                    <a:lnTo>
                      <a:pt x="54154" y="73768"/>
                    </a:lnTo>
                    <a:lnTo>
                      <a:pt x="54154" y="57657"/>
                    </a:lnTo>
                    <a:lnTo>
                      <a:pt x="9308" y="57657"/>
                    </a:lnTo>
                    <a:lnTo>
                      <a:pt x="9308" y="73768"/>
                    </a:lnTo>
                    <a:lnTo>
                      <a:pt x="0" y="73768"/>
                    </a:lnTo>
                    <a:lnTo>
                      <a:pt x="0" y="48613"/>
                    </a:lnTo>
                    <a:close/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99AA9C04-C6E9-E342-A945-C5B4E2EAE82C}"/>
                  </a:ext>
                </a:extLst>
              </p:cNvPr>
              <p:cNvSpPr/>
              <p:nvPr/>
            </p:nvSpPr>
            <p:spPr>
              <a:xfrm>
                <a:off x="608214" y="5935383"/>
                <a:ext cx="55564" cy="80833"/>
              </a:xfrm>
              <a:custGeom>
                <a:avLst/>
                <a:gdLst>
                  <a:gd name="connsiteX0" fmla="*/ 29615 w 55564"/>
                  <a:gd name="connsiteY0" fmla="*/ 66419 h 80833"/>
                  <a:gd name="connsiteX1" fmla="*/ 22000 w 55564"/>
                  <a:gd name="connsiteY1" fmla="*/ 77724 h 80833"/>
                  <a:gd name="connsiteX2" fmla="*/ 11282 w 55564"/>
                  <a:gd name="connsiteY2" fmla="*/ 80833 h 80833"/>
                  <a:gd name="connsiteX3" fmla="*/ 5923 w 55564"/>
                  <a:gd name="connsiteY3" fmla="*/ 80833 h 80833"/>
                  <a:gd name="connsiteX4" fmla="*/ 5923 w 55564"/>
                  <a:gd name="connsiteY4" fmla="*/ 71789 h 80833"/>
                  <a:gd name="connsiteX5" fmla="*/ 9590 w 55564"/>
                  <a:gd name="connsiteY5" fmla="*/ 71789 h 80833"/>
                  <a:gd name="connsiteX6" fmla="*/ 16641 w 55564"/>
                  <a:gd name="connsiteY6" fmla="*/ 70093 h 80833"/>
                  <a:gd name="connsiteX7" fmla="*/ 21436 w 55564"/>
                  <a:gd name="connsiteY7" fmla="*/ 63310 h 80833"/>
                  <a:gd name="connsiteX8" fmla="*/ 23974 w 55564"/>
                  <a:gd name="connsiteY8" fmla="*/ 57092 h 80833"/>
                  <a:gd name="connsiteX9" fmla="*/ 0 w 55564"/>
                  <a:gd name="connsiteY9" fmla="*/ 0 h 80833"/>
                  <a:gd name="connsiteX10" fmla="*/ 10436 w 55564"/>
                  <a:gd name="connsiteY10" fmla="*/ 0 h 80833"/>
                  <a:gd name="connsiteX11" fmla="*/ 29051 w 55564"/>
                  <a:gd name="connsiteY11" fmla="*/ 45504 h 80833"/>
                  <a:gd name="connsiteX12" fmla="*/ 45692 w 55564"/>
                  <a:gd name="connsiteY12" fmla="*/ 0 h 80833"/>
                  <a:gd name="connsiteX13" fmla="*/ 55564 w 55564"/>
                  <a:gd name="connsiteY13" fmla="*/ 0 h 80833"/>
                  <a:gd name="connsiteX14" fmla="*/ 29615 w 55564"/>
                  <a:gd name="connsiteY14" fmla="*/ 66419 h 80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5564" h="80833">
                    <a:moveTo>
                      <a:pt x="29615" y="66419"/>
                    </a:moveTo>
                    <a:cubicBezTo>
                      <a:pt x="27359" y="71789"/>
                      <a:pt x="25103" y="75746"/>
                      <a:pt x="22000" y="77724"/>
                    </a:cubicBezTo>
                    <a:cubicBezTo>
                      <a:pt x="19180" y="79986"/>
                      <a:pt x="15513" y="80833"/>
                      <a:pt x="11282" y="80833"/>
                    </a:cubicBezTo>
                    <a:lnTo>
                      <a:pt x="5923" y="80833"/>
                    </a:lnTo>
                    <a:lnTo>
                      <a:pt x="5923" y="71789"/>
                    </a:lnTo>
                    <a:lnTo>
                      <a:pt x="9590" y="71789"/>
                    </a:lnTo>
                    <a:cubicBezTo>
                      <a:pt x="12410" y="71789"/>
                      <a:pt x="14667" y="71224"/>
                      <a:pt x="16641" y="70093"/>
                    </a:cubicBezTo>
                    <a:cubicBezTo>
                      <a:pt x="18615" y="68963"/>
                      <a:pt x="20308" y="66702"/>
                      <a:pt x="21436" y="63310"/>
                    </a:cubicBezTo>
                    <a:lnTo>
                      <a:pt x="23974" y="57092"/>
                    </a:lnTo>
                    <a:lnTo>
                      <a:pt x="0" y="0"/>
                    </a:lnTo>
                    <a:lnTo>
                      <a:pt x="10436" y="0"/>
                    </a:lnTo>
                    <a:lnTo>
                      <a:pt x="29051" y="45504"/>
                    </a:lnTo>
                    <a:lnTo>
                      <a:pt x="45692" y="0"/>
                    </a:lnTo>
                    <a:lnTo>
                      <a:pt x="55564" y="0"/>
                    </a:lnTo>
                    <a:lnTo>
                      <a:pt x="29615" y="66419"/>
                    </a:lnTo>
                    <a:close/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</p:grp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81962B0C-2005-EF40-9A1E-B753FA614827}"/>
                </a:ext>
              </a:extLst>
            </p:cNvPr>
            <p:cNvSpPr/>
            <p:nvPr/>
          </p:nvSpPr>
          <p:spPr>
            <a:xfrm>
              <a:off x="673650" y="5935383"/>
              <a:ext cx="66282" cy="57374"/>
            </a:xfrm>
            <a:custGeom>
              <a:avLst/>
              <a:gdLst>
                <a:gd name="connsiteX0" fmla="*/ 0 w 66282"/>
                <a:gd name="connsiteY0" fmla="*/ 57375 h 57374"/>
                <a:gd name="connsiteX1" fmla="*/ 0 w 66282"/>
                <a:gd name="connsiteY1" fmla="*/ 0 h 57374"/>
                <a:gd name="connsiteX2" fmla="*/ 14103 w 66282"/>
                <a:gd name="connsiteY2" fmla="*/ 0 h 57374"/>
                <a:gd name="connsiteX3" fmla="*/ 33282 w 66282"/>
                <a:gd name="connsiteY3" fmla="*/ 48048 h 57374"/>
                <a:gd name="connsiteX4" fmla="*/ 52744 w 66282"/>
                <a:gd name="connsiteY4" fmla="*/ 0 h 57374"/>
                <a:gd name="connsiteX5" fmla="*/ 66282 w 66282"/>
                <a:gd name="connsiteY5" fmla="*/ 0 h 57374"/>
                <a:gd name="connsiteX6" fmla="*/ 66282 w 66282"/>
                <a:gd name="connsiteY6" fmla="*/ 57375 h 57374"/>
                <a:gd name="connsiteX7" fmla="*/ 56974 w 66282"/>
                <a:gd name="connsiteY7" fmla="*/ 57375 h 57374"/>
                <a:gd name="connsiteX8" fmla="*/ 56974 w 66282"/>
                <a:gd name="connsiteY8" fmla="*/ 10457 h 57374"/>
                <a:gd name="connsiteX9" fmla="*/ 37795 w 66282"/>
                <a:gd name="connsiteY9" fmla="*/ 57375 h 57374"/>
                <a:gd name="connsiteX10" fmla="*/ 27923 w 66282"/>
                <a:gd name="connsiteY10" fmla="*/ 57375 h 57374"/>
                <a:gd name="connsiteX11" fmla="*/ 8744 w 66282"/>
                <a:gd name="connsiteY11" fmla="*/ 10457 h 57374"/>
                <a:gd name="connsiteX12" fmla="*/ 8744 w 66282"/>
                <a:gd name="connsiteY12" fmla="*/ 57375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282" h="57374">
                  <a:moveTo>
                    <a:pt x="0" y="57375"/>
                  </a:moveTo>
                  <a:lnTo>
                    <a:pt x="0" y="0"/>
                  </a:lnTo>
                  <a:lnTo>
                    <a:pt x="14103" y="0"/>
                  </a:lnTo>
                  <a:lnTo>
                    <a:pt x="33282" y="48048"/>
                  </a:lnTo>
                  <a:lnTo>
                    <a:pt x="52744" y="0"/>
                  </a:lnTo>
                  <a:lnTo>
                    <a:pt x="66282" y="0"/>
                  </a:lnTo>
                  <a:lnTo>
                    <a:pt x="66282" y="57375"/>
                  </a:lnTo>
                  <a:lnTo>
                    <a:pt x="56974" y="57375"/>
                  </a:lnTo>
                  <a:lnTo>
                    <a:pt x="56974" y="10457"/>
                  </a:lnTo>
                  <a:lnTo>
                    <a:pt x="37795" y="57375"/>
                  </a:lnTo>
                  <a:lnTo>
                    <a:pt x="27923" y="57375"/>
                  </a:lnTo>
                  <a:lnTo>
                    <a:pt x="8744" y="10457"/>
                  </a:lnTo>
                  <a:lnTo>
                    <a:pt x="8744" y="57375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D5422049-BD4A-B140-88D7-FA949505F6A7}"/>
                </a:ext>
              </a:extLst>
            </p:cNvPr>
            <p:cNvSpPr/>
            <p:nvPr/>
          </p:nvSpPr>
          <p:spPr>
            <a:xfrm>
              <a:off x="755162" y="5934253"/>
              <a:ext cx="46820" cy="59635"/>
            </a:xfrm>
            <a:custGeom>
              <a:avLst/>
              <a:gdLst>
                <a:gd name="connsiteX0" fmla="*/ 37513 w 46820"/>
                <a:gd name="connsiteY0" fmla="*/ 33068 h 59635"/>
                <a:gd name="connsiteX1" fmla="*/ 29897 w 46820"/>
                <a:gd name="connsiteY1" fmla="*/ 33068 h 59635"/>
                <a:gd name="connsiteX2" fmla="*/ 21718 w 46820"/>
                <a:gd name="connsiteY2" fmla="*/ 33068 h 59635"/>
                <a:gd name="connsiteX3" fmla="*/ 12692 w 46820"/>
                <a:gd name="connsiteY3" fmla="*/ 35612 h 59635"/>
                <a:gd name="connsiteX4" fmla="*/ 9590 w 46820"/>
                <a:gd name="connsiteY4" fmla="*/ 42395 h 59635"/>
                <a:gd name="connsiteX5" fmla="*/ 12410 w 46820"/>
                <a:gd name="connsiteY5" fmla="*/ 48896 h 59635"/>
                <a:gd name="connsiteX6" fmla="*/ 20308 w 46820"/>
                <a:gd name="connsiteY6" fmla="*/ 51439 h 59635"/>
                <a:gd name="connsiteX7" fmla="*/ 32436 w 46820"/>
                <a:gd name="connsiteY7" fmla="*/ 47765 h 59635"/>
                <a:gd name="connsiteX8" fmla="*/ 37513 w 46820"/>
                <a:gd name="connsiteY8" fmla="*/ 38438 h 59635"/>
                <a:gd name="connsiteX9" fmla="*/ 37513 w 46820"/>
                <a:gd name="connsiteY9" fmla="*/ 33068 h 59635"/>
                <a:gd name="connsiteX10" fmla="*/ 38077 w 46820"/>
                <a:gd name="connsiteY10" fmla="*/ 58505 h 59635"/>
                <a:gd name="connsiteX11" fmla="*/ 38077 w 46820"/>
                <a:gd name="connsiteY11" fmla="*/ 51722 h 59635"/>
                <a:gd name="connsiteX12" fmla="*/ 30744 w 46820"/>
                <a:gd name="connsiteY12" fmla="*/ 57375 h 59635"/>
                <a:gd name="connsiteX13" fmla="*/ 20026 w 46820"/>
                <a:gd name="connsiteY13" fmla="*/ 59636 h 59635"/>
                <a:gd name="connsiteX14" fmla="*/ 5359 w 46820"/>
                <a:gd name="connsiteY14" fmla="*/ 55114 h 59635"/>
                <a:gd name="connsiteX15" fmla="*/ 0 w 46820"/>
                <a:gd name="connsiteY15" fmla="*/ 42678 h 59635"/>
                <a:gd name="connsiteX16" fmla="*/ 5923 w 46820"/>
                <a:gd name="connsiteY16" fmla="*/ 29677 h 59635"/>
                <a:gd name="connsiteX17" fmla="*/ 21718 w 46820"/>
                <a:gd name="connsiteY17" fmla="*/ 25437 h 59635"/>
                <a:gd name="connsiteX18" fmla="*/ 29897 w 46820"/>
                <a:gd name="connsiteY18" fmla="*/ 25437 h 59635"/>
                <a:gd name="connsiteX19" fmla="*/ 37513 w 46820"/>
                <a:gd name="connsiteY19" fmla="*/ 25720 h 59635"/>
                <a:gd name="connsiteX20" fmla="*/ 37513 w 46820"/>
                <a:gd name="connsiteY20" fmla="*/ 20632 h 59635"/>
                <a:gd name="connsiteX21" fmla="*/ 33846 w 46820"/>
                <a:gd name="connsiteY21" fmla="*/ 11588 h 59635"/>
                <a:gd name="connsiteX22" fmla="*/ 24821 w 46820"/>
                <a:gd name="connsiteY22" fmla="*/ 8762 h 59635"/>
                <a:gd name="connsiteX23" fmla="*/ 15513 w 46820"/>
                <a:gd name="connsiteY23" fmla="*/ 11871 h 59635"/>
                <a:gd name="connsiteX24" fmla="*/ 11000 w 46820"/>
                <a:gd name="connsiteY24" fmla="*/ 19219 h 59635"/>
                <a:gd name="connsiteX25" fmla="*/ 1974 w 46820"/>
                <a:gd name="connsiteY25" fmla="*/ 17241 h 59635"/>
                <a:gd name="connsiteX26" fmla="*/ 9590 w 46820"/>
                <a:gd name="connsiteY26" fmla="*/ 4805 h 59635"/>
                <a:gd name="connsiteX27" fmla="*/ 24821 w 46820"/>
                <a:gd name="connsiteY27" fmla="*/ 0 h 59635"/>
                <a:gd name="connsiteX28" fmla="*/ 40615 w 46820"/>
                <a:gd name="connsiteY28" fmla="*/ 4805 h 59635"/>
                <a:gd name="connsiteX29" fmla="*/ 46821 w 46820"/>
                <a:gd name="connsiteY29" fmla="*/ 20067 h 59635"/>
                <a:gd name="connsiteX30" fmla="*/ 46821 w 46820"/>
                <a:gd name="connsiteY30" fmla="*/ 58505 h 59635"/>
                <a:gd name="connsiteX31" fmla="*/ 38077 w 46820"/>
                <a:gd name="connsiteY31" fmla="*/ 58505 h 59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6820" h="59635">
                  <a:moveTo>
                    <a:pt x="37513" y="33068"/>
                  </a:moveTo>
                  <a:cubicBezTo>
                    <a:pt x="35256" y="33068"/>
                    <a:pt x="32718" y="33068"/>
                    <a:pt x="29897" y="33068"/>
                  </a:cubicBezTo>
                  <a:cubicBezTo>
                    <a:pt x="27359" y="33068"/>
                    <a:pt x="24538" y="33068"/>
                    <a:pt x="21718" y="33068"/>
                  </a:cubicBezTo>
                  <a:cubicBezTo>
                    <a:pt x="17769" y="33351"/>
                    <a:pt x="14667" y="34199"/>
                    <a:pt x="12692" y="35612"/>
                  </a:cubicBezTo>
                  <a:cubicBezTo>
                    <a:pt x="10718" y="37308"/>
                    <a:pt x="9590" y="39569"/>
                    <a:pt x="9590" y="42395"/>
                  </a:cubicBezTo>
                  <a:cubicBezTo>
                    <a:pt x="9590" y="45222"/>
                    <a:pt x="10436" y="47200"/>
                    <a:pt x="12410" y="48896"/>
                  </a:cubicBezTo>
                  <a:cubicBezTo>
                    <a:pt x="14385" y="50592"/>
                    <a:pt x="16923" y="51439"/>
                    <a:pt x="20308" y="51439"/>
                  </a:cubicBezTo>
                  <a:cubicBezTo>
                    <a:pt x="25103" y="51439"/>
                    <a:pt x="29051" y="50309"/>
                    <a:pt x="32436" y="47765"/>
                  </a:cubicBezTo>
                  <a:cubicBezTo>
                    <a:pt x="35821" y="45504"/>
                    <a:pt x="37513" y="42395"/>
                    <a:pt x="37513" y="38438"/>
                  </a:cubicBezTo>
                  <a:lnTo>
                    <a:pt x="37513" y="33068"/>
                  </a:lnTo>
                  <a:close/>
                  <a:moveTo>
                    <a:pt x="38077" y="58505"/>
                  </a:moveTo>
                  <a:lnTo>
                    <a:pt x="38077" y="51722"/>
                  </a:lnTo>
                  <a:cubicBezTo>
                    <a:pt x="36385" y="53983"/>
                    <a:pt x="33846" y="55962"/>
                    <a:pt x="30744" y="57375"/>
                  </a:cubicBezTo>
                  <a:cubicBezTo>
                    <a:pt x="27641" y="58788"/>
                    <a:pt x="24256" y="59636"/>
                    <a:pt x="20026" y="59636"/>
                  </a:cubicBezTo>
                  <a:cubicBezTo>
                    <a:pt x="13821" y="59636"/>
                    <a:pt x="9026" y="58223"/>
                    <a:pt x="5359" y="55114"/>
                  </a:cubicBezTo>
                  <a:cubicBezTo>
                    <a:pt x="1692" y="52005"/>
                    <a:pt x="0" y="47765"/>
                    <a:pt x="0" y="42678"/>
                  </a:cubicBezTo>
                  <a:cubicBezTo>
                    <a:pt x="0" y="36742"/>
                    <a:pt x="1974" y="32503"/>
                    <a:pt x="5923" y="29677"/>
                  </a:cubicBezTo>
                  <a:cubicBezTo>
                    <a:pt x="9872" y="27133"/>
                    <a:pt x="14949" y="25437"/>
                    <a:pt x="21718" y="25437"/>
                  </a:cubicBezTo>
                  <a:cubicBezTo>
                    <a:pt x="24538" y="25437"/>
                    <a:pt x="27359" y="25437"/>
                    <a:pt x="29897" y="25437"/>
                  </a:cubicBezTo>
                  <a:cubicBezTo>
                    <a:pt x="32436" y="25437"/>
                    <a:pt x="34974" y="25437"/>
                    <a:pt x="37513" y="25720"/>
                  </a:cubicBezTo>
                  <a:lnTo>
                    <a:pt x="37513" y="20632"/>
                  </a:lnTo>
                  <a:cubicBezTo>
                    <a:pt x="37513" y="16393"/>
                    <a:pt x="36385" y="13284"/>
                    <a:pt x="33846" y="11588"/>
                  </a:cubicBezTo>
                  <a:cubicBezTo>
                    <a:pt x="31590" y="9610"/>
                    <a:pt x="28487" y="8762"/>
                    <a:pt x="24821" y="8762"/>
                  </a:cubicBezTo>
                  <a:cubicBezTo>
                    <a:pt x="20872" y="8762"/>
                    <a:pt x="17769" y="9892"/>
                    <a:pt x="15513" y="11871"/>
                  </a:cubicBezTo>
                  <a:cubicBezTo>
                    <a:pt x="13538" y="13849"/>
                    <a:pt x="11846" y="16393"/>
                    <a:pt x="11000" y="19219"/>
                  </a:cubicBezTo>
                  <a:lnTo>
                    <a:pt x="1974" y="17241"/>
                  </a:lnTo>
                  <a:cubicBezTo>
                    <a:pt x="3103" y="12153"/>
                    <a:pt x="5641" y="8196"/>
                    <a:pt x="9590" y="4805"/>
                  </a:cubicBezTo>
                  <a:cubicBezTo>
                    <a:pt x="13538" y="1696"/>
                    <a:pt x="18615" y="0"/>
                    <a:pt x="24821" y="0"/>
                  </a:cubicBezTo>
                  <a:cubicBezTo>
                    <a:pt x="31308" y="0"/>
                    <a:pt x="36667" y="1696"/>
                    <a:pt x="40615" y="4805"/>
                  </a:cubicBezTo>
                  <a:cubicBezTo>
                    <a:pt x="44846" y="8196"/>
                    <a:pt x="46821" y="13284"/>
                    <a:pt x="46821" y="20067"/>
                  </a:cubicBezTo>
                  <a:lnTo>
                    <a:pt x="46821" y="58505"/>
                  </a:lnTo>
                  <a:lnTo>
                    <a:pt x="38077" y="58505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5FF7B6FA-8C8D-6E47-A9DF-DF291042086E}"/>
                </a:ext>
              </a:extLst>
            </p:cNvPr>
            <p:cNvSpPr/>
            <p:nvPr/>
          </p:nvSpPr>
          <p:spPr>
            <a:xfrm>
              <a:off x="819470" y="5935383"/>
              <a:ext cx="49359" cy="57374"/>
            </a:xfrm>
            <a:custGeom>
              <a:avLst/>
              <a:gdLst>
                <a:gd name="connsiteX0" fmla="*/ 0 w 49359"/>
                <a:gd name="connsiteY0" fmla="*/ 57375 h 57374"/>
                <a:gd name="connsiteX1" fmla="*/ 0 w 49359"/>
                <a:gd name="connsiteY1" fmla="*/ 0 h 57374"/>
                <a:gd name="connsiteX2" fmla="*/ 9590 w 49359"/>
                <a:gd name="connsiteY2" fmla="*/ 0 h 57374"/>
                <a:gd name="connsiteX3" fmla="*/ 9590 w 49359"/>
                <a:gd name="connsiteY3" fmla="*/ 23459 h 57374"/>
                <a:gd name="connsiteX4" fmla="*/ 39769 w 49359"/>
                <a:gd name="connsiteY4" fmla="*/ 23459 h 57374"/>
                <a:gd name="connsiteX5" fmla="*/ 39769 w 49359"/>
                <a:gd name="connsiteY5" fmla="*/ 0 h 57374"/>
                <a:gd name="connsiteX6" fmla="*/ 49359 w 49359"/>
                <a:gd name="connsiteY6" fmla="*/ 0 h 57374"/>
                <a:gd name="connsiteX7" fmla="*/ 49359 w 49359"/>
                <a:gd name="connsiteY7" fmla="*/ 57375 h 57374"/>
                <a:gd name="connsiteX8" fmla="*/ 39769 w 49359"/>
                <a:gd name="connsiteY8" fmla="*/ 57375 h 57374"/>
                <a:gd name="connsiteX9" fmla="*/ 39769 w 49359"/>
                <a:gd name="connsiteY9" fmla="*/ 32503 h 57374"/>
                <a:gd name="connsiteX10" fmla="*/ 9590 w 49359"/>
                <a:gd name="connsiteY10" fmla="*/ 32503 h 57374"/>
                <a:gd name="connsiteX11" fmla="*/ 9590 w 49359"/>
                <a:gd name="connsiteY11" fmla="*/ 57375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9359" h="57374">
                  <a:moveTo>
                    <a:pt x="0" y="57375"/>
                  </a:moveTo>
                  <a:lnTo>
                    <a:pt x="0" y="0"/>
                  </a:lnTo>
                  <a:lnTo>
                    <a:pt x="9590" y="0"/>
                  </a:lnTo>
                  <a:lnTo>
                    <a:pt x="9590" y="23459"/>
                  </a:lnTo>
                  <a:lnTo>
                    <a:pt x="39769" y="23459"/>
                  </a:lnTo>
                  <a:lnTo>
                    <a:pt x="39769" y="0"/>
                  </a:lnTo>
                  <a:lnTo>
                    <a:pt x="49359" y="0"/>
                  </a:lnTo>
                  <a:lnTo>
                    <a:pt x="49359" y="57375"/>
                  </a:lnTo>
                  <a:lnTo>
                    <a:pt x="39769" y="57375"/>
                  </a:lnTo>
                  <a:lnTo>
                    <a:pt x="39769" y="32503"/>
                  </a:lnTo>
                  <a:lnTo>
                    <a:pt x="9590" y="32503"/>
                  </a:lnTo>
                  <a:lnTo>
                    <a:pt x="9590" y="57375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E0AF6EFB-1E57-E94C-AC8D-487785EE95FB}"/>
                </a:ext>
              </a:extLst>
            </p:cNvPr>
            <p:cNvSpPr/>
            <p:nvPr/>
          </p:nvSpPr>
          <p:spPr>
            <a:xfrm>
              <a:off x="886598" y="5935383"/>
              <a:ext cx="49359" cy="57374"/>
            </a:xfrm>
            <a:custGeom>
              <a:avLst/>
              <a:gdLst>
                <a:gd name="connsiteX0" fmla="*/ 0 w 49359"/>
                <a:gd name="connsiteY0" fmla="*/ 57375 h 57374"/>
                <a:gd name="connsiteX1" fmla="*/ 0 w 49359"/>
                <a:gd name="connsiteY1" fmla="*/ 0 h 57374"/>
                <a:gd name="connsiteX2" fmla="*/ 9590 w 49359"/>
                <a:gd name="connsiteY2" fmla="*/ 0 h 57374"/>
                <a:gd name="connsiteX3" fmla="*/ 9590 w 49359"/>
                <a:gd name="connsiteY3" fmla="*/ 23459 h 57374"/>
                <a:gd name="connsiteX4" fmla="*/ 39769 w 49359"/>
                <a:gd name="connsiteY4" fmla="*/ 23459 h 57374"/>
                <a:gd name="connsiteX5" fmla="*/ 39769 w 49359"/>
                <a:gd name="connsiteY5" fmla="*/ 0 h 57374"/>
                <a:gd name="connsiteX6" fmla="*/ 49359 w 49359"/>
                <a:gd name="connsiteY6" fmla="*/ 0 h 57374"/>
                <a:gd name="connsiteX7" fmla="*/ 49359 w 49359"/>
                <a:gd name="connsiteY7" fmla="*/ 57375 h 57374"/>
                <a:gd name="connsiteX8" fmla="*/ 39769 w 49359"/>
                <a:gd name="connsiteY8" fmla="*/ 57375 h 57374"/>
                <a:gd name="connsiteX9" fmla="*/ 39769 w 49359"/>
                <a:gd name="connsiteY9" fmla="*/ 32503 h 57374"/>
                <a:gd name="connsiteX10" fmla="*/ 9590 w 49359"/>
                <a:gd name="connsiteY10" fmla="*/ 32503 h 57374"/>
                <a:gd name="connsiteX11" fmla="*/ 9590 w 49359"/>
                <a:gd name="connsiteY11" fmla="*/ 57375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9359" h="57374">
                  <a:moveTo>
                    <a:pt x="0" y="57375"/>
                  </a:moveTo>
                  <a:lnTo>
                    <a:pt x="0" y="0"/>
                  </a:lnTo>
                  <a:lnTo>
                    <a:pt x="9590" y="0"/>
                  </a:lnTo>
                  <a:lnTo>
                    <a:pt x="9590" y="23459"/>
                  </a:lnTo>
                  <a:lnTo>
                    <a:pt x="39769" y="23459"/>
                  </a:lnTo>
                  <a:lnTo>
                    <a:pt x="39769" y="0"/>
                  </a:lnTo>
                  <a:lnTo>
                    <a:pt x="49359" y="0"/>
                  </a:lnTo>
                  <a:lnTo>
                    <a:pt x="49359" y="57375"/>
                  </a:lnTo>
                  <a:lnTo>
                    <a:pt x="39769" y="57375"/>
                  </a:lnTo>
                  <a:lnTo>
                    <a:pt x="39769" y="32503"/>
                  </a:lnTo>
                  <a:lnTo>
                    <a:pt x="9590" y="32503"/>
                  </a:lnTo>
                  <a:lnTo>
                    <a:pt x="9590" y="57375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67BCDA38-3E2E-3B41-9481-C92AE6AD1D32}"/>
                </a:ext>
              </a:extLst>
            </p:cNvPr>
            <p:cNvSpPr/>
            <p:nvPr/>
          </p:nvSpPr>
          <p:spPr>
            <a:xfrm>
              <a:off x="953727" y="5935383"/>
              <a:ext cx="62333" cy="57374"/>
            </a:xfrm>
            <a:custGeom>
              <a:avLst/>
              <a:gdLst>
                <a:gd name="connsiteX0" fmla="*/ 52744 w 62333"/>
                <a:gd name="connsiteY0" fmla="*/ 0 h 57374"/>
                <a:gd name="connsiteX1" fmla="*/ 62333 w 62333"/>
                <a:gd name="connsiteY1" fmla="*/ 0 h 57374"/>
                <a:gd name="connsiteX2" fmla="*/ 62333 w 62333"/>
                <a:gd name="connsiteY2" fmla="*/ 57375 h 57374"/>
                <a:gd name="connsiteX3" fmla="*/ 52744 w 62333"/>
                <a:gd name="connsiteY3" fmla="*/ 57375 h 57374"/>
                <a:gd name="connsiteX4" fmla="*/ 52744 w 62333"/>
                <a:gd name="connsiteY4" fmla="*/ 0 h 57374"/>
                <a:gd name="connsiteX5" fmla="*/ 24256 w 62333"/>
                <a:gd name="connsiteY5" fmla="*/ 28546 h 57374"/>
                <a:gd name="connsiteX6" fmla="*/ 9590 w 62333"/>
                <a:gd name="connsiteY6" fmla="*/ 28546 h 57374"/>
                <a:gd name="connsiteX7" fmla="*/ 9590 w 62333"/>
                <a:gd name="connsiteY7" fmla="*/ 48896 h 57374"/>
                <a:gd name="connsiteX8" fmla="*/ 24256 w 62333"/>
                <a:gd name="connsiteY8" fmla="*/ 48896 h 57374"/>
                <a:gd name="connsiteX9" fmla="*/ 33000 w 62333"/>
                <a:gd name="connsiteY9" fmla="*/ 46069 h 57374"/>
                <a:gd name="connsiteX10" fmla="*/ 35256 w 62333"/>
                <a:gd name="connsiteY10" fmla="*/ 38438 h 57374"/>
                <a:gd name="connsiteX11" fmla="*/ 33000 w 62333"/>
                <a:gd name="connsiteY11" fmla="*/ 31090 h 57374"/>
                <a:gd name="connsiteX12" fmla="*/ 24256 w 62333"/>
                <a:gd name="connsiteY12" fmla="*/ 28546 h 57374"/>
                <a:gd name="connsiteX13" fmla="*/ 0 w 62333"/>
                <a:gd name="connsiteY13" fmla="*/ 57375 h 57374"/>
                <a:gd name="connsiteX14" fmla="*/ 0 w 62333"/>
                <a:gd name="connsiteY14" fmla="*/ 0 h 57374"/>
                <a:gd name="connsiteX15" fmla="*/ 9590 w 62333"/>
                <a:gd name="connsiteY15" fmla="*/ 0 h 57374"/>
                <a:gd name="connsiteX16" fmla="*/ 9590 w 62333"/>
                <a:gd name="connsiteY16" fmla="*/ 19784 h 57374"/>
                <a:gd name="connsiteX17" fmla="*/ 24256 w 62333"/>
                <a:gd name="connsiteY17" fmla="*/ 19784 h 57374"/>
                <a:gd name="connsiteX18" fmla="*/ 39205 w 62333"/>
                <a:gd name="connsiteY18" fmla="*/ 24589 h 57374"/>
                <a:gd name="connsiteX19" fmla="*/ 44282 w 62333"/>
                <a:gd name="connsiteY19" fmla="*/ 38156 h 57374"/>
                <a:gd name="connsiteX20" fmla="*/ 39205 w 62333"/>
                <a:gd name="connsiteY20" fmla="*/ 52287 h 57374"/>
                <a:gd name="connsiteX21" fmla="*/ 23974 w 62333"/>
                <a:gd name="connsiteY21" fmla="*/ 57375 h 57374"/>
                <a:gd name="connsiteX22" fmla="*/ 0 w 62333"/>
                <a:gd name="connsiteY22" fmla="*/ 57375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2333" h="57374">
                  <a:moveTo>
                    <a:pt x="52744" y="0"/>
                  </a:moveTo>
                  <a:lnTo>
                    <a:pt x="62333" y="0"/>
                  </a:lnTo>
                  <a:lnTo>
                    <a:pt x="62333" y="57375"/>
                  </a:lnTo>
                  <a:lnTo>
                    <a:pt x="52744" y="57375"/>
                  </a:lnTo>
                  <a:lnTo>
                    <a:pt x="52744" y="0"/>
                  </a:lnTo>
                  <a:close/>
                  <a:moveTo>
                    <a:pt x="24256" y="28546"/>
                  </a:moveTo>
                  <a:lnTo>
                    <a:pt x="9590" y="28546"/>
                  </a:lnTo>
                  <a:lnTo>
                    <a:pt x="9590" y="48896"/>
                  </a:lnTo>
                  <a:lnTo>
                    <a:pt x="24256" y="48896"/>
                  </a:lnTo>
                  <a:cubicBezTo>
                    <a:pt x="28487" y="48896"/>
                    <a:pt x="31590" y="47765"/>
                    <a:pt x="33000" y="46069"/>
                  </a:cubicBezTo>
                  <a:cubicBezTo>
                    <a:pt x="34692" y="44091"/>
                    <a:pt x="35256" y="41547"/>
                    <a:pt x="35256" y="38438"/>
                  </a:cubicBezTo>
                  <a:cubicBezTo>
                    <a:pt x="35256" y="35329"/>
                    <a:pt x="34410" y="32786"/>
                    <a:pt x="33000" y="31090"/>
                  </a:cubicBezTo>
                  <a:cubicBezTo>
                    <a:pt x="31590" y="29394"/>
                    <a:pt x="28769" y="28546"/>
                    <a:pt x="24256" y="28546"/>
                  </a:cubicBezTo>
                  <a:moveTo>
                    <a:pt x="0" y="57375"/>
                  </a:moveTo>
                  <a:lnTo>
                    <a:pt x="0" y="0"/>
                  </a:lnTo>
                  <a:lnTo>
                    <a:pt x="9590" y="0"/>
                  </a:lnTo>
                  <a:lnTo>
                    <a:pt x="9590" y="19784"/>
                  </a:lnTo>
                  <a:lnTo>
                    <a:pt x="24256" y="19784"/>
                  </a:lnTo>
                  <a:cubicBezTo>
                    <a:pt x="30744" y="19784"/>
                    <a:pt x="35821" y="21480"/>
                    <a:pt x="39205" y="24589"/>
                  </a:cubicBezTo>
                  <a:cubicBezTo>
                    <a:pt x="42590" y="27698"/>
                    <a:pt x="44282" y="32220"/>
                    <a:pt x="44282" y="38156"/>
                  </a:cubicBezTo>
                  <a:cubicBezTo>
                    <a:pt x="44282" y="44091"/>
                    <a:pt x="42590" y="48896"/>
                    <a:pt x="39205" y="52287"/>
                  </a:cubicBezTo>
                  <a:cubicBezTo>
                    <a:pt x="35821" y="55679"/>
                    <a:pt x="30744" y="57375"/>
                    <a:pt x="23974" y="57375"/>
                  </a:cubicBezTo>
                  <a:lnTo>
                    <a:pt x="0" y="57375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344C2DB0-5C48-B34D-A28C-AFECC7A74E5E}"/>
                </a:ext>
              </a:extLst>
            </p:cNvPr>
            <p:cNvSpPr/>
            <p:nvPr/>
          </p:nvSpPr>
          <p:spPr>
            <a:xfrm>
              <a:off x="1026778" y="5935383"/>
              <a:ext cx="54435" cy="57374"/>
            </a:xfrm>
            <a:custGeom>
              <a:avLst/>
              <a:gdLst>
                <a:gd name="connsiteX0" fmla="*/ 42872 w 54435"/>
                <a:gd name="connsiteY0" fmla="*/ 57375 h 57374"/>
                <a:gd name="connsiteX1" fmla="*/ 26795 w 54435"/>
                <a:gd name="connsiteY1" fmla="*/ 34481 h 57374"/>
                <a:gd name="connsiteX2" fmla="*/ 11282 w 54435"/>
                <a:gd name="connsiteY2" fmla="*/ 57375 h 57374"/>
                <a:gd name="connsiteX3" fmla="*/ 0 w 54435"/>
                <a:gd name="connsiteY3" fmla="*/ 57375 h 57374"/>
                <a:gd name="connsiteX4" fmla="*/ 21154 w 54435"/>
                <a:gd name="connsiteY4" fmla="*/ 27981 h 57374"/>
                <a:gd name="connsiteX5" fmla="*/ 1410 w 54435"/>
                <a:gd name="connsiteY5" fmla="*/ 0 h 57374"/>
                <a:gd name="connsiteX6" fmla="*/ 12410 w 54435"/>
                <a:gd name="connsiteY6" fmla="*/ 0 h 57374"/>
                <a:gd name="connsiteX7" fmla="*/ 26795 w 54435"/>
                <a:gd name="connsiteY7" fmla="*/ 21198 h 57374"/>
                <a:gd name="connsiteX8" fmla="*/ 41462 w 54435"/>
                <a:gd name="connsiteY8" fmla="*/ 0 h 57374"/>
                <a:gd name="connsiteX9" fmla="*/ 52462 w 54435"/>
                <a:gd name="connsiteY9" fmla="*/ 0 h 57374"/>
                <a:gd name="connsiteX10" fmla="*/ 32436 w 54435"/>
                <a:gd name="connsiteY10" fmla="*/ 27416 h 57374"/>
                <a:gd name="connsiteX11" fmla="*/ 54436 w 54435"/>
                <a:gd name="connsiteY11" fmla="*/ 57375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435" h="57374">
                  <a:moveTo>
                    <a:pt x="42872" y="57375"/>
                  </a:moveTo>
                  <a:lnTo>
                    <a:pt x="26795" y="34481"/>
                  </a:lnTo>
                  <a:lnTo>
                    <a:pt x="11282" y="57375"/>
                  </a:lnTo>
                  <a:lnTo>
                    <a:pt x="0" y="57375"/>
                  </a:lnTo>
                  <a:lnTo>
                    <a:pt x="21154" y="27981"/>
                  </a:lnTo>
                  <a:lnTo>
                    <a:pt x="1410" y="0"/>
                  </a:lnTo>
                  <a:lnTo>
                    <a:pt x="12410" y="0"/>
                  </a:lnTo>
                  <a:lnTo>
                    <a:pt x="26795" y="21198"/>
                  </a:lnTo>
                  <a:lnTo>
                    <a:pt x="41462" y="0"/>
                  </a:lnTo>
                  <a:lnTo>
                    <a:pt x="52462" y="0"/>
                  </a:lnTo>
                  <a:lnTo>
                    <a:pt x="32436" y="27416"/>
                  </a:lnTo>
                  <a:lnTo>
                    <a:pt x="54436" y="57375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grpSp>
          <p:nvGrpSpPr>
            <p:cNvPr id="39" name="Graphic 14">
              <a:extLst>
                <a:ext uri="{FF2B5EF4-FFF2-40B4-BE49-F238E27FC236}">
                  <a16:creationId xmlns:a16="http://schemas.microsoft.com/office/drawing/2014/main" id="{EFA7B93E-DE11-0C42-9FDB-635B9BB922E3}"/>
                </a:ext>
              </a:extLst>
            </p:cNvPr>
            <p:cNvGrpSpPr/>
            <p:nvPr/>
          </p:nvGrpSpPr>
          <p:grpSpPr>
            <a:xfrm>
              <a:off x="351829" y="6057199"/>
              <a:ext cx="116205" cy="82246"/>
              <a:chOff x="351829" y="6057199"/>
              <a:chExt cx="116205" cy="82246"/>
            </a:xfrm>
            <a:solidFill>
              <a:srgbClr val="CFD4D9"/>
            </a:solidFill>
          </p:grpSpPr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0870A2C9-2722-2D42-A794-AB0269D968C3}"/>
                  </a:ext>
                </a:extLst>
              </p:cNvPr>
              <p:cNvSpPr/>
              <p:nvPr/>
            </p:nvSpPr>
            <p:spPr>
              <a:xfrm>
                <a:off x="351829" y="6057199"/>
                <a:ext cx="54153" cy="82246"/>
              </a:xfrm>
              <a:custGeom>
                <a:avLst/>
                <a:gdLst>
                  <a:gd name="connsiteX0" fmla="*/ 9308 w 54153"/>
                  <a:gd name="connsiteY0" fmla="*/ 34764 h 82246"/>
                  <a:gd name="connsiteX1" fmla="*/ 14667 w 54153"/>
                  <a:gd name="connsiteY1" fmla="*/ 46917 h 82246"/>
                  <a:gd name="connsiteX2" fmla="*/ 27359 w 54153"/>
                  <a:gd name="connsiteY2" fmla="*/ 51439 h 82246"/>
                  <a:gd name="connsiteX3" fmla="*/ 39769 w 54153"/>
                  <a:gd name="connsiteY3" fmla="*/ 45504 h 82246"/>
                  <a:gd name="connsiteX4" fmla="*/ 44282 w 54153"/>
                  <a:gd name="connsiteY4" fmla="*/ 29677 h 82246"/>
                  <a:gd name="connsiteX5" fmla="*/ 39769 w 54153"/>
                  <a:gd name="connsiteY5" fmla="*/ 14414 h 82246"/>
                  <a:gd name="connsiteX6" fmla="*/ 27077 w 54153"/>
                  <a:gd name="connsiteY6" fmla="*/ 8479 h 82246"/>
                  <a:gd name="connsiteX7" fmla="*/ 20590 w 54153"/>
                  <a:gd name="connsiteY7" fmla="*/ 9610 h 82246"/>
                  <a:gd name="connsiteX8" fmla="*/ 14949 w 54153"/>
                  <a:gd name="connsiteY8" fmla="*/ 13284 h 82246"/>
                  <a:gd name="connsiteX9" fmla="*/ 11000 w 54153"/>
                  <a:gd name="connsiteY9" fmla="*/ 19219 h 82246"/>
                  <a:gd name="connsiteX10" fmla="*/ 9590 w 54153"/>
                  <a:gd name="connsiteY10" fmla="*/ 27416 h 82246"/>
                  <a:gd name="connsiteX11" fmla="*/ 9590 w 54153"/>
                  <a:gd name="connsiteY11" fmla="*/ 34764 h 82246"/>
                  <a:gd name="connsiteX12" fmla="*/ 0 w 54153"/>
                  <a:gd name="connsiteY12" fmla="*/ 82247 h 82246"/>
                  <a:gd name="connsiteX13" fmla="*/ 0 w 54153"/>
                  <a:gd name="connsiteY13" fmla="*/ 1413 h 82246"/>
                  <a:gd name="connsiteX14" fmla="*/ 9590 w 54153"/>
                  <a:gd name="connsiteY14" fmla="*/ 1413 h 82246"/>
                  <a:gd name="connsiteX15" fmla="*/ 9590 w 54153"/>
                  <a:gd name="connsiteY15" fmla="*/ 9044 h 82246"/>
                  <a:gd name="connsiteX16" fmla="*/ 18051 w 54153"/>
                  <a:gd name="connsiteY16" fmla="*/ 2261 h 82246"/>
                  <a:gd name="connsiteX17" fmla="*/ 29051 w 54153"/>
                  <a:gd name="connsiteY17" fmla="*/ 0 h 82246"/>
                  <a:gd name="connsiteX18" fmla="*/ 38923 w 54153"/>
                  <a:gd name="connsiteY18" fmla="*/ 1978 h 82246"/>
                  <a:gd name="connsiteX19" fmla="*/ 46821 w 54153"/>
                  <a:gd name="connsiteY19" fmla="*/ 7631 h 82246"/>
                  <a:gd name="connsiteX20" fmla="*/ 52180 w 54153"/>
                  <a:gd name="connsiteY20" fmla="*/ 16958 h 82246"/>
                  <a:gd name="connsiteX21" fmla="*/ 54154 w 54153"/>
                  <a:gd name="connsiteY21" fmla="*/ 29677 h 82246"/>
                  <a:gd name="connsiteX22" fmla="*/ 46821 w 54153"/>
                  <a:gd name="connsiteY22" fmla="*/ 52005 h 82246"/>
                  <a:gd name="connsiteX23" fmla="*/ 27359 w 54153"/>
                  <a:gd name="connsiteY23" fmla="*/ 60201 h 82246"/>
                  <a:gd name="connsiteX24" fmla="*/ 17205 w 54153"/>
                  <a:gd name="connsiteY24" fmla="*/ 58223 h 82246"/>
                  <a:gd name="connsiteX25" fmla="*/ 9590 w 54153"/>
                  <a:gd name="connsiteY25" fmla="*/ 52570 h 82246"/>
                  <a:gd name="connsiteX26" fmla="*/ 9590 w 54153"/>
                  <a:gd name="connsiteY26" fmla="*/ 82247 h 82246"/>
                  <a:gd name="connsiteX27" fmla="*/ 0 w 54153"/>
                  <a:gd name="connsiteY27" fmla="*/ 82247 h 82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4153" h="82246">
                    <a:moveTo>
                      <a:pt x="9308" y="34764"/>
                    </a:moveTo>
                    <a:cubicBezTo>
                      <a:pt x="9308" y="40134"/>
                      <a:pt x="11000" y="44091"/>
                      <a:pt x="14667" y="46917"/>
                    </a:cubicBezTo>
                    <a:cubicBezTo>
                      <a:pt x="18333" y="49744"/>
                      <a:pt x="22564" y="51439"/>
                      <a:pt x="27359" y="51439"/>
                    </a:cubicBezTo>
                    <a:cubicBezTo>
                      <a:pt x="32718" y="51439"/>
                      <a:pt x="36667" y="49461"/>
                      <a:pt x="39769" y="45504"/>
                    </a:cubicBezTo>
                    <a:cubicBezTo>
                      <a:pt x="42872" y="41547"/>
                      <a:pt x="44282" y="36460"/>
                      <a:pt x="44282" y="29677"/>
                    </a:cubicBezTo>
                    <a:cubicBezTo>
                      <a:pt x="44282" y="23459"/>
                      <a:pt x="42872" y="18371"/>
                      <a:pt x="39769" y="14414"/>
                    </a:cubicBezTo>
                    <a:cubicBezTo>
                      <a:pt x="36667" y="10457"/>
                      <a:pt x="32436" y="8479"/>
                      <a:pt x="27077" y="8479"/>
                    </a:cubicBezTo>
                    <a:cubicBezTo>
                      <a:pt x="24821" y="8479"/>
                      <a:pt x="22564" y="8762"/>
                      <a:pt x="20590" y="9610"/>
                    </a:cubicBezTo>
                    <a:cubicBezTo>
                      <a:pt x="18615" y="10457"/>
                      <a:pt x="16641" y="11588"/>
                      <a:pt x="14949" y="13284"/>
                    </a:cubicBezTo>
                    <a:cubicBezTo>
                      <a:pt x="13256" y="14980"/>
                      <a:pt x="11846" y="16958"/>
                      <a:pt x="11000" y="19219"/>
                    </a:cubicBezTo>
                    <a:cubicBezTo>
                      <a:pt x="9872" y="21763"/>
                      <a:pt x="9590" y="24307"/>
                      <a:pt x="9590" y="27416"/>
                    </a:cubicBezTo>
                    <a:lnTo>
                      <a:pt x="9590" y="34764"/>
                    </a:lnTo>
                    <a:close/>
                    <a:moveTo>
                      <a:pt x="0" y="82247"/>
                    </a:moveTo>
                    <a:lnTo>
                      <a:pt x="0" y="1413"/>
                    </a:lnTo>
                    <a:lnTo>
                      <a:pt x="9590" y="1413"/>
                    </a:lnTo>
                    <a:lnTo>
                      <a:pt x="9590" y="9044"/>
                    </a:lnTo>
                    <a:cubicBezTo>
                      <a:pt x="11564" y="5935"/>
                      <a:pt x="14385" y="3957"/>
                      <a:pt x="18051" y="2261"/>
                    </a:cubicBezTo>
                    <a:cubicBezTo>
                      <a:pt x="21436" y="848"/>
                      <a:pt x="25103" y="0"/>
                      <a:pt x="29051" y="0"/>
                    </a:cubicBezTo>
                    <a:cubicBezTo>
                      <a:pt x="32436" y="0"/>
                      <a:pt x="35821" y="565"/>
                      <a:pt x="38923" y="1978"/>
                    </a:cubicBezTo>
                    <a:cubicBezTo>
                      <a:pt x="42026" y="3109"/>
                      <a:pt x="44564" y="5087"/>
                      <a:pt x="46821" y="7631"/>
                    </a:cubicBezTo>
                    <a:cubicBezTo>
                      <a:pt x="49077" y="10175"/>
                      <a:pt x="51051" y="13284"/>
                      <a:pt x="52180" y="16958"/>
                    </a:cubicBezTo>
                    <a:cubicBezTo>
                      <a:pt x="53590" y="20632"/>
                      <a:pt x="54154" y="24872"/>
                      <a:pt x="54154" y="29677"/>
                    </a:cubicBezTo>
                    <a:cubicBezTo>
                      <a:pt x="54154" y="39286"/>
                      <a:pt x="51615" y="46635"/>
                      <a:pt x="46821" y="52005"/>
                    </a:cubicBezTo>
                    <a:cubicBezTo>
                      <a:pt x="42026" y="57375"/>
                      <a:pt x="35538" y="60201"/>
                      <a:pt x="27359" y="60201"/>
                    </a:cubicBezTo>
                    <a:cubicBezTo>
                      <a:pt x="23692" y="60201"/>
                      <a:pt x="20308" y="59636"/>
                      <a:pt x="17205" y="58223"/>
                    </a:cubicBezTo>
                    <a:cubicBezTo>
                      <a:pt x="14103" y="56810"/>
                      <a:pt x="11564" y="55114"/>
                      <a:pt x="9590" y="52570"/>
                    </a:cubicBezTo>
                    <a:lnTo>
                      <a:pt x="9590" y="82247"/>
                    </a:lnTo>
                    <a:lnTo>
                      <a:pt x="0" y="82247"/>
                    </a:lnTo>
                    <a:close/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28189C74-7479-0C4B-8B0E-4F62FF8E26F5}"/>
                  </a:ext>
                </a:extLst>
              </p:cNvPr>
              <p:cNvSpPr/>
              <p:nvPr/>
            </p:nvSpPr>
            <p:spPr>
              <a:xfrm>
                <a:off x="416701" y="6057764"/>
                <a:ext cx="51333" cy="59635"/>
              </a:xfrm>
              <a:custGeom>
                <a:avLst/>
                <a:gdLst>
                  <a:gd name="connsiteX0" fmla="*/ 26513 w 51333"/>
                  <a:gd name="connsiteY0" fmla="*/ 7914 h 59635"/>
                  <a:gd name="connsiteX1" fmla="*/ 15513 w 51333"/>
                  <a:gd name="connsiteY1" fmla="*/ 12153 h 59635"/>
                  <a:gd name="connsiteX2" fmla="*/ 9872 w 51333"/>
                  <a:gd name="connsiteY2" fmla="*/ 23176 h 59635"/>
                  <a:gd name="connsiteX3" fmla="*/ 42026 w 51333"/>
                  <a:gd name="connsiteY3" fmla="*/ 23176 h 59635"/>
                  <a:gd name="connsiteX4" fmla="*/ 38077 w 51333"/>
                  <a:gd name="connsiteY4" fmla="*/ 12153 h 59635"/>
                  <a:gd name="connsiteX5" fmla="*/ 26513 w 51333"/>
                  <a:gd name="connsiteY5" fmla="*/ 7914 h 59635"/>
                  <a:gd name="connsiteX6" fmla="*/ 51333 w 51333"/>
                  <a:gd name="connsiteY6" fmla="*/ 31372 h 59635"/>
                  <a:gd name="connsiteX7" fmla="*/ 9590 w 51333"/>
                  <a:gd name="connsiteY7" fmla="*/ 31372 h 59635"/>
                  <a:gd name="connsiteX8" fmla="*/ 14949 w 51333"/>
                  <a:gd name="connsiteY8" fmla="*/ 46069 h 59635"/>
                  <a:gd name="connsiteX9" fmla="*/ 27077 w 51333"/>
                  <a:gd name="connsiteY9" fmla="*/ 51157 h 59635"/>
                  <a:gd name="connsiteX10" fmla="*/ 37513 w 51333"/>
                  <a:gd name="connsiteY10" fmla="*/ 48048 h 59635"/>
                  <a:gd name="connsiteX11" fmla="*/ 42308 w 51333"/>
                  <a:gd name="connsiteY11" fmla="*/ 40699 h 59635"/>
                  <a:gd name="connsiteX12" fmla="*/ 51333 w 51333"/>
                  <a:gd name="connsiteY12" fmla="*/ 42395 h 59635"/>
                  <a:gd name="connsiteX13" fmla="*/ 42872 w 51333"/>
                  <a:gd name="connsiteY13" fmla="*/ 55114 h 59635"/>
                  <a:gd name="connsiteX14" fmla="*/ 26795 w 51333"/>
                  <a:gd name="connsiteY14" fmla="*/ 59636 h 59635"/>
                  <a:gd name="connsiteX15" fmla="*/ 7333 w 51333"/>
                  <a:gd name="connsiteY15" fmla="*/ 51722 h 59635"/>
                  <a:gd name="connsiteX16" fmla="*/ 0 w 51333"/>
                  <a:gd name="connsiteY16" fmla="*/ 29677 h 59635"/>
                  <a:gd name="connsiteX17" fmla="*/ 1974 w 51333"/>
                  <a:gd name="connsiteY17" fmla="*/ 16958 h 59635"/>
                  <a:gd name="connsiteX18" fmla="*/ 7615 w 51333"/>
                  <a:gd name="connsiteY18" fmla="*/ 7631 h 59635"/>
                  <a:gd name="connsiteX19" fmla="*/ 16077 w 51333"/>
                  <a:gd name="connsiteY19" fmla="*/ 1978 h 59635"/>
                  <a:gd name="connsiteX20" fmla="*/ 26513 w 51333"/>
                  <a:gd name="connsiteY20" fmla="*/ 0 h 59635"/>
                  <a:gd name="connsiteX21" fmla="*/ 44564 w 51333"/>
                  <a:gd name="connsiteY21" fmla="*/ 7349 h 59635"/>
                  <a:gd name="connsiteX22" fmla="*/ 51333 w 51333"/>
                  <a:gd name="connsiteY22" fmla="*/ 27698 h 59635"/>
                  <a:gd name="connsiteX23" fmla="*/ 51333 w 51333"/>
                  <a:gd name="connsiteY23" fmla="*/ 31372 h 59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1333" h="59635">
                    <a:moveTo>
                      <a:pt x="26513" y="7914"/>
                    </a:moveTo>
                    <a:cubicBezTo>
                      <a:pt x="22000" y="7914"/>
                      <a:pt x="18333" y="9327"/>
                      <a:pt x="15513" y="12153"/>
                    </a:cubicBezTo>
                    <a:cubicBezTo>
                      <a:pt x="12410" y="14980"/>
                      <a:pt x="10718" y="18654"/>
                      <a:pt x="9872" y="23176"/>
                    </a:cubicBezTo>
                    <a:lnTo>
                      <a:pt x="42026" y="23176"/>
                    </a:lnTo>
                    <a:cubicBezTo>
                      <a:pt x="41744" y="18654"/>
                      <a:pt x="40333" y="14980"/>
                      <a:pt x="38077" y="12153"/>
                    </a:cubicBezTo>
                    <a:cubicBezTo>
                      <a:pt x="35256" y="9327"/>
                      <a:pt x="31590" y="7914"/>
                      <a:pt x="26513" y="7914"/>
                    </a:cubicBezTo>
                    <a:moveTo>
                      <a:pt x="51333" y="31372"/>
                    </a:moveTo>
                    <a:lnTo>
                      <a:pt x="9590" y="31372"/>
                    </a:lnTo>
                    <a:cubicBezTo>
                      <a:pt x="9872" y="37873"/>
                      <a:pt x="11564" y="42678"/>
                      <a:pt x="14949" y="46069"/>
                    </a:cubicBezTo>
                    <a:cubicBezTo>
                      <a:pt x="18051" y="49461"/>
                      <a:pt x="22282" y="51157"/>
                      <a:pt x="27077" y="51157"/>
                    </a:cubicBezTo>
                    <a:cubicBezTo>
                      <a:pt x="31590" y="51157"/>
                      <a:pt x="34974" y="50026"/>
                      <a:pt x="37513" y="48048"/>
                    </a:cubicBezTo>
                    <a:cubicBezTo>
                      <a:pt x="40051" y="46069"/>
                      <a:pt x="41462" y="43526"/>
                      <a:pt x="42308" y="40699"/>
                    </a:cubicBezTo>
                    <a:lnTo>
                      <a:pt x="51333" y="42395"/>
                    </a:lnTo>
                    <a:cubicBezTo>
                      <a:pt x="49923" y="47765"/>
                      <a:pt x="47103" y="52005"/>
                      <a:pt x="42872" y="55114"/>
                    </a:cubicBezTo>
                    <a:cubicBezTo>
                      <a:pt x="38641" y="58223"/>
                      <a:pt x="33282" y="59636"/>
                      <a:pt x="26795" y="59636"/>
                    </a:cubicBezTo>
                    <a:cubicBezTo>
                      <a:pt x="18615" y="59636"/>
                      <a:pt x="12128" y="57092"/>
                      <a:pt x="7333" y="51722"/>
                    </a:cubicBezTo>
                    <a:cubicBezTo>
                      <a:pt x="2538" y="46352"/>
                      <a:pt x="0" y="39004"/>
                      <a:pt x="0" y="29677"/>
                    </a:cubicBezTo>
                    <a:cubicBezTo>
                      <a:pt x="0" y="24872"/>
                      <a:pt x="564" y="20632"/>
                      <a:pt x="1974" y="16958"/>
                    </a:cubicBezTo>
                    <a:cubicBezTo>
                      <a:pt x="3385" y="13284"/>
                      <a:pt x="5359" y="10175"/>
                      <a:pt x="7615" y="7631"/>
                    </a:cubicBezTo>
                    <a:cubicBezTo>
                      <a:pt x="9872" y="5087"/>
                      <a:pt x="12974" y="3109"/>
                      <a:pt x="16077" y="1978"/>
                    </a:cubicBezTo>
                    <a:cubicBezTo>
                      <a:pt x="19462" y="565"/>
                      <a:pt x="22846" y="0"/>
                      <a:pt x="26513" y="0"/>
                    </a:cubicBezTo>
                    <a:cubicBezTo>
                      <a:pt x="34128" y="0"/>
                      <a:pt x="40051" y="2544"/>
                      <a:pt x="44564" y="7349"/>
                    </a:cubicBezTo>
                    <a:cubicBezTo>
                      <a:pt x="49077" y="12153"/>
                      <a:pt x="51333" y="18937"/>
                      <a:pt x="51333" y="27698"/>
                    </a:cubicBezTo>
                    <a:lnTo>
                      <a:pt x="51333" y="31372"/>
                    </a:lnTo>
                    <a:close/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</p:grp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EE55384D-3B34-9946-8EF3-4606A317DEE6}"/>
                </a:ext>
              </a:extLst>
            </p:cNvPr>
            <p:cNvSpPr/>
            <p:nvPr/>
          </p:nvSpPr>
          <p:spPr>
            <a:xfrm>
              <a:off x="482137" y="6058612"/>
              <a:ext cx="75307" cy="57374"/>
            </a:xfrm>
            <a:custGeom>
              <a:avLst/>
              <a:gdLst>
                <a:gd name="connsiteX0" fmla="*/ 75308 w 75307"/>
                <a:gd name="connsiteY0" fmla="*/ 0 h 57374"/>
                <a:gd name="connsiteX1" fmla="*/ 75308 w 75307"/>
                <a:gd name="connsiteY1" fmla="*/ 57375 h 57374"/>
                <a:gd name="connsiteX2" fmla="*/ 0 w 75307"/>
                <a:gd name="connsiteY2" fmla="*/ 57375 h 57374"/>
                <a:gd name="connsiteX3" fmla="*/ 0 w 75307"/>
                <a:gd name="connsiteY3" fmla="*/ 0 h 57374"/>
                <a:gd name="connsiteX4" fmla="*/ 9308 w 75307"/>
                <a:gd name="connsiteY4" fmla="*/ 0 h 57374"/>
                <a:gd name="connsiteX5" fmla="*/ 9308 w 75307"/>
                <a:gd name="connsiteY5" fmla="*/ 48613 h 57374"/>
                <a:gd name="connsiteX6" fmla="*/ 32718 w 75307"/>
                <a:gd name="connsiteY6" fmla="*/ 48613 h 57374"/>
                <a:gd name="connsiteX7" fmla="*/ 32718 w 75307"/>
                <a:gd name="connsiteY7" fmla="*/ 0 h 57374"/>
                <a:gd name="connsiteX8" fmla="*/ 42308 w 75307"/>
                <a:gd name="connsiteY8" fmla="*/ 0 h 57374"/>
                <a:gd name="connsiteX9" fmla="*/ 42308 w 75307"/>
                <a:gd name="connsiteY9" fmla="*/ 48613 h 57374"/>
                <a:gd name="connsiteX10" fmla="*/ 65718 w 75307"/>
                <a:gd name="connsiteY10" fmla="*/ 48613 h 57374"/>
                <a:gd name="connsiteX11" fmla="*/ 65718 w 75307"/>
                <a:gd name="connsiteY11" fmla="*/ 0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07" h="57374">
                  <a:moveTo>
                    <a:pt x="75308" y="0"/>
                  </a:moveTo>
                  <a:lnTo>
                    <a:pt x="75308" y="57375"/>
                  </a:lnTo>
                  <a:lnTo>
                    <a:pt x="0" y="57375"/>
                  </a:lnTo>
                  <a:lnTo>
                    <a:pt x="0" y="0"/>
                  </a:lnTo>
                  <a:lnTo>
                    <a:pt x="9308" y="0"/>
                  </a:lnTo>
                  <a:lnTo>
                    <a:pt x="9308" y="48613"/>
                  </a:lnTo>
                  <a:lnTo>
                    <a:pt x="32718" y="48613"/>
                  </a:lnTo>
                  <a:lnTo>
                    <a:pt x="32718" y="0"/>
                  </a:lnTo>
                  <a:lnTo>
                    <a:pt x="42308" y="0"/>
                  </a:lnTo>
                  <a:lnTo>
                    <a:pt x="42308" y="48613"/>
                  </a:lnTo>
                  <a:lnTo>
                    <a:pt x="65718" y="48613"/>
                  </a:lnTo>
                  <a:lnTo>
                    <a:pt x="65718" y="0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FFB921AC-9713-554E-8CF1-4B3D02CE14F8}"/>
                </a:ext>
              </a:extLst>
            </p:cNvPr>
            <p:cNvSpPr/>
            <p:nvPr/>
          </p:nvSpPr>
          <p:spPr>
            <a:xfrm>
              <a:off x="571547" y="6057764"/>
              <a:ext cx="51333" cy="59635"/>
            </a:xfrm>
            <a:custGeom>
              <a:avLst/>
              <a:gdLst>
                <a:gd name="connsiteX0" fmla="*/ 26513 w 51333"/>
                <a:gd name="connsiteY0" fmla="*/ 7914 h 59635"/>
                <a:gd name="connsiteX1" fmla="*/ 15513 w 51333"/>
                <a:gd name="connsiteY1" fmla="*/ 12153 h 59635"/>
                <a:gd name="connsiteX2" fmla="*/ 9872 w 51333"/>
                <a:gd name="connsiteY2" fmla="*/ 23176 h 59635"/>
                <a:gd name="connsiteX3" fmla="*/ 41744 w 51333"/>
                <a:gd name="connsiteY3" fmla="*/ 23176 h 59635"/>
                <a:gd name="connsiteX4" fmla="*/ 37795 w 51333"/>
                <a:gd name="connsiteY4" fmla="*/ 12153 h 59635"/>
                <a:gd name="connsiteX5" fmla="*/ 26513 w 51333"/>
                <a:gd name="connsiteY5" fmla="*/ 7914 h 59635"/>
                <a:gd name="connsiteX6" fmla="*/ 51333 w 51333"/>
                <a:gd name="connsiteY6" fmla="*/ 31372 h 59635"/>
                <a:gd name="connsiteX7" fmla="*/ 9590 w 51333"/>
                <a:gd name="connsiteY7" fmla="*/ 31372 h 59635"/>
                <a:gd name="connsiteX8" fmla="*/ 14949 w 51333"/>
                <a:gd name="connsiteY8" fmla="*/ 46069 h 59635"/>
                <a:gd name="connsiteX9" fmla="*/ 27077 w 51333"/>
                <a:gd name="connsiteY9" fmla="*/ 51157 h 59635"/>
                <a:gd name="connsiteX10" fmla="*/ 37513 w 51333"/>
                <a:gd name="connsiteY10" fmla="*/ 48048 h 59635"/>
                <a:gd name="connsiteX11" fmla="*/ 42308 w 51333"/>
                <a:gd name="connsiteY11" fmla="*/ 40699 h 59635"/>
                <a:gd name="connsiteX12" fmla="*/ 51333 w 51333"/>
                <a:gd name="connsiteY12" fmla="*/ 42395 h 59635"/>
                <a:gd name="connsiteX13" fmla="*/ 42872 w 51333"/>
                <a:gd name="connsiteY13" fmla="*/ 55114 h 59635"/>
                <a:gd name="connsiteX14" fmla="*/ 26795 w 51333"/>
                <a:gd name="connsiteY14" fmla="*/ 59636 h 59635"/>
                <a:gd name="connsiteX15" fmla="*/ 7333 w 51333"/>
                <a:gd name="connsiteY15" fmla="*/ 51722 h 59635"/>
                <a:gd name="connsiteX16" fmla="*/ 0 w 51333"/>
                <a:gd name="connsiteY16" fmla="*/ 29677 h 59635"/>
                <a:gd name="connsiteX17" fmla="*/ 1974 w 51333"/>
                <a:gd name="connsiteY17" fmla="*/ 16958 h 59635"/>
                <a:gd name="connsiteX18" fmla="*/ 7615 w 51333"/>
                <a:gd name="connsiteY18" fmla="*/ 7631 h 59635"/>
                <a:gd name="connsiteX19" fmla="*/ 16077 w 51333"/>
                <a:gd name="connsiteY19" fmla="*/ 1978 h 59635"/>
                <a:gd name="connsiteX20" fmla="*/ 26513 w 51333"/>
                <a:gd name="connsiteY20" fmla="*/ 0 h 59635"/>
                <a:gd name="connsiteX21" fmla="*/ 44564 w 51333"/>
                <a:gd name="connsiteY21" fmla="*/ 7349 h 59635"/>
                <a:gd name="connsiteX22" fmla="*/ 51333 w 51333"/>
                <a:gd name="connsiteY22" fmla="*/ 27698 h 59635"/>
                <a:gd name="connsiteX23" fmla="*/ 51333 w 51333"/>
                <a:gd name="connsiteY23" fmla="*/ 31372 h 59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1333" h="59635">
                  <a:moveTo>
                    <a:pt x="26513" y="7914"/>
                  </a:moveTo>
                  <a:cubicBezTo>
                    <a:pt x="22000" y="7914"/>
                    <a:pt x="18333" y="9327"/>
                    <a:pt x="15513" y="12153"/>
                  </a:cubicBezTo>
                  <a:cubicBezTo>
                    <a:pt x="12410" y="14980"/>
                    <a:pt x="10718" y="18654"/>
                    <a:pt x="9872" y="23176"/>
                  </a:cubicBezTo>
                  <a:lnTo>
                    <a:pt x="41744" y="23176"/>
                  </a:lnTo>
                  <a:cubicBezTo>
                    <a:pt x="41462" y="18654"/>
                    <a:pt x="40051" y="14980"/>
                    <a:pt x="37795" y="12153"/>
                  </a:cubicBezTo>
                  <a:cubicBezTo>
                    <a:pt x="35256" y="9327"/>
                    <a:pt x="31590" y="7914"/>
                    <a:pt x="26513" y="7914"/>
                  </a:cubicBezTo>
                  <a:moveTo>
                    <a:pt x="51333" y="31372"/>
                  </a:moveTo>
                  <a:lnTo>
                    <a:pt x="9590" y="31372"/>
                  </a:lnTo>
                  <a:cubicBezTo>
                    <a:pt x="9872" y="37873"/>
                    <a:pt x="11564" y="42678"/>
                    <a:pt x="14949" y="46069"/>
                  </a:cubicBezTo>
                  <a:cubicBezTo>
                    <a:pt x="18051" y="49461"/>
                    <a:pt x="22282" y="51157"/>
                    <a:pt x="27077" y="51157"/>
                  </a:cubicBezTo>
                  <a:cubicBezTo>
                    <a:pt x="31590" y="51157"/>
                    <a:pt x="34974" y="50026"/>
                    <a:pt x="37513" y="48048"/>
                  </a:cubicBezTo>
                  <a:cubicBezTo>
                    <a:pt x="40051" y="46069"/>
                    <a:pt x="41462" y="43526"/>
                    <a:pt x="42308" y="40699"/>
                  </a:cubicBezTo>
                  <a:lnTo>
                    <a:pt x="51333" y="42395"/>
                  </a:lnTo>
                  <a:cubicBezTo>
                    <a:pt x="49923" y="47765"/>
                    <a:pt x="47103" y="52005"/>
                    <a:pt x="42872" y="55114"/>
                  </a:cubicBezTo>
                  <a:cubicBezTo>
                    <a:pt x="38641" y="58223"/>
                    <a:pt x="33282" y="59636"/>
                    <a:pt x="26795" y="59636"/>
                  </a:cubicBezTo>
                  <a:cubicBezTo>
                    <a:pt x="18615" y="59636"/>
                    <a:pt x="12128" y="57092"/>
                    <a:pt x="7333" y="51722"/>
                  </a:cubicBezTo>
                  <a:cubicBezTo>
                    <a:pt x="2538" y="46352"/>
                    <a:pt x="0" y="39004"/>
                    <a:pt x="0" y="29677"/>
                  </a:cubicBezTo>
                  <a:cubicBezTo>
                    <a:pt x="0" y="24872"/>
                    <a:pt x="564" y="20632"/>
                    <a:pt x="1974" y="16958"/>
                  </a:cubicBezTo>
                  <a:cubicBezTo>
                    <a:pt x="3385" y="13284"/>
                    <a:pt x="5359" y="10175"/>
                    <a:pt x="7615" y="7631"/>
                  </a:cubicBezTo>
                  <a:cubicBezTo>
                    <a:pt x="9872" y="5087"/>
                    <a:pt x="12974" y="3109"/>
                    <a:pt x="16077" y="1978"/>
                  </a:cubicBezTo>
                  <a:cubicBezTo>
                    <a:pt x="19462" y="565"/>
                    <a:pt x="22846" y="0"/>
                    <a:pt x="26513" y="0"/>
                  </a:cubicBezTo>
                  <a:cubicBezTo>
                    <a:pt x="34128" y="0"/>
                    <a:pt x="40051" y="2544"/>
                    <a:pt x="44564" y="7349"/>
                  </a:cubicBezTo>
                  <a:cubicBezTo>
                    <a:pt x="49077" y="12153"/>
                    <a:pt x="51333" y="18937"/>
                    <a:pt x="51333" y="27698"/>
                  </a:cubicBezTo>
                  <a:lnTo>
                    <a:pt x="51333" y="31372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6EE2926A-3DFB-D54D-AD92-032FA5608BFB}"/>
                </a:ext>
              </a:extLst>
            </p:cNvPr>
            <p:cNvSpPr/>
            <p:nvPr/>
          </p:nvSpPr>
          <p:spPr>
            <a:xfrm>
              <a:off x="636983" y="6058612"/>
              <a:ext cx="49076" cy="57374"/>
            </a:xfrm>
            <a:custGeom>
              <a:avLst/>
              <a:gdLst>
                <a:gd name="connsiteX0" fmla="*/ 0 w 49076"/>
                <a:gd name="connsiteY0" fmla="*/ 57375 h 57374"/>
                <a:gd name="connsiteX1" fmla="*/ 0 w 49076"/>
                <a:gd name="connsiteY1" fmla="*/ 0 h 57374"/>
                <a:gd name="connsiteX2" fmla="*/ 9308 w 49076"/>
                <a:gd name="connsiteY2" fmla="*/ 0 h 57374"/>
                <a:gd name="connsiteX3" fmla="*/ 9308 w 49076"/>
                <a:gd name="connsiteY3" fmla="*/ 23459 h 57374"/>
                <a:gd name="connsiteX4" fmla="*/ 39769 w 49076"/>
                <a:gd name="connsiteY4" fmla="*/ 23459 h 57374"/>
                <a:gd name="connsiteX5" fmla="*/ 39769 w 49076"/>
                <a:gd name="connsiteY5" fmla="*/ 0 h 57374"/>
                <a:gd name="connsiteX6" fmla="*/ 49077 w 49076"/>
                <a:gd name="connsiteY6" fmla="*/ 0 h 57374"/>
                <a:gd name="connsiteX7" fmla="*/ 49077 w 49076"/>
                <a:gd name="connsiteY7" fmla="*/ 57375 h 57374"/>
                <a:gd name="connsiteX8" fmla="*/ 39769 w 49076"/>
                <a:gd name="connsiteY8" fmla="*/ 57375 h 57374"/>
                <a:gd name="connsiteX9" fmla="*/ 39769 w 49076"/>
                <a:gd name="connsiteY9" fmla="*/ 32503 h 57374"/>
                <a:gd name="connsiteX10" fmla="*/ 9308 w 49076"/>
                <a:gd name="connsiteY10" fmla="*/ 32503 h 57374"/>
                <a:gd name="connsiteX11" fmla="*/ 9308 w 49076"/>
                <a:gd name="connsiteY11" fmla="*/ 57375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9076" h="57374">
                  <a:moveTo>
                    <a:pt x="0" y="57375"/>
                  </a:moveTo>
                  <a:lnTo>
                    <a:pt x="0" y="0"/>
                  </a:lnTo>
                  <a:lnTo>
                    <a:pt x="9308" y="0"/>
                  </a:lnTo>
                  <a:lnTo>
                    <a:pt x="9308" y="23459"/>
                  </a:lnTo>
                  <a:lnTo>
                    <a:pt x="39769" y="23459"/>
                  </a:lnTo>
                  <a:lnTo>
                    <a:pt x="39769" y="0"/>
                  </a:lnTo>
                  <a:lnTo>
                    <a:pt x="49077" y="0"/>
                  </a:lnTo>
                  <a:lnTo>
                    <a:pt x="49077" y="57375"/>
                  </a:lnTo>
                  <a:lnTo>
                    <a:pt x="39769" y="57375"/>
                  </a:lnTo>
                  <a:lnTo>
                    <a:pt x="39769" y="32503"/>
                  </a:lnTo>
                  <a:lnTo>
                    <a:pt x="9308" y="32503"/>
                  </a:lnTo>
                  <a:lnTo>
                    <a:pt x="9308" y="57375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D4A249C8-809F-A44B-A673-3F0FCD684A54}"/>
                </a:ext>
              </a:extLst>
            </p:cNvPr>
            <p:cNvSpPr/>
            <p:nvPr/>
          </p:nvSpPr>
          <p:spPr>
            <a:xfrm>
              <a:off x="704111" y="6058612"/>
              <a:ext cx="47948" cy="57374"/>
            </a:xfrm>
            <a:custGeom>
              <a:avLst/>
              <a:gdLst>
                <a:gd name="connsiteX0" fmla="*/ 10154 w 47948"/>
                <a:gd name="connsiteY0" fmla="*/ 57375 h 57374"/>
                <a:gd name="connsiteX1" fmla="*/ 0 w 47948"/>
                <a:gd name="connsiteY1" fmla="*/ 57375 h 57374"/>
                <a:gd name="connsiteX2" fmla="*/ 0 w 47948"/>
                <a:gd name="connsiteY2" fmla="*/ 0 h 57374"/>
                <a:gd name="connsiteX3" fmla="*/ 9026 w 47948"/>
                <a:gd name="connsiteY3" fmla="*/ 0 h 57374"/>
                <a:gd name="connsiteX4" fmla="*/ 9026 w 47948"/>
                <a:gd name="connsiteY4" fmla="*/ 44939 h 57374"/>
                <a:gd name="connsiteX5" fmla="*/ 37513 w 47948"/>
                <a:gd name="connsiteY5" fmla="*/ 0 h 57374"/>
                <a:gd name="connsiteX6" fmla="*/ 47949 w 47948"/>
                <a:gd name="connsiteY6" fmla="*/ 0 h 57374"/>
                <a:gd name="connsiteX7" fmla="*/ 47949 w 47948"/>
                <a:gd name="connsiteY7" fmla="*/ 57375 h 57374"/>
                <a:gd name="connsiteX8" fmla="*/ 38923 w 47948"/>
                <a:gd name="connsiteY8" fmla="*/ 57375 h 57374"/>
                <a:gd name="connsiteX9" fmla="*/ 38923 w 47948"/>
                <a:gd name="connsiteY9" fmla="*/ 12153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948" h="57374">
                  <a:moveTo>
                    <a:pt x="10154" y="57375"/>
                  </a:moveTo>
                  <a:lnTo>
                    <a:pt x="0" y="57375"/>
                  </a:lnTo>
                  <a:lnTo>
                    <a:pt x="0" y="0"/>
                  </a:lnTo>
                  <a:lnTo>
                    <a:pt x="9026" y="0"/>
                  </a:lnTo>
                  <a:lnTo>
                    <a:pt x="9026" y="44939"/>
                  </a:lnTo>
                  <a:lnTo>
                    <a:pt x="37513" y="0"/>
                  </a:lnTo>
                  <a:lnTo>
                    <a:pt x="47949" y="0"/>
                  </a:lnTo>
                  <a:lnTo>
                    <a:pt x="47949" y="57375"/>
                  </a:lnTo>
                  <a:lnTo>
                    <a:pt x="38923" y="57375"/>
                  </a:lnTo>
                  <a:lnTo>
                    <a:pt x="38923" y="12153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D745E468-FFD0-CF42-B9A0-224DF613E7E0}"/>
                </a:ext>
              </a:extLst>
            </p:cNvPr>
            <p:cNvSpPr/>
            <p:nvPr/>
          </p:nvSpPr>
          <p:spPr>
            <a:xfrm>
              <a:off x="770111" y="6036849"/>
              <a:ext cx="48230" cy="79137"/>
            </a:xfrm>
            <a:custGeom>
              <a:avLst/>
              <a:gdLst>
                <a:gd name="connsiteX0" fmla="*/ 24256 w 48230"/>
                <a:gd name="connsiteY0" fmla="*/ 15545 h 79137"/>
                <a:gd name="connsiteX1" fmla="*/ 11282 w 48230"/>
                <a:gd name="connsiteY1" fmla="*/ 11305 h 79137"/>
                <a:gd name="connsiteX2" fmla="*/ 7051 w 48230"/>
                <a:gd name="connsiteY2" fmla="*/ 0 h 79137"/>
                <a:gd name="connsiteX3" fmla="*/ 14949 w 48230"/>
                <a:gd name="connsiteY3" fmla="*/ 0 h 79137"/>
                <a:gd name="connsiteX4" fmla="*/ 17487 w 48230"/>
                <a:gd name="connsiteY4" fmla="*/ 6218 h 79137"/>
                <a:gd name="connsiteX5" fmla="*/ 23974 w 48230"/>
                <a:gd name="connsiteY5" fmla="*/ 8479 h 79137"/>
                <a:gd name="connsiteX6" fmla="*/ 30462 w 48230"/>
                <a:gd name="connsiteY6" fmla="*/ 6218 h 79137"/>
                <a:gd name="connsiteX7" fmla="*/ 33000 w 48230"/>
                <a:gd name="connsiteY7" fmla="*/ 0 h 79137"/>
                <a:gd name="connsiteX8" fmla="*/ 40897 w 48230"/>
                <a:gd name="connsiteY8" fmla="*/ 0 h 79137"/>
                <a:gd name="connsiteX9" fmla="*/ 36667 w 48230"/>
                <a:gd name="connsiteY9" fmla="*/ 11305 h 79137"/>
                <a:gd name="connsiteX10" fmla="*/ 24256 w 48230"/>
                <a:gd name="connsiteY10" fmla="*/ 15545 h 79137"/>
                <a:gd name="connsiteX11" fmla="*/ 10154 w 48230"/>
                <a:gd name="connsiteY11" fmla="*/ 79138 h 79137"/>
                <a:gd name="connsiteX12" fmla="*/ 0 w 48230"/>
                <a:gd name="connsiteY12" fmla="*/ 79138 h 79137"/>
                <a:gd name="connsiteX13" fmla="*/ 0 w 48230"/>
                <a:gd name="connsiteY13" fmla="*/ 21763 h 79137"/>
                <a:gd name="connsiteX14" fmla="*/ 9308 w 48230"/>
                <a:gd name="connsiteY14" fmla="*/ 21763 h 79137"/>
                <a:gd name="connsiteX15" fmla="*/ 9308 w 48230"/>
                <a:gd name="connsiteY15" fmla="*/ 66702 h 79137"/>
                <a:gd name="connsiteX16" fmla="*/ 37795 w 48230"/>
                <a:gd name="connsiteY16" fmla="*/ 21763 h 79137"/>
                <a:gd name="connsiteX17" fmla="*/ 48231 w 48230"/>
                <a:gd name="connsiteY17" fmla="*/ 21763 h 79137"/>
                <a:gd name="connsiteX18" fmla="*/ 48231 w 48230"/>
                <a:gd name="connsiteY18" fmla="*/ 79138 h 79137"/>
                <a:gd name="connsiteX19" fmla="*/ 38923 w 48230"/>
                <a:gd name="connsiteY19" fmla="*/ 79138 h 79137"/>
                <a:gd name="connsiteX20" fmla="*/ 38923 w 48230"/>
                <a:gd name="connsiteY20" fmla="*/ 33916 h 79137"/>
                <a:gd name="connsiteX21" fmla="*/ 10154 w 48230"/>
                <a:gd name="connsiteY21" fmla="*/ 79138 h 79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8230" h="79137">
                  <a:moveTo>
                    <a:pt x="24256" y="15545"/>
                  </a:moveTo>
                  <a:cubicBezTo>
                    <a:pt x="18333" y="15545"/>
                    <a:pt x="14103" y="14132"/>
                    <a:pt x="11282" y="11305"/>
                  </a:cubicBezTo>
                  <a:cubicBezTo>
                    <a:pt x="8462" y="8479"/>
                    <a:pt x="7051" y="4805"/>
                    <a:pt x="7051" y="0"/>
                  </a:cubicBezTo>
                  <a:lnTo>
                    <a:pt x="14949" y="0"/>
                  </a:lnTo>
                  <a:cubicBezTo>
                    <a:pt x="15231" y="2544"/>
                    <a:pt x="16077" y="4805"/>
                    <a:pt x="17487" y="6218"/>
                  </a:cubicBezTo>
                  <a:cubicBezTo>
                    <a:pt x="18897" y="7631"/>
                    <a:pt x="21154" y="8479"/>
                    <a:pt x="23974" y="8479"/>
                  </a:cubicBezTo>
                  <a:cubicBezTo>
                    <a:pt x="26795" y="8479"/>
                    <a:pt x="29051" y="7631"/>
                    <a:pt x="30462" y="6218"/>
                  </a:cubicBezTo>
                  <a:cubicBezTo>
                    <a:pt x="31872" y="4805"/>
                    <a:pt x="32718" y="2544"/>
                    <a:pt x="33000" y="0"/>
                  </a:cubicBezTo>
                  <a:lnTo>
                    <a:pt x="40897" y="0"/>
                  </a:lnTo>
                  <a:cubicBezTo>
                    <a:pt x="40615" y="4522"/>
                    <a:pt x="39205" y="8196"/>
                    <a:pt x="36667" y="11305"/>
                  </a:cubicBezTo>
                  <a:cubicBezTo>
                    <a:pt x="34128" y="14132"/>
                    <a:pt x="29897" y="15545"/>
                    <a:pt x="24256" y="15545"/>
                  </a:cubicBezTo>
                  <a:moveTo>
                    <a:pt x="10154" y="79138"/>
                  </a:moveTo>
                  <a:lnTo>
                    <a:pt x="0" y="79138"/>
                  </a:lnTo>
                  <a:lnTo>
                    <a:pt x="0" y="21763"/>
                  </a:lnTo>
                  <a:lnTo>
                    <a:pt x="9308" y="21763"/>
                  </a:lnTo>
                  <a:lnTo>
                    <a:pt x="9308" y="66702"/>
                  </a:lnTo>
                  <a:lnTo>
                    <a:pt x="37795" y="21763"/>
                  </a:lnTo>
                  <a:lnTo>
                    <a:pt x="48231" y="21763"/>
                  </a:lnTo>
                  <a:lnTo>
                    <a:pt x="48231" y="79138"/>
                  </a:lnTo>
                  <a:lnTo>
                    <a:pt x="38923" y="79138"/>
                  </a:lnTo>
                  <a:lnTo>
                    <a:pt x="38923" y="33916"/>
                  </a:lnTo>
                  <a:lnTo>
                    <a:pt x="10154" y="79138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1FC246AC-160C-4340-9035-2C36C4A6F42B}"/>
                </a:ext>
              </a:extLst>
            </p:cNvPr>
            <p:cNvSpPr/>
            <p:nvPr/>
          </p:nvSpPr>
          <p:spPr>
            <a:xfrm>
              <a:off x="346188" y="5466493"/>
              <a:ext cx="483718" cy="255784"/>
            </a:xfrm>
            <a:custGeom>
              <a:avLst/>
              <a:gdLst>
                <a:gd name="connsiteX0" fmla="*/ 483718 w 483718"/>
                <a:gd name="connsiteY0" fmla="*/ 0 h 255784"/>
                <a:gd name="connsiteX1" fmla="*/ 0 w 483718"/>
                <a:gd name="connsiteY1" fmla="*/ 212541 h 255784"/>
                <a:gd name="connsiteX2" fmla="*/ 0 w 483718"/>
                <a:gd name="connsiteY2" fmla="*/ 255784 h 255784"/>
                <a:gd name="connsiteX3" fmla="*/ 483718 w 483718"/>
                <a:gd name="connsiteY3" fmla="*/ 43243 h 255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3718" h="255784">
                  <a:moveTo>
                    <a:pt x="483718" y="0"/>
                  </a:moveTo>
                  <a:lnTo>
                    <a:pt x="0" y="212541"/>
                  </a:lnTo>
                  <a:lnTo>
                    <a:pt x="0" y="255784"/>
                  </a:lnTo>
                  <a:lnTo>
                    <a:pt x="483718" y="43243"/>
                  </a:lnTo>
                  <a:close/>
                </a:path>
              </a:pathLst>
            </a:custGeom>
            <a:solidFill>
              <a:srgbClr val="E22B26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</p:grpSp>
    </p:spTree>
    <p:extLst>
      <p:ext uri="{BB962C8B-B14F-4D97-AF65-F5344CB8AC3E}">
        <p14:creationId xmlns:p14="http://schemas.microsoft.com/office/powerpoint/2010/main" val="8187664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"/>
          <p:cNvSpPr txBox="1">
            <a:spLocks/>
          </p:cNvSpPr>
          <p:nvPr userDrawn="1"/>
        </p:nvSpPr>
        <p:spPr>
          <a:xfrm>
            <a:off x="10498412" y="374004"/>
            <a:ext cx="663300" cy="27225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i="0" kern="1200">
                <a:solidFill>
                  <a:schemeClr val="tx1">
                    <a:alpha val="50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EB4B9D-C361-924F-82A2-CAE0D269FBBD}" type="slidenum">
              <a:rPr lang="en-US" sz="1100" b="0" i="0" smtClean="0">
                <a:solidFill>
                  <a:srgbClr val="E927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n-US" sz="1100" b="0" i="0" dirty="0">
              <a:solidFill>
                <a:srgbClr val="E927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CF2470D-FE3A-D142-BD29-D6DCE3FC6B06}"/>
              </a:ext>
            </a:extLst>
          </p:cNvPr>
          <p:cNvCxnSpPr>
            <a:cxnSpLocks/>
          </p:cNvCxnSpPr>
          <p:nvPr userDrawn="1"/>
        </p:nvCxnSpPr>
        <p:spPr>
          <a:xfrm>
            <a:off x="360363" y="356045"/>
            <a:ext cx="10801350" cy="0"/>
          </a:xfrm>
          <a:prstGeom prst="line">
            <a:avLst/>
          </a:prstGeom>
          <a:ln w="19050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9D7150-06E9-6947-AA7E-D44BB26EF6F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6121" y="1957397"/>
            <a:ext cx="1766517" cy="1500823"/>
          </a:xfrm>
          <a:prstGeom prst="rect">
            <a:avLst/>
          </a:prstGeom>
        </p:spPr>
        <p:txBody>
          <a:bodyPr lIns="36000" rIns="36000" anchor="b"/>
          <a:lstStyle>
            <a:lvl1pPr marL="0" indent="0">
              <a:buFontTx/>
              <a:buNone/>
              <a:defRPr sz="8900" b="0" i="0">
                <a:solidFill>
                  <a:srgbClr val="E4191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1.</a:t>
            </a:r>
            <a:endParaRPr lang="x-none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B144694-7FC2-824B-ACAA-93D4B0E2FE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73263" y="2427825"/>
            <a:ext cx="8214770" cy="2613024"/>
          </a:xfrm>
          <a:prstGeom prst="rect">
            <a:avLst/>
          </a:prstGeom>
        </p:spPr>
        <p:txBody>
          <a:bodyPr anchor="t"/>
          <a:lstStyle>
            <a:lvl1pPr marL="0" indent="0">
              <a:buFontTx/>
              <a:buNone/>
              <a:defRPr sz="5500" b="0" i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endParaRPr lang="x-none" dirty="0"/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D354AB68-1687-054E-852E-E8222B1E3C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246" y="371976"/>
            <a:ext cx="2447925" cy="27225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 b="0" i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Section title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121886E4-4545-DE4F-B871-DC9883391B7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69438" y="5971625"/>
            <a:ext cx="1692274" cy="35354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800" b="0" i="0">
                <a:solidFill>
                  <a:srgbClr val="7F8183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22362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88A7F86-BC36-3241-91E5-D03882836D2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32588" y="1187450"/>
            <a:ext cx="4429124" cy="4932363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800"/>
            </a:lvl1pPr>
          </a:lstStyle>
          <a:p>
            <a:endParaRPr lang="x-none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9D176CE-8965-5349-9FBA-5A96377315FB}"/>
              </a:ext>
            </a:extLst>
          </p:cNvPr>
          <p:cNvCxnSpPr>
            <a:cxnSpLocks/>
          </p:cNvCxnSpPr>
          <p:nvPr userDrawn="1"/>
        </p:nvCxnSpPr>
        <p:spPr>
          <a:xfrm>
            <a:off x="360363" y="356045"/>
            <a:ext cx="10801350" cy="0"/>
          </a:xfrm>
          <a:prstGeom prst="line">
            <a:avLst/>
          </a:prstGeom>
          <a:ln w="19050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301B00CD-A1FA-E242-8C42-584DF7EACB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246" y="371976"/>
            <a:ext cx="2447925" cy="27225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 b="0" i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Section title</a:t>
            </a:r>
          </a:p>
        </p:txBody>
      </p:sp>
      <p:sp>
        <p:nvSpPr>
          <p:cNvPr id="14" name="Slide Number Placeholder 1">
            <a:extLst>
              <a:ext uri="{FF2B5EF4-FFF2-40B4-BE49-F238E27FC236}">
                <a16:creationId xmlns:a16="http://schemas.microsoft.com/office/drawing/2014/main" id="{45546C9A-5E11-424E-858D-8C2913D9A7B7}"/>
              </a:ext>
            </a:extLst>
          </p:cNvPr>
          <p:cNvSpPr txBox="1">
            <a:spLocks/>
          </p:cNvSpPr>
          <p:nvPr userDrawn="1"/>
        </p:nvSpPr>
        <p:spPr>
          <a:xfrm>
            <a:off x="10498412" y="374004"/>
            <a:ext cx="663300" cy="27225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i="0" kern="1200">
                <a:solidFill>
                  <a:schemeClr val="tx1">
                    <a:alpha val="50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EB4B9D-C361-924F-82A2-CAE0D269FBBD}" type="slidenum">
              <a:rPr lang="en-US" sz="1100" b="0" i="0" smtClean="0">
                <a:solidFill>
                  <a:srgbClr val="E927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n-US" sz="1100" b="0" i="0" dirty="0">
              <a:solidFill>
                <a:srgbClr val="E927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24CD8EB8-EB60-2F4E-88CC-EAA88C251C9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69438" y="5971625"/>
            <a:ext cx="1692274" cy="35354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800" b="0" i="0">
                <a:solidFill>
                  <a:srgbClr val="7F8183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Presentation title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0135078A-1860-4DEB-8A6E-86570DE26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16013" y="1179322"/>
            <a:ext cx="5329237" cy="863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400" b="0" i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Lead text slide</a:t>
            </a:r>
            <a:endParaRPr lang="x-none" dirty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07E0FC19-5795-421B-9053-CB1D799F782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16013" y="2210299"/>
            <a:ext cx="4429125" cy="4032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0" i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Description text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900A07B7-82F2-49B7-9068-0F21404A90A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116013" y="2850705"/>
            <a:ext cx="4422250" cy="139282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300" b="0" i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98428629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bg>
      <p:bgPr>
        <a:solidFill>
          <a:srgbClr val="1921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E22FD203-2C1F-4E4C-9734-9F16B1997A4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52750" y="4289609"/>
            <a:ext cx="7308850" cy="516147"/>
          </a:xfrm>
          <a:prstGeom prst="rect">
            <a:avLst/>
          </a:prstGeom>
        </p:spPr>
        <p:txBody>
          <a:bodyPr lIns="180000" rIns="864000" anchor="t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800" b="0" i="0" smtClean="0">
                <a:solidFill>
                  <a:srgbClr val="D0D5D9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ru-RU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ru-RU" dirty="0"/>
              <a:t> </a:t>
            </a:r>
            <a:endParaRPr lang="x-none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99DCB56B-BDDC-0847-BBF5-0FBB08D48C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18373" y="5349622"/>
            <a:ext cx="3671340" cy="839654"/>
          </a:xfrm>
          <a:prstGeom prst="rect">
            <a:avLst/>
          </a:prstGeom>
        </p:spPr>
        <p:txBody>
          <a:bodyPr lIns="180000" rIns="864000" anchor="b"/>
          <a:lstStyle>
            <a:lvl1pPr marL="0" indent="0">
              <a:buFontTx/>
              <a:buNone/>
              <a:defRPr sz="1300" b="0" i="0">
                <a:solidFill>
                  <a:srgbClr val="D0D5D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Докладчик</a:t>
            </a:r>
            <a:br>
              <a:rPr lang="ru-RU" dirty="0"/>
            </a:br>
            <a:r>
              <a:rPr lang="ru-RU" dirty="0"/>
              <a:t>Фамилия Имя Отчество</a:t>
            </a:r>
            <a:endParaRPr lang="x-none" dirty="0"/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6500C01-2B19-2F42-91FE-7C84F669F2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36807" y="5349622"/>
            <a:ext cx="4572000" cy="839654"/>
          </a:xfrm>
          <a:prstGeom prst="rect">
            <a:avLst/>
          </a:prstGeom>
        </p:spPr>
        <p:txBody>
          <a:bodyPr lIns="180000" rIns="864000" anchor="b"/>
          <a:lstStyle>
            <a:lvl1pPr marL="0" indent="0">
              <a:buFontTx/>
              <a:buNone/>
              <a:defRPr sz="1300" b="0" i="0">
                <a:solidFill>
                  <a:srgbClr val="E4191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Subtitle</a:t>
            </a:r>
            <a:endParaRPr lang="x-none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E86D0E17-017B-CF40-9CCB-7F9B1B25165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52749" y="985810"/>
            <a:ext cx="8208963" cy="2339852"/>
          </a:xfrm>
          <a:prstGeom prst="rect">
            <a:avLst/>
          </a:prstGeom>
          <a:noFill/>
        </p:spPr>
        <p:txBody>
          <a:bodyPr lIns="180000" tIns="180000" rIns="864000" bIns="36000" anchor="b" anchorCtr="0">
            <a:noAutofit/>
          </a:bodyPr>
          <a:lstStyle>
            <a:lvl1pPr algn="l">
              <a:lnSpc>
                <a:spcPct val="100000"/>
              </a:lnSpc>
              <a:defRPr sz="4200" b="0" i="0" cap="none" spc="200" baseline="0">
                <a:solidFill>
                  <a:srgbClr val="D0D5D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Title slide header</a:t>
            </a:r>
            <a:r>
              <a:rPr lang="mr-IN" dirty="0"/>
              <a:t>…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Title slide header</a:t>
            </a:r>
            <a:r>
              <a:rPr lang="mr-IN" dirty="0"/>
              <a:t>…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Title slide header</a:t>
            </a:r>
            <a:r>
              <a:rPr lang="mr-IN" dirty="0"/>
              <a:t>…</a:t>
            </a:r>
            <a:endParaRPr lang="en-US" dirty="0"/>
          </a:p>
        </p:txBody>
      </p:sp>
      <p:grpSp>
        <p:nvGrpSpPr>
          <p:cNvPr id="8" name="Graphic 2">
            <a:extLst>
              <a:ext uri="{FF2B5EF4-FFF2-40B4-BE49-F238E27FC236}">
                <a16:creationId xmlns:a16="http://schemas.microsoft.com/office/drawing/2014/main" id="{9179D459-76A3-234B-BBDE-A62C80D7F483}"/>
              </a:ext>
            </a:extLst>
          </p:cNvPr>
          <p:cNvGrpSpPr/>
          <p:nvPr userDrawn="1"/>
        </p:nvGrpSpPr>
        <p:grpSpPr>
          <a:xfrm>
            <a:off x="360363" y="1351556"/>
            <a:ext cx="1694901" cy="1800672"/>
            <a:chOff x="4522787" y="1925637"/>
            <a:chExt cx="2472690" cy="2627001"/>
          </a:xfrm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D245156D-F4D5-764B-B8BC-D8FB794705CF}"/>
                </a:ext>
              </a:extLst>
            </p:cNvPr>
            <p:cNvSpPr/>
            <p:nvPr/>
          </p:nvSpPr>
          <p:spPr>
            <a:xfrm>
              <a:off x="4522787" y="1925637"/>
              <a:ext cx="2472690" cy="1641876"/>
            </a:xfrm>
            <a:custGeom>
              <a:avLst/>
              <a:gdLst>
                <a:gd name="connsiteX0" fmla="*/ 700088 w 2472690"/>
                <a:gd name="connsiteY0" fmla="*/ 820938 h 1641876"/>
                <a:gd name="connsiteX1" fmla="*/ 1235393 w 2472690"/>
                <a:gd name="connsiteY1" fmla="*/ 287566 h 1641876"/>
                <a:gd name="connsiteX2" fmla="*/ 1497330 w 2472690"/>
                <a:gd name="connsiteY2" fmla="*/ 355898 h 1641876"/>
                <a:gd name="connsiteX3" fmla="*/ 1497330 w 2472690"/>
                <a:gd name="connsiteY3" fmla="*/ 0 h 1641876"/>
                <a:gd name="connsiteX4" fmla="*/ 0 w 2472690"/>
                <a:gd name="connsiteY4" fmla="*/ 647260 h 1641876"/>
                <a:gd name="connsiteX5" fmla="*/ 0 w 2472690"/>
                <a:gd name="connsiteY5" fmla="*/ 1641876 h 1641876"/>
                <a:gd name="connsiteX6" fmla="*/ 914400 w 2472690"/>
                <a:gd name="connsiteY6" fmla="*/ 1247067 h 1641876"/>
                <a:gd name="connsiteX7" fmla="*/ 700088 w 2472690"/>
                <a:gd name="connsiteY7" fmla="*/ 820938 h 1641876"/>
                <a:gd name="connsiteX8" fmla="*/ 1558290 w 2472690"/>
                <a:gd name="connsiteY8" fmla="*/ 394810 h 1641876"/>
                <a:gd name="connsiteX9" fmla="*/ 1771650 w 2472690"/>
                <a:gd name="connsiteY9" fmla="*/ 820938 h 1641876"/>
                <a:gd name="connsiteX10" fmla="*/ 1236345 w 2472690"/>
                <a:gd name="connsiteY10" fmla="*/ 1354311 h 1641876"/>
                <a:gd name="connsiteX11" fmla="*/ 974408 w 2472690"/>
                <a:gd name="connsiteY11" fmla="*/ 1285978 h 1641876"/>
                <a:gd name="connsiteX12" fmla="*/ 974408 w 2472690"/>
                <a:gd name="connsiteY12" fmla="*/ 1641876 h 1641876"/>
                <a:gd name="connsiteX13" fmla="*/ 2472690 w 2472690"/>
                <a:gd name="connsiteY13" fmla="*/ 994616 h 1641876"/>
                <a:gd name="connsiteX14" fmla="*/ 2472690 w 2472690"/>
                <a:gd name="connsiteY14" fmla="*/ 0 h 1641876"/>
                <a:gd name="connsiteX15" fmla="*/ 1558290 w 2472690"/>
                <a:gd name="connsiteY15" fmla="*/ 394810 h 1641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72690" h="1641876">
                  <a:moveTo>
                    <a:pt x="700088" y="820938"/>
                  </a:moveTo>
                  <a:cubicBezTo>
                    <a:pt x="700088" y="525780"/>
                    <a:pt x="940118" y="287566"/>
                    <a:pt x="1235393" y="287566"/>
                  </a:cubicBezTo>
                  <a:cubicBezTo>
                    <a:pt x="1330643" y="287566"/>
                    <a:pt x="1420178" y="312241"/>
                    <a:pt x="1497330" y="355898"/>
                  </a:cubicBezTo>
                  <a:lnTo>
                    <a:pt x="1497330" y="0"/>
                  </a:lnTo>
                  <a:lnTo>
                    <a:pt x="0" y="647260"/>
                  </a:lnTo>
                  <a:lnTo>
                    <a:pt x="0" y="1641876"/>
                  </a:lnTo>
                  <a:lnTo>
                    <a:pt x="914400" y="1247067"/>
                  </a:lnTo>
                  <a:cubicBezTo>
                    <a:pt x="784860" y="1150262"/>
                    <a:pt x="700088" y="995565"/>
                    <a:pt x="700088" y="820938"/>
                  </a:cubicBezTo>
                  <a:close/>
                  <a:moveTo>
                    <a:pt x="1558290" y="394810"/>
                  </a:moveTo>
                  <a:cubicBezTo>
                    <a:pt x="1687830" y="491614"/>
                    <a:pt x="1771650" y="647260"/>
                    <a:pt x="1771650" y="820938"/>
                  </a:cubicBezTo>
                  <a:cubicBezTo>
                    <a:pt x="1771650" y="1116096"/>
                    <a:pt x="1531620" y="1354311"/>
                    <a:pt x="1236345" y="1354311"/>
                  </a:cubicBezTo>
                  <a:cubicBezTo>
                    <a:pt x="1141095" y="1354311"/>
                    <a:pt x="1051560" y="1329635"/>
                    <a:pt x="974408" y="1285978"/>
                  </a:cubicBezTo>
                  <a:lnTo>
                    <a:pt x="974408" y="1641876"/>
                  </a:lnTo>
                  <a:lnTo>
                    <a:pt x="2472690" y="994616"/>
                  </a:lnTo>
                  <a:lnTo>
                    <a:pt x="2472690" y="0"/>
                  </a:lnTo>
                  <a:lnTo>
                    <a:pt x="1558290" y="394810"/>
                  </a:lnTo>
                  <a:close/>
                </a:path>
              </a:pathLst>
            </a:custGeom>
            <a:solidFill>
              <a:srgbClr val="D1D5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22759C32-66C4-F746-B268-4A60EC6F21C0}"/>
                </a:ext>
              </a:extLst>
            </p:cNvPr>
            <p:cNvSpPr/>
            <p:nvPr/>
          </p:nvSpPr>
          <p:spPr>
            <a:xfrm>
              <a:off x="5470524" y="2459009"/>
              <a:ext cx="577215" cy="575131"/>
            </a:xfrm>
            <a:custGeom>
              <a:avLst/>
              <a:gdLst>
                <a:gd name="connsiteX0" fmla="*/ 577215 w 577215"/>
                <a:gd name="connsiteY0" fmla="*/ 287566 h 575131"/>
                <a:gd name="connsiteX1" fmla="*/ 288608 w 577215"/>
                <a:gd name="connsiteY1" fmla="*/ 575131 h 575131"/>
                <a:gd name="connsiteX2" fmla="*/ 0 w 577215"/>
                <a:gd name="connsiteY2" fmla="*/ 287566 h 575131"/>
                <a:gd name="connsiteX3" fmla="*/ 288608 w 577215"/>
                <a:gd name="connsiteY3" fmla="*/ 0 h 575131"/>
                <a:gd name="connsiteX4" fmla="*/ 577215 w 577215"/>
                <a:gd name="connsiteY4" fmla="*/ 287566 h 575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7215" h="575131">
                  <a:moveTo>
                    <a:pt x="577215" y="287566"/>
                  </a:moveTo>
                  <a:cubicBezTo>
                    <a:pt x="577215" y="446059"/>
                    <a:pt x="447675" y="575131"/>
                    <a:pt x="288608" y="575131"/>
                  </a:cubicBezTo>
                  <a:cubicBezTo>
                    <a:pt x="129540" y="575131"/>
                    <a:pt x="0" y="446059"/>
                    <a:pt x="0" y="287566"/>
                  </a:cubicBezTo>
                  <a:cubicBezTo>
                    <a:pt x="0" y="129072"/>
                    <a:pt x="129540" y="0"/>
                    <a:pt x="288608" y="0"/>
                  </a:cubicBezTo>
                  <a:cubicBezTo>
                    <a:pt x="447675" y="0"/>
                    <a:pt x="577215" y="129072"/>
                    <a:pt x="577215" y="287566"/>
                  </a:cubicBezTo>
                  <a:close/>
                </a:path>
              </a:pathLst>
            </a:custGeom>
            <a:solidFill>
              <a:srgbClr val="E72B2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1D30D49F-F7A4-D142-9453-95E50EA0436F}"/>
                </a:ext>
              </a:extLst>
            </p:cNvPr>
            <p:cNvSpPr/>
            <p:nvPr/>
          </p:nvSpPr>
          <p:spPr>
            <a:xfrm>
              <a:off x="4522787" y="3863620"/>
              <a:ext cx="2472690" cy="689018"/>
            </a:xfrm>
            <a:custGeom>
              <a:avLst/>
              <a:gdLst>
                <a:gd name="connsiteX0" fmla="*/ 345758 w 2472690"/>
                <a:gd name="connsiteY0" fmla="*/ 0 h 689018"/>
                <a:gd name="connsiteX1" fmla="*/ 0 w 2472690"/>
                <a:gd name="connsiteY1" fmla="*/ 344509 h 689018"/>
                <a:gd name="connsiteX2" fmla="*/ 345758 w 2472690"/>
                <a:gd name="connsiteY2" fmla="*/ 689019 h 689018"/>
                <a:gd name="connsiteX3" fmla="*/ 691515 w 2472690"/>
                <a:gd name="connsiteY3" fmla="*/ 344509 h 689018"/>
                <a:gd name="connsiteX4" fmla="*/ 345758 w 2472690"/>
                <a:gd name="connsiteY4" fmla="*/ 0 h 689018"/>
                <a:gd name="connsiteX5" fmla="*/ 345758 w 2472690"/>
                <a:gd name="connsiteY5" fmla="*/ 525780 h 689018"/>
                <a:gd name="connsiteX6" fmla="*/ 164783 w 2472690"/>
                <a:gd name="connsiteY6" fmla="*/ 345458 h 689018"/>
                <a:gd name="connsiteX7" fmla="*/ 345758 w 2472690"/>
                <a:gd name="connsiteY7" fmla="*/ 165137 h 689018"/>
                <a:gd name="connsiteX8" fmla="*/ 526733 w 2472690"/>
                <a:gd name="connsiteY8" fmla="*/ 345458 h 689018"/>
                <a:gd name="connsiteX9" fmla="*/ 345758 w 2472690"/>
                <a:gd name="connsiteY9" fmla="*/ 525780 h 689018"/>
                <a:gd name="connsiteX10" fmla="*/ 1253490 w 2472690"/>
                <a:gd name="connsiteY10" fmla="*/ 284718 h 689018"/>
                <a:gd name="connsiteX11" fmla="*/ 1063943 w 2472690"/>
                <a:gd name="connsiteY11" fmla="*/ 17083 h 689018"/>
                <a:gd name="connsiteX12" fmla="*/ 899160 w 2472690"/>
                <a:gd name="connsiteY12" fmla="*/ 17083 h 689018"/>
                <a:gd name="connsiteX13" fmla="*/ 899160 w 2472690"/>
                <a:gd name="connsiteY13" fmla="*/ 673834 h 689018"/>
                <a:gd name="connsiteX14" fmla="*/ 1063943 w 2472690"/>
                <a:gd name="connsiteY14" fmla="*/ 673834 h 689018"/>
                <a:gd name="connsiteX15" fmla="*/ 1063943 w 2472690"/>
                <a:gd name="connsiteY15" fmla="*/ 301802 h 689018"/>
                <a:gd name="connsiteX16" fmla="*/ 1152525 w 2472690"/>
                <a:gd name="connsiteY16" fmla="*/ 427078 h 689018"/>
                <a:gd name="connsiteX17" fmla="*/ 1253490 w 2472690"/>
                <a:gd name="connsiteY17" fmla="*/ 569437 h 689018"/>
                <a:gd name="connsiteX18" fmla="*/ 1354455 w 2472690"/>
                <a:gd name="connsiteY18" fmla="*/ 427078 h 689018"/>
                <a:gd name="connsiteX19" fmla="*/ 1443038 w 2472690"/>
                <a:gd name="connsiteY19" fmla="*/ 301802 h 689018"/>
                <a:gd name="connsiteX20" fmla="*/ 1443038 w 2472690"/>
                <a:gd name="connsiteY20" fmla="*/ 673834 h 689018"/>
                <a:gd name="connsiteX21" fmla="*/ 1607820 w 2472690"/>
                <a:gd name="connsiteY21" fmla="*/ 673834 h 689018"/>
                <a:gd name="connsiteX22" fmla="*/ 1607820 w 2472690"/>
                <a:gd name="connsiteY22" fmla="*/ 17083 h 689018"/>
                <a:gd name="connsiteX23" fmla="*/ 1443038 w 2472690"/>
                <a:gd name="connsiteY23" fmla="*/ 17083 h 689018"/>
                <a:gd name="connsiteX24" fmla="*/ 1253490 w 2472690"/>
                <a:gd name="connsiteY24" fmla="*/ 284718 h 689018"/>
                <a:gd name="connsiteX25" fmla="*/ 2472690 w 2472690"/>
                <a:gd name="connsiteY25" fmla="*/ 18032 h 689018"/>
                <a:gd name="connsiteX26" fmla="*/ 2270760 w 2472690"/>
                <a:gd name="connsiteY26" fmla="*/ 18032 h 689018"/>
                <a:gd name="connsiteX27" fmla="*/ 2037398 w 2472690"/>
                <a:gd name="connsiteY27" fmla="*/ 336917 h 689018"/>
                <a:gd name="connsiteX28" fmla="*/ 2037398 w 2472690"/>
                <a:gd name="connsiteY28" fmla="*/ 18032 h 689018"/>
                <a:gd name="connsiteX29" fmla="*/ 1872615 w 2472690"/>
                <a:gd name="connsiteY29" fmla="*/ 18032 h 689018"/>
                <a:gd name="connsiteX30" fmla="*/ 1872615 w 2472690"/>
                <a:gd name="connsiteY30" fmla="*/ 674783 h 689018"/>
                <a:gd name="connsiteX31" fmla="*/ 2037398 w 2472690"/>
                <a:gd name="connsiteY31" fmla="*/ 674783 h 689018"/>
                <a:gd name="connsiteX32" fmla="*/ 2037398 w 2472690"/>
                <a:gd name="connsiteY32" fmla="*/ 354000 h 689018"/>
                <a:gd name="connsiteX33" fmla="*/ 2270760 w 2472690"/>
                <a:gd name="connsiteY33" fmla="*/ 674783 h 689018"/>
                <a:gd name="connsiteX34" fmla="*/ 2472690 w 2472690"/>
                <a:gd name="connsiteY34" fmla="*/ 674783 h 689018"/>
                <a:gd name="connsiteX35" fmla="*/ 2231708 w 2472690"/>
                <a:gd name="connsiteY35" fmla="*/ 346407 h 689018"/>
                <a:gd name="connsiteX36" fmla="*/ 2472690 w 2472690"/>
                <a:gd name="connsiteY36" fmla="*/ 18032 h 689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472690" h="689018">
                  <a:moveTo>
                    <a:pt x="345758" y="0"/>
                  </a:moveTo>
                  <a:cubicBezTo>
                    <a:pt x="155258" y="0"/>
                    <a:pt x="0" y="154697"/>
                    <a:pt x="0" y="344509"/>
                  </a:cubicBezTo>
                  <a:cubicBezTo>
                    <a:pt x="0" y="535271"/>
                    <a:pt x="155258" y="689019"/>
                    <a:pt x="345758" y="689019"/>
                  </a:cubicBezTo>
                  <a:cubicBezTo>
                    <a:pt x="537210" y="689019"/>
                    <a:pt x="691515" y="534322"/>
                    <a:pt x="691515" y="344509"/>
                  </a:cubicBezTo>
                  <a:cubicBezTo>
                    <a:pt x="692468" y="154697"/>
                    <a:pt x="537210" y="0"/>
                    <a:pt x="345758" y="0"/>
                  </a:cubicBezTo>
                  <a:close/>
                  <a:moveTo>
                    <a:pt x="345758" y="525780"/>
                  </a:moveTo>
                  <a:cubicBezTo>
                    <a:pt x="245745" y="525780"/>
                    <a:pt x="164783" y="445110"/>
                    <a:pt x="164783" y="345458"/>
                  </a:cubicBezTo>
                  <a:cubicBezTo>
                    <a:pt x="164783" y="245807"/>
                    <a:pt x="245745" y="165137"/>
                    <a:pt x="345758" y="165137"/>
                  </a:cubicBezTo>
                  <a:cubicBezTo>
                    <a:pt x="445770" y="165137"/>
                    <a:pt x="526733" y="245807"/>
                    <a:pt x="526733" y="345458"/>
                  </a:cubicBezTo>
                  <a:cubicBezTo>
                    <a:pt x="527685" y="444161"/>
                    <a:pt x="445770" y="525780"/>
                    <a:pt x="345758" y="525780"/>
                  </a:cubicBezTo>
                  <a:close/>
                  <a:moveTo>
                    <a:pt x="1253490" y="284718"/>
                  </a:moveTo>
                  <a:lnTo>
                    <a:pt x="1063943" y="17083"/>
                  </a:lnTo>
                  <a:lnTo>
                    <a:pt x="899160" y="17083"/>
                  </a:lnTo>
                  <a:lnTo>
                    <a:pt x="899160" y="673834"/>
                  </a:lnTo>
                  <a:lnTo>
                    <a:pt x="1063943" y="673834"/>
                  </a:lnTo>
                  <a:lnTo>
                    <a:pt x="1063943" y="301802"/>
                  </a:lnTo>
                  <a:lnTo>
                    <a:pt x="1152525" y="427078"/>
                  </a:lnTo>
                  <a:lnTo>
                    <a:pt x="1253490" y="569437"/>
                  </a:lnTo>
                  <a:lnTo>
                    <a:pt x="1354455" y="427078"/>
                  </a:lnTo>
                  <a:lnTo>
                    <a:pt x="1443038" y="301802"/>
                  </a:lnTo>
                  <a:lnTo>
                    <a:pt x="1443038" y="673834"/>
                  </a:lnTo>
                  <a:lnTo>
                    <a:pt x="1607820" y="673834"/>
                  </a:lnTo>
                  <a:lnTo>
                    <a:pt x="1607820" y="17083"/>
                  </a:lnTo>
                  <a:lnTo>
                    <a:pt x="1443038" y="17083"/>
                  </a:lnTo>
                  <a:lnTo>
                    <a:pt x="1253490" y="284718"/>
                  </a:lnTo>
                  <a:close/>
                  <a:moveTo>
                    <a:pt x="2472690" y="18032"/>
                  </a:moveTo>
                  <a:lnTo>
                    <a:pt x="2270760" y="18032"/>
                  </a:lnTo>
                  <a:lnTo>
                    <a:pt x="2037398" y="336917"/>
                  </a:lnTo>
                  <a:lnTo>
                    <a:pt x="2037398" y="18032"/>
                  </a:lnTo>
                  <a:lnTo>
                    <a:pt x="1872615" y="18032"/>
                  </a:lnTo>
                  <a:lnTo>
                    <a:pt x="1872615" y="674783"/>
                  </a:lnTo>
                  <a:lnTo>
                    <a:pt x="2037398" y="674783"/>
                  </a:lnTo>
                  <a:lnTo>
                    <a:pt x="2037398" y="354000"/>
                  </a:lnTo>
                  <a:lnTo>
                    <a:pt x="2270760" y="674783"/>
                  </a:lnTo>
                  <a:lnTo>
                    <a:pt x="2472690" y="674783"/>
                  </a:lnTo>
                  <a:lnTo>
                    <a:pt x="2231708" y="346407"/>
                  </a:lnTo>
                  <a:lnTo>
                    <a:pt x="2472690" y="18032"/>
                  </a:lnTo>
                  <a:close/>
                </a:path>
              </a:pathLst>
            </a:custGeom>
            <a:solidFill>
              <a:srgbClr val="D1D5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</p:grpSp>
      <p:pic>
        <p:nvPicPr>
          <p:cNvPr id="12" name="Graphic 11">
            <a:extLst>
              <a:ext uri="{FF2B5EF4-FFF2-40B4-BE49-F238E27FC236}">
                <a16:creationId xmlns:a16="http://schemas.microsoft.com/office/drawing/2014/main" id="{2B14A07C-F107-AD4B-84D8-19021835B6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6551" y="4687749"/>
            <a:ext cx="1799571" cy="1548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23800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B144694-7FC2-824B-ACAA-93D4B0E2FE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10850" y="1338782"/>
            <a:ext cx="7114125" cy="85673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400" b="0" i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List text slide</a:t>
            </a:r>
            <a:endParaRPr lang="x-none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9E234472-3A79-734B-9127-2E39BF1704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73595" y="1343160"/>
            <a:ext cx="782088" cy="852353"/>
          </a:xfrm>
          <a:prstGeom prst="rect">
            <a:avLst/>
          </a:prstGeom>
        </p:spPr>
        <p:txBody>
          <a:bodyPr lIns="36000" rIns="36000"/>
          <a:lstStyle>
            <a:lvl1pPr marL="0" indent="0">
              <a:buFontTx/>
              <a:buNone/>
              <a:defRPr sz="3600" b="0" i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01</a:t>
            </a:r>
            <a:endParaRPr lang="x-none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F8A3B24-DB1D-D348-9CC0-41A5E0834DF9}"/>
              </a:ext>
            </a:extLst>
          </p:cNvPr>
          <p:cNvCxnSpPr>
            <a:cxnSpLocks/>
          </p:cNvCxnSpPr>
          <p:nvPr userDrawn="1"/>
        </p:nvCxnSpPr>
        <p:spPr>
          <a:xfrm>
            <a:off x="360363" y="356045"/>
            <a:ext cx="10801350" cy="0"/>
          </a:xfrm>
          <a:prstGeom prst="line">
            <a:avLst/>
          </a:prstGeom>
          <a:ln w="19050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E4CB1BE9-50A2-7C4D-9CF7-3464B2DF4F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246" y="371976"/>
            <a:ext cx="2447925" cy="27225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 b="0" i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Section title</a:t>
            </a:r>
          </a:p>
        </p:txBody>
      </p:sp>
      <p:sp>
        <p:nvSpPr>
          <p:cNvPr id="22" name="Slide Number Placeholder 1">
            <a:extLst>
              <a:ext uri="{FF2B5EF4-FFF2-40B4-BE49-F238E27FC236}">
                <a16:creationId xmlns:a16="http://schemas.microsoft.com/office/drawing/2014/main" id="{5FAF87A9-D7BE-BB43-9797-C43BB67B41B6}"/>
              </a:ext>
            </a:extLst>
          </p:cNvPr>
          <p:cNvSpPr txBox="1">
            <a:spLocks/>
          </p:cNvSpPr>
          <p:nvPr userDrawn="1"/>
        </p:nvSpPr>
        <p:spPr>
          <a:xfrm>
            <a:off x="10498412" y="374004"/>
            <a:ext cx="663300" cy="27225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i="0" kern="1200">
                <a:solidFill>
                  <a:schemeClr val="tx1">
                    <a:alpha val="50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EB4B9D-C361-924F-82A2-CAE0D269FBBD}" type="slidenum">
              <a:rPr lang="en-US" sz="1100" b="0" i="0" smtClean="0">
                <a:solidFill>
                  <a:srgbClr val="E927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n-US" sz="1100" b="0" i="0" dirty="0">
              <a:solidFill>
                <a:srgbClr val="E927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92BE3C1B-5529-D447-AB7F-DAD05252039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10850" y="2342560"/>
            <a:ext cx="7114125" cy="85673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400" b="0" i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List text slide</a:t>
            </a:r>
            <a:endParaRPr lang="x-none" dirty="0"/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C5D355C5-5EF1-264B-BB84-8EE513EF865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73595" y="2346938"/>
            <a:ext cx="782088" cy="852353"/>
          </a:xfrm>
          <a:prstGeom prst="rect">
            <a:avLst/>
          </a:prstGeom>
        </p:spPr>
        <p:txBody>
          <a:bodyPr lIns="36000" rIns="36000"/>
          <a:lstStyle>
            <a:lvl1pPr marL="0" indent="0">
              <a:buFontTx/>
              <a:buNone/>
              <a:defRPr sz="3600" b="0" i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02</a:t>
            </a:r>
            <a:endParaRPr lang="x-none" dirty="0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3E908FB7-7107-9144-9347-A345944ECA4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10850" y="3318837"/>
            <a:ext cx="7114125" cy="85673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400" b="0" i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List text slide</a:t>
            </a:r>
            <a:endParaRPr lang="x-none" dirty="0"/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C22DB187-9EE2-FA49-9AB7-1C9430B1C1E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73595" y="3323215"/>
            <a:ext cx="782088" cy="852353"/>
          </a:xfrm>
          <a:prstGeom prst="rect">
            <a:avLst/>
          </a:prstGeom>
        </p:spPr>
        <p:txBody>
          <a:bodyPr lIns="36000" rIns="36000"/>
          <a:lstStyle>
            <a:lvl1pPr marL="0" indent="0">
              <a:buFontTx/>
              <a:buNone/>
              <a:defRPr sz="3600" b="0" i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03</a:t>
            </a:r>
            <a:endParaRPr lang="x-none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668AFE12-336C-8147-938D-A97B4AFA699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210850" y="4288238"/>
            <a:ext cx="7114125" cy="85673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400" b="0" i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List text slide</a:t>
            </a:r>
            <a:endParaRPr lang="x-none" dirty="0"/>
          </a:p>
        </p:txBody>
      </p:sp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780448E5-AEF3-5C44-9DA9-9E7E0067104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73595" y="4292616"/>
            <a:ext cx="782088" cy="852353"/>
          </a:xfrm>
          <a:prstGeom prst="rect">
            <a:avLst/>
          </a:prstGeom>
        </p:spPr>
        <p:txBody>
          <a:bodyPr lIns="36000" rIns="36000"/>
          <a:lstStyle>
            <a:lvl1pPr marL="0" indent="0">
              <a:buFontTx/>
              <a:buNone/>
              <a:defRPr sz="3600" b="0" i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04</a:t>
            </a:r>
            <a:endParaRPr lang="x-none" dirty="0"/>
          </a:p>
        </p:txBody>
      </p:sp>
      <p:sp>
        <p:nvSpPr>
          <p:cNvPr id="30" name="Text Placeholder 13">
            <a:extLst>
              <a:ext uri="{FF2B5EF4-FFF2-40B4-BE49-F238E27FC236}">
                <a16:creationId xmlns:a16="http://schemas.microsoft.com/office/drawing/2014/main" id="{05E0B9DD-EF5B-2140-9D97-C7B87DE0EE6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69438" y="5971625"/>
            <a:ext cx="1692274" cy="35354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800" b="0" i="0">
                <a:solidFill>
                  <a:srgbClr val="7F8183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33856694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B144694-7FC2-824B-ACAA-93D4B0E2FE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81938" y="2346850"/>
            <a:ext cx="2570925" cy="179333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400" b="0" i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List text slide</a:t>
            </a:r>
            <a:endParaRPr lang="x-none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9E234472-3A79-734B-9127-2E39BF1704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60475" y="1338788"/>
            <a:ext cx="1115702" cy="856725"/>
          </a:xfrm>
          <a:prstGeom prst="rect">
            <a:avLst/>
          </a:prstGeom>
        </p:spPr>
        <p:txBody>
          <a:bodyPr lIns="36000" rIns="36000"/>
          <a:lstStyle>
            <a:lvl1pPr marL="0" indent="0">
              <a:buFontTx/>
              <a:buNone/>
              <a:defRPr sz="5500" b="0" i="0">
                <a:solidFill>
                  <a:srgbClr val="E4191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01</a:t>
            </a:r>
            <a:endParaRPr lang="x-none" dirty="0"/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9E84E3E2-55B9-A64C-9522-E34E7A41687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69325" y="1323164"/>
            <a:ext cx="1115702" cy="872349"/>
          </a:xfrm>
          <a:prstGeom prst="rect">
            <a:avLst/>
          </a:prstGeom>
        </p:spPr>
        <p:txBody>
          <a:bodyPr lIns="36000" rIns="36000"/>
          <a:lstStyle>
            <a:lvl1pPr marL="0" indent="0">
              <a:buFontTx/>
              <a:buNone/>
              <a:defRPr sz="5500" b="0" i="0">
                <a:solidFill>
                  <a:srgbClr val="E4191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03</a:t>
            </a:r>
            <a:endParaRPr lang="x-none" dirty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D22A95B7-1960-3C46-A3E2-A69CF73DA5F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939238" y="2346849"/>
            <a:ext cx="2585512" cy="179334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400" b="0" i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List text slide</a:t>
            </a:r>
            <a:endParaRPr lang="x-none" dirty="0"/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CF245511-1FDC-9D4A-843B-BA998A6CF72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583075" y="2349669"/>
            <a:ext cx="2578637" cy="179051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400" b="0" i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List text slide</a:t>
            </a:r>
            <a:endParaRPr lang="x-none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BA1A4C7-71E6-764B-9C70-8194D70344F3}"/>
              </a:ext>
            </a:extLst>
          </p:cNvPr>
          <p:cNvCxnSpPr>
            <a:cxnSpLocks/>
          </p:cNvCxnSpPr>
          <p:nvPr userDrawn="1"/>
        </p:nvCxnSpPr>
        <p:spPr>
          <a:xfrm>
            <a:off x="360363" y="356045"/>
            <a:ext cx="10801350" cy="0"/>
          </a:xfrm>
          <a:prstGeom prst="line">
            <a:avLst/>
          </a:prstGeom>
          <a:ln w="19050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C07EC68B-0BD4-B342-A3B0-C0D70F6032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246" y="371976"/>
            <a:ext cx="2447925" cy="27225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 b="0" i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Section title</a:t>
            </a:r>
          </a:p>
        </p:txBody>
      </p:sp>
      <p:sp>
        <p:nvSpPr>
          <p:cNvPr id="18" name="Slide Number Placeholder 1">
            <a:extLst>
              <a:ext uri="{FF2B5EF4-FFF2-40B4-BE49-F238E27FC236}">
                <a16:creationId xmlns:a16="http://schemas.microsoft.com/office/drawing/2014/main" id="{134CABE2-6F52-6348-8C28-44587CA34A59}"/>
              </a:ext>
            </a:extLst>
          </p:cNvPr>
          <p:cNvSpPr txBox="1">
            <a:spLocks/>
          </p:cNvSpPr>
          <p:nvPr userDrawn="1"/>
        </p:nvSpPr>
        <p:spPr>
          <a:xfrm>
            <a:off x="10498412" y="374004"/>
            <a:ext cx="663300" cy="27225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i="0" kern="1200">
                <a:solidFill>
                  <a:schemeClr val="tx1">
                    <a:alpha val="50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EB4B9D-C361-924F-82A2-CAE0D269FBBD}" type="slidenum">
              <a:rPr lang="en-US" sz="1100" b="0" i="0" smtClean="0">
                <a:solidFill>
                  <a:srgbClr val="E927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n-US" sz="1100" b="0" i="0" dirty="0">
              <a:solidFill>
                <a:srgbClr val="E927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8D7DD4C2-07BC-9A4D-8A70-75B70037A34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932363" y="1343790"/>
            <a:ext cx="1115702" cy="851723"/>
          </a:xfrm>
          <a:prstGeom prst="rect">
            <a:avLst/>
          </a:prstGeom>
        </p:spPr>
        <p:txBody>
          <a:bodyPr lIns="36000" rIns="36000"/>
          <a:lstStyle>
            <a:lvl1pPr marL="0" indent="0">
              <a:buFontTx/>
              <a:buNone/>
              <a:defRPr sz="5500" b="0" i="0">
                <a:solidFill>
                  <a:srgbClr val="E927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02</a:t>
            </a:r>
            <a:endParaRPr lang="x-none" dirty="0"/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AD213586-4C43-3D44-8BBC-537D779ACB7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69438" y="5971625"/>
            <a:ext cx="1692274" cy="35354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800" b="0" i="0">
                <a:solidFill>
                  <a:srgbClr val="7F8183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Presentation title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159AE10C-77F0-FC45-B9CD-F1DC292A74E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73664" y="4291532"/>
            <a:ext cx="2579200" cy="85673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x-none" sz="800" kern="1200" dirty="0">
                <a:solidFill>
                  <a:srgbClr val="7F8183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LIST TEXT SLIDE</a:t>
            </a:r>
            <a:endParaRPr lang="x-none" dirty="0"/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8800D21D-4820-DD46-BE4F-22711F8F51F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931264" y="4291532"/>
            <a:ext cx="2579200" cy="85673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x-none" sz="800" kern="1200" dirty="0">
                <a:solidFill>
                  <a:srgbClr val="7F8183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LIST TEXT SLIDE</a:t>
            </a:r>
            <a:endParaRPr lang="x-none" dirty="0"/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9EFFDA42-F94E-534A-842B-A47C3F5FE47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567843" y="4291532"/>
            <a:ext cx="2579200" cy="85673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x-none" sz="800" kern="1200" dirty="0">
                <a:solidFill>
                  <a:srgbClr val="7F8183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LIST TEXT SLIDE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53181914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B144694-7FC2-824B-ACAA-93D4B0E2FE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5900" y="1331915"/>
            <a:ext cx="6373813" cy="3816349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5500" b="0" i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endParaRPr lang="x-none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88A7F86-BC36-3241-91E5-D03882836D2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32588" y="1331915"/>
            <a:ext cx="4429124" cy="3816348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800"/>
            </a:lvl1pPr>
          </a:lstStyle>
          <a:p>
            <a:endParaRPr lang="x-none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9D176CE-8965-5349-9FBA-5A96377315FB}"/>
              </a:ext>
            </a:extLst>
          </p:cNvPr>
          <p:cNvCxnSpPr>
            <a:cxnSpLocks/>
          </p:cNvCxnSpPr>
          <p:nvPr userDrawn="1"/>
        </p:nvCxnSpPr>
        <p:spPr>
          <a:xfrm>
            <a:off x="360363" y="356045"/>
            <a:ext cx="10801350" cy="0"/>
          </a:xfrm>
          <a:prstGeom prst="line">
            <a:avLst/>
          </a:prstGeom>
          <a:ln w="19050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301B00CD-A1FA-E242-8C42-584DF7EACB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246" y="371976"/>
            <a:ext cx="2447925" cy="27225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 b="0" i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Section title</a:t>
            </a:r>
          </a:p>
        </p:txBody>
      </p:sp>
      <p:sp>
        <p:nvSpPr>
          <p:cNvPr id="14" name="Slide Number Placeholder 1">
            <a:extLst>
              <a:ext uri="{FF2B5EF4-FFF2-40B4-BE49-F238E27FC236}">
                <a16:creationId xmlns:a16="http://schemas.microsoft.com/office/drawing/2014/main" id="{45546C9A-5E11-424E-858D-8C2913D9A7B7}"/>
              </a:ext>
            </a:extLst>
          </p:cNvPr>
          <p:cNvSpPr txBox="1">
            <a:spLocks/>
          </p:cNvSpPr>
          <p:nvPr userDrawn="1"/>
        </p:nvSpPr>
        <p:spPr>
          <a:xfrm>
            <a:off x="10498412" y="374004"/>
            <a:ext cx="663300" cy="27225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i="0" kern="1200">
                <a:solidFill>
                  <a:schemeClr val="tx1">
                    <a:alpha val="50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EB4B9D-C361-924F-82A2-CAE0D269FBBD}" type="slidenum">
              <a:rPr lang="en-US" sz="1100" b="0" i="0" smtClean="0">
                <a:solidFill>
                  <a:srgbClr val="E927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n-US" sz="1100" b="0" i="0" dirty="0">
              <a:solidFill>
                <a:srgbClr val="E927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24CD8EB8-EB60-2F4E-88CC-EAA88C251C9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69438" y="5971625"/>
            <a:ext cx="1692274" cy="35354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800" b="0" i="0">
                <a:solidFill>
                  <a:srgbClr val="7F8183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84222123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B144694-7FC2-824B-ACAA-93D4B0E2FE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97101" y="838197"/>
            <a:ext cx="8964612" cy="85309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Text slide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Text slide</a:t>
            </a:r>
            <a:endParaRPr lang="x-none"/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49E34B46-60CE-4E4E-83A8-E47657DF864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69438" y="5971625"/>
            <a:ext cx="1692274" cy="35354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800" b="0" i="0">
                <a:solidFill>
                  <a:srgbClr val="7F8183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Presentation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33B75BF-1C22-0043-80DE-27C41E8F0B09}"/>
              </a:ext>
            </a:extLst>
          </p:cNvPr>
          <p:cNvCxnSpPr>
            <a:cxnSpLocks/>
          </p:cNvCxnSpPr>
          <p:nvPr userDrawn="1"/>
        </p:nvCxnSpPr>
        <p:spPr>
          <a:xfrm>
            <a:off x="360363" y="356045"/>
            <a:ext cx="10801350" cy="0"/>
          </a:xfrm>
          <a:prstGeom prst="line">
            <a:avLst/>
          </a:prstGeom>
          <a:ln w="19050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BB229FDE-5838-2549-8A7F-C7DC26582F4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246" y="371976"/>
            <a:ext cx="2447925" cy="27225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 b="0" i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Section title</a:t>
            </a:r>
          </a:p>
        </p:txBody>
      </p:sp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16EFFABE-3A94-D544-889A-12AED59BDE29}"/>
              </a:ext>
            </a:extLst>
          </p:cNvPr>
          <p:cNvSpPr txBox="1">
            <a:spLocks/>
          </p:cNvSpPr>
          <p:nvPr userDrawn="1"/>
        </p:nvSpPr>
        <p:spPr>
          <a:xfrm>
            <a:off x="10498412" y="374004"/>
            <a:ext cx="663300" cy="27225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i="0" kern="1200">
                <a:solidFill>
                  <a:schemeClr val="tx1">
                    <a:alpha val="50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EB4B9D-C361-924F-82A2-CAE0D269FBBD}" type="slidenum">
              <a:rPr lang="en-US" sz="1100" b="0" i="0" smtClean="0">
                <a:solidFill>
                  <a:srgbClr val="E927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n-US" sz="1100" b="0" i="0" dirty="0">
              <a:solidFill>
                <a:srgbClr val="E927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C482FBEA-12A2-144F-AE69-EF53820D4D5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03977" y="2346849"/>
            <a:ext cx="1655762" cy="62802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0" i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Description text</a:t>
            </a:r>
            <a:endParaRPr lang="en-US" dirty="0"/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F344EFF9-3336-EC46-A692-2A234BA5E97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60363" y="2344977"/>
            <a:ext cx="1692275" cy="1795223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800"/>
            </a:lvl1pPr>
          </a:lstStyle>
          <a:p>
            <a:endParaRPr lang="x-none"/>
          </a:p>
        </p:txBody>
      </p: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C9696876-5A37-BD4F-8C96-BD1111D4CEC0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832475" y="2344977"/>
            <a:ext cx="1692275" cy="1795223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800"/>
            </a:lvl1pPr>
          </a:lstStyle>
          <a:p>
            <a:endParaRPr lang="x-none"/>
          </a:p>
        </p:txBody>
      </p:sp>
      <p:sp>
        <p:nvSpPr>
          <p:cNvPr id="21" name="Picture Placeholder 5">
            <a:extLst>
              <a:ext uri="{FF2B5EF4-FFF2-40B4-BE49-F238E27FC236}">
                <a16:creationId xmlns:a16="http://schemas.microsoft.com/office/drawing/2014/main" id="{735024CD-15EF-224E-BF88-02F411F77D7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60363" y="4284663"/>
            <a:ext cx="1692275" cy="1795223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800"/>
            </a:lvl1pPr>
          </a:lstStyle>
          <a:p>
            <a:endParaRPr lang="x-none"/>
          </a:p>
        </p:txBody>
      </p:sp>
      <p:sp>
        <p:nvSpPr>
          <p:cNvPr id="28" name="Picture Placeholder 5">
            <a:extLst>
              <a:ext uri="{FF2B5EF4-FFF2-40B4-BE49-F238E27FC236}">
                <a16:creationId xmlns:a16="http://schemas.microsoft.com/office/drawing/2014/main" id="{E868AB3A-F096-2540-AF41-F164BA186710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5832475" y="4284663"/>
            <a:ext cx="1692275" cy="1795223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800"/>
            </a:lvl1pPr>
          </a:lstStyle>
          <a:p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C0F291-A0E6-7544-9EA2-4DFD4003C63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197101" y="3002795"/>
            <a:ext cx="1675729" cy="502502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lang="x-none" sz="2400" kern="1200" dirty="0">
                <a:solidFill>
                  <a:srgbClr val="E4191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10 000</a:t>
            </a:r>
            <a:endParaRPr lang="x-none" dirty="0"/>
          </a:p>
        </p:txBody>
      </p:sp>
      <p:sp>
        <p:nvSpPr>
          <p:cNvPr id="32" name="Text Placeholder 8">
            <a:extLst>
              <a:ext uri="{FF2B5EF4-FFF2-40B4-BE49-F238E27FC236}">
                <a16:creationId xmlns:a16="http://schemas.microsoft.com/office/drawing/2014/main" id="{8F6BBC3D-8D0B-C243-BF20-BC4FF5CAAB8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672991" y="2346849"/>
            <a:ext cx="1655762" cy="62802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0" i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Description text</a:t>
            </a:r>
            <a:endParaRPr lang="en-US" dirty="0"/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D05AC4CC-BCEB-4846-8465-147A1EB1FD8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672991" y="3002795"/>
            <a:ext cx="1651983" cy="502502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lang="x-none" sz="2400" kern="1200" dirty="0">
                <a:solidFill>
                  <a:srgbClr val="E4191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10 000</a:t>
            </a:r>
            <a:endParaRPr lang="x-none" dirty="0"/>
          </a:p>
        </p:txBody>
      </p:sp>
      <p:sp>
        <p:nvSpPr>
          <p:cNvPr id="35" name="Text Placeholder 8">
            <a:extLst>
              <a:ext uri="{FF2B5EF4-FFF2-40B4-BE49-F238E27FC236}">
                <a16:creationId xmlns:a16="http://schemas.microsoft.com/office/drawing/2014/main" id="{9952AC09-3CFC-F148-A8F4-E73A5FE3969E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203977" y="4291263"/>
            <a:ext cx="1655762" cy="62802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0" i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Description text</a:t>
            </a:r>
            <a:endParaRPr lang="en-US" dirty="0"/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C0161F4A-50C3-264C-A222-B046510BB7E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197101" y="4947209"/>
            <a:ext cx="1675729" cy="502502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lang="x-none" sz="2400" kern="1200" dirty="0">
                <a:solidFill>
                  <a:srgbClr val="E4191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10 000</a:t>
            </a:r>
            <a:endParaRPr lang="x-none" dirty="0"/>
          </a:p>
        </p:txBody>
      </p:sp>
      <p:sp>
        <p:nvSpPr>
          <p:cNvPr id="38" name="Text Placeholder 8">
            <a:extLst>
              <a:ext uri="{FF2B5EF4-FFF2-40B4-BE49-F238E27FC236}">
                <a16:creationId xmlns:a16="http://schemas.microsoft.com/office/drawing/2014/main" id="{27BA8302-402C-704C-A719-FDF6F840017A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672991" y="4291263"/>
            <a:ext cx="1655762" cy="62802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0" i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Description text</a:t>
            </a:r>
            <a:endParaRPr lang="en-US" dirty="0"/>
          </a:p>
        </p:txBody>
      </p:sp>
      <p:sp>
        <p:nvSpPr>
          <p:cNvPr id="40" name="Text Placeholder 4">
            <a:extLst>
              <a:ext uri="{FF2B5EF4-FFF2-40B4-BE49-F238E27FC236}">
                <a16:creationId xmlns:a16="http://schemas.microsoft.com/office/drawing/2014/main" id="{7E3FBDBA-8D47-A149-A13B-07DAA55A691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672991" y="4947209"/>
            <a:ext cx="1675729" cy="502502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lang="x-none" sz="2400" kern="1200" dirty="0">
                <a:solidFill>
                  <a:srgbClr val="E4191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10 000</a:t>
            </a:r>
            <a:endParaRPr lang="x-none" dirty="0"/>
          </a:p>
        </p:txBody>
      </p:sp>
      <p:sp>
        <p:nvSpPr>
          <p:cNvPr id="44" name="Text Placeholder 13">
            <a:extLst>
              <a:ext uri="{FF2B5EF4-FFF2-40B4-BE49-F238E27FC236}">
                <a16:creationId xmlns:a16="http://schemas.microsoft.com/office/drawing/2014/main" id="{04F35FED-5463-7446-B94B-5C6AB0FDEAD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197101" y="3548002"/>
            <a:ext cx="1692275" cy="62802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0" i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LIST TEXT SLIDE</a:t>
            </a:r>
          </a:p>
          <a:p>
            <a:pPr lvl="0"/>
            <a:r>
              <a:rPr lang="en-GB" dirty="0"/>
              <a:t>LIST TEXT SLIDE</a:t>
            </a:r>
          </a:p>
          <a:p>
            <a:pPr lvl="0"/>
            <a:r>
              <a:rPr lang="en-GB" dirty="0"/>
              <a:t>LIST TEXT SLIDE</a:t>
            </a:r>
          </a:p>
        </p:txBody>
      </p:sp>
      <p:sp>
        <p:nvSpPr>
          <p:cNvPr id="45" name="Text Placeholder 13">
            <a:extLst>
              <a:ext uri="{FF2B5EF4-FFF2-40B4-BE49-F238E27FC236}">
                <a16:creationId xmlns:a16="http://schemas.microsoft.com/office/drawing/2014/main" id="{1CD1BB7F-5F50-EA43-B9AC-61FA6101C76E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2197101" y="5476815"/>
            <a:ext cx="1692275" cy="62802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0" i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LIST TEXT SLIDE</a:t>
            </a:r>
          </a:p>
          <a:p>
            <a:pPr lvl="0"/>
            <a:r>
              <a:rPr lang="en-GB" dirty="0"/>
              <a:t>LIST TEXT SLIDE</a:t>
            </a:r>
          </a:p>
          <a:p>
            <a:pPr lvl="0"/>
            <a:r>
              <a:rPr lang="en-GB" dirty="0"/>
              <a:t>LIST TEXT SLIDE</a:t>
            </a:r>
          </a:p>
        </p:txBody>
      </p:sp>
      <p:sp>
        <p:nvSpPr>
          <p:cNvPr id="46" name="Text Placeholder 13">
            <a:extLst>
              <a:ext uri="{FF2B5EF4-FFF2-40B4-BE49-F238E27FC236}">
                <a16:creationId xmlns:a16="http://schemas.microsoft.com/office/drawing/2014/main" id="{359F3C84-0FE3-3243-8295-FAACAC9CF383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7669214" y="3548002"/>
            <a:ext cx="1692275" cy="62802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0" i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LIST TEXT SLIDE</a:t>
            </a:r>
          </a:p>
          <a:p>
            <a:pPr lvl="0"/>
            <a:r>
              <a:rPr lang="en-GB" dirty="0"/>
              <a:t>LIST TEXT SLIDE</a:t>
            </a:r>
          </a:p>
          <a:p>
            <a:pPr lvl="0"/>
            <a:r>
              <a:rPr lang="en-GB" dirty="0"/>
              <a:t>LIST TEXT SLIDE</a:t>
            </a:r>
          </a:p>
        </p:txBody>
      </p:sp>
      <p:sp>
        <p:nvSpPr>
          <p:cNvPr id="47" name="Text Placeholder 13">
            <a:extLst>
              <a:ext uri="{FF2B5EF4-FFF2-40B4-BE49-F238E27FC236}">
                <a16:creationId xmlns:a16="http://schemas.microsoft.com/office/drawing/2014/main" id="{27591116-0285-B04A-85C5-54F43CE8EB68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7669214" y="5476815"/>
            <a:ext cx="1692275" cy="62802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0" i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LIST TEXT SLIDE</a:t>
            </a:r>
          </a:p>
          <a:p>
            <a:pPr lvl="0"/>
            <a:r>
              <a:rPr lang="en-GB" dirty="0"/>
              <a:t>LIST TEXT SLIDE</a:t>
            </a:r>
          </a:p>
          <a:p>
            <a:pPr lvl="0"/>
            <a:r>
              <a:rPr lang="en-GB" dirty="0"/>
              <a:t>LIST TEXT SLIDE</a:t>
            </a:r>
          </a:p>
        </p:txBody>
      </p:sp>
    </p:spTree>
    <p:extLst>
      <p:ext uri="{BB962C8B-B14F-4D97-AF65-F5344CB8AC3E}">
        <p14:creationId xmlns:p14="http://schemas.microsoft.com/office/powerpoint/2010/main" val="241334923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B144694-7FC2-824B-ACAA-93D4B0E2FE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0363" y="1345664"/>
            <a:ext cx="5329237" cy="863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400" b="0" i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Lead text slide</a:t>
            </a:r>
            <a:endParaRPr lang="x-none" dirty="0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498AB53B-2108-4743-AC4F-B1874EB3FB7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0362" y="2339975"/>
            <a:ext cx="4429125" cy="4032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0" i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Description text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8DE9EE9-182D-4E45-8D06-E69B6D119999}"/>
              </a:ext>
            </a:extLst>
          </p:cNvPr>
          <p:cNvCxnSpPr>
            <a:cxnSpLocks/>
          </p:cNvCxnSpPr>
          <p:nvPr userDrawn="1"/>
        </p:nvCxnSpPr>
        <p:spPr>
          <a:xfrm>
            <a:off x="360363" y="356045"/>
            <a:ext cx="10801350" cy="0"/>
          </a:xfrm>
          <a:prstGeom prst="line">
            <a:avLst/>
          </a:prstGeom>
          <a:ln w="19050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E9F005A9-80EA-F448-B480-B42CA8E154D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246" y="371976"/>
            <a:ext cx="2447925" cy="27225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 b="0" i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Section title</a:t>
            </a:r>
          </a:p>
        </p:txBody>
      </p:sp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E54E0486-F9F5-7A4B-8D77-90BF9D5CC619}"/>
              </a:ext>
            </a:extLst>
          </p:cNvPr>
          <p:cNvSpPr txBox="1">
            <a:spLocks/>
          </p:cNvSpPr>
          <p:nvPr userDrawn="1"/>
        </p:nvSpPr>
        <p:spPr>
          <a:xfrm>
            <a:off x="10498412" y="374004"/>
            <a:ext cx="663300" cy="27225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i="0" kern="1200">
                <a:solidFill>
                  <a:schemeClr val="tx1">
                    <a:alpha val="50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EB4B9D-C361-924F-82A2-CAE0D269FBBD}" type="slidenum">
              <a:rPr lang="en-US" sz="1100" b="0" i="0" smtClean="0">
                <a:solidFill>
                  <a:srgbClr val="E927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n-US" sz="1100" b="0" i="0" dirty="0">
              <a:solidFill>
                <a:srgbClr val="E927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C5522A4A-85D5-7D4F-B104-DC1E4CB76B5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60363" y="4879307"/>
            <a:ext cx="4429125" cy="4032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0" i="0">
                <a:solidFill>
                  <a:srgbClr val="E4191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Description text</a:t>
            </a:r>
          </a:p>
        </p:txBody>
      </p:sp>
      <p:sp>
        <p:nvSpPr>
          <p:cNvPr id="17" name="Picture Placeholder 5">
            <a:extLst>
              <a:ext uri="{FF2B5EF4-FFF2-40B4-BE49-F238E27FC236}">
                <a16:creationId xmlns:a16="http://schemas.microsoft.com/office/drawing/2014/main" id="{20D27B0A-492E-FE46-BD33-E5439E44145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569325" y="1345663"/>
            <a:ext cx="2582471" cy="1822985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800"/>
            </a:lvl1pPr>
          </a:lstStyle>
          <a:p>
            <a:endParaRPr lang="x-none"/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62E12031-D7D1-794A-833C-26A9FD16281B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8583075" y="3325717"/>
            <a:ext cx="2582471" cy="1822985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800"/>
            </a:lvl1pPr>
          </a:lstStyle>
          <a:p>
            <a:endParaRPr lang="x-none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474057F-E124-9547-ABAD-B42AA5B7B37B}"/>
              </a:ext>
            </a:extLst>
          </p:cNvPr>
          <p:cNvCxnSpPr>
            <a:cxnSpLocks/>
          </p:cNvCxnSpPr>
          <p:nvPr userDrawn="1"/>
        </p:nvCxnSpPr>
        <p:spPr>
          <a:xfrm>
            <a:off x="5832475" y="1324719"/>
            <a:ext cx="2592388" cy="0"/>
          </a:xfrm>
          <a:prstGeom prst="line">
            <a:avLst/>
          </a:prstGeom>
          <a:ln w="9525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B2AB1DB-971D-8747-BFAE-5CE0B3C7F392}"/>
              </a:ext>
            </a:extLst>
          </p:cNvPr>
          <p:cNvCxnSpPr>
            <a:cxnSpLocks/>
          </p:cNvCxnSpPr>
          <p:nvPr userDrawn="1"/>
        </p:nvCxnSpPr>
        <p:spPr>
          <a:xfrm>
            <a:off x="5832475" y="3318523"/>
            <a:ext cx="2592388" cy="0"/>
          </a:xfrm>
          <a:prstGeom prst="line">
            <a:avLst/>
          </a:prstGeom>
          <a:ln w="9525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D7878CDD-7378-184E-8786-ED51770EBB3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67239" y="3337307"/>
            <a:ext cx="4422250" cy="139282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300" b="0" i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/>
              <a:t>text</a:t>
            </a:r>
            <a:endParaRPr lang="x-none" dirty="0"/>
          </a:p>
        </p:txBody>
      </p: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B1C9016C-BCCA-B845-8CCF-7A68B5C3D4A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69438" y="5971625"/>
            <a:ext cx="1692274" cy="35354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800" b="0" i="0">
                <a:solidFill>
                  <a:srgbClr val="7F8183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Presentation title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9A93F06D-AAA5-0840-883D-A275989DDA8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832474" y="3380479"/>
            <a:ext cx="2582471" cy="75972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x-none" sz="1000" kern="1200" dirty="0">
                <a:solidFill>
                  <a:srgbClr val="7F8183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LIST TEXT SLIDE</a:t>
            </a:r>
            <a:endParaRPr lang="x-none" dirty="0"/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7DFAF5D3-F8A2-0543-AD13-8CBE1B38E68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832474" y="1436065"/>
            <a:ext cx="2582471" cy="75972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x-none" sz="1000" kern="1200" dirty="0">
                <a:solidFill>
                  <a:srgbClr val="7F8183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LIST TEXT SLIDE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25246254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0952E2-095A-2E44-83CA-549CAE021D6A}"/>
              </a:ext>
            </a:extLst>
          </p:cNvPr>
          <p:cNvCxnSpPr>
            <a:cxnSpLocks/>
          </p:cNvCxnSpPr>
          <p:nvPr userDrawn="1"/>
        </p:nvCxnSpPr>
        <p:spPr>
          <a:xfrm>
            <a:off x="360363" y="356045"/>
            <a:ext cx="10801350" cy="0"/>
          </a:xfrm>
          <a:prstGeom prst="line">
            <a:avLst/>
          </a:prstGeom>
          <a:ln w="19050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55B4424F-E9A4-B64A-A121-FAF1DC93A54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246" y="371976"/>
            <a:ext cx="2447925" cy="27225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 b="0" i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Section title</a:t>
            </a:r>
          </a:p>
        </p:txBody>
      </p:sp>
      <p:sp>
        <p:nvSpPr>
          <p:cNvPr id="14" name="Slide Number Placeholder 1">
            <a:extLst>
              <a:ext uri="{FF2B5EF4-FFF2-40B4-BE49-F238E27FC236}">
                <a16:creationId xmlns:a16="http://schemas.microsoft.com/office/drawing/2014/main" id="{D66A5C7E-634F-7E4E-A121-EAA66A298BFD}"/>
              </a:ext>
            </a:extLst>
          </p:cNvPr>
          <p:cNvSpPr txBox="1">
            <a:spLocks/>
          </p:cNvSpPr>
          <p:nvPr userDrawn="1"/>
        </p:nvSpPr>
        <p:spPr>
          <a:xfrm>
            <a:off x="10498412" y="374004"/>
            <a:ext cx="663300" cy="27225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i="0" kern="1200">
                <a:solidFill>
                  <a:schemeClr val="tx1">
                    <a:alpha val="50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EB4B9D-C361-924F-82A2-CAE0D269FBBD}" type="slidenum">
              <a:rPr lang="en-US" sz="1100" b="0" i="0" smtClean="0">
                <a:solidFill>
                  <a:srgbClr val="E927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n-US" sz="1100" b="0" i="0" dirty="0">
              <a:solidFill>
                <a:srgbClr val="E927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8DD911FC-486A-3949-80D0-AD9DA57ED57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0363" y="839301"/>
            <a:ext cx="8964612" cy="73510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 b="0" i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List text slide</a:t>
            </a:r>
            <a:endParaRPr lang="x-none" dirty="0"/>
          </a:p>
        </p:txBody>
      </p:sp>
      <p:sp>
        <p:nvSpPr>
          <p:cNvPr id="51" name="Text Placeholder 13">
            <a:extLst>
              <a:ext uri="{FF2B5EF4-FFF2-40B4-BE49-F238E27FC236}">
                <a16:creationId xmlns:a16="http://schemas.microsoft.com/office/drawing/2014/main" id="{14851BAA-B6AD-D245-823D-E08B4F2A8B5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69438" y="5971625"/>
            <a:ext cx="1692274" cy="35354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800" b="0" i="0">
                <a:solidFill>
                  <a:srgbClr val="7F8183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Presentation title</a:t>
            </a:r>
          </a:p>
        </p:txBody>
      </p:sp>
      <p:sp>
        <p:nvSpPr>
          <p:cNvPr id="31" name="Text Placeholder 8">
            <a:extLst>
              <a:ext uri="{FF2B5EF4-FFF2-40B4-BE49-F238E27FC236}">
                <a16:creationId xmlns:a16="http://schemas.microsoft.com/office/drawing/2014/main" id="{0792B98F-E053-9B41-A695-D88F2071F37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0363" y="1847817"/>
            <a:ext cx="8964612" cy="507270"/>
          </a:xfrm>
          <a:prstGeom prst="rect">
            <a:avLst/>
          </a:prstGeom>
        </p:spPr>
        <p:txBody>
          <a:bodyPr anchor="t"/>
          <a:lstStyle>
            <a:lvl1pPr marL="0" indent="0">
              <a:buFontTx/>
              <a:buNone/>
              <a:defRPr sz="1300" b="0" i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Description text</a:t>
            </a:r>
          </a:p>
        </p:txBody>
      </p:sp>
      <p:sp>
        <p:nvSpPr>
          <p:cNvPr id="41" name="Text Placeholder 8">
            <a:extLst>
              <a:ext uri="{FF2B5EF4-FFF2-40B4-BE49-F238E27FC236}">
                <a16:creationId xmlns:a16="http://schemas.microsoft.com/office/drawing/2014/main" id="{414FC17C-EE67-427A-BCCE-6595C062BD8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69072" y="3538768"/>
            <a:ext cx="1196356" cy="382397"/>
          </a:xfrm>
          <a:prstGeom prst="rect">
            <a:avLst/>
          </a:prstGeom>
        </p:spPr>
        <p:txBody>
          <a:bodyPr anchor="t"/>
          <a:lstStyle>
            <a:lvl1pPr marL="0" indent="0">
              <a:buFontTx/>
              <a:buNone/>
              <a:defRPr sz="1100" b="0" i="0">
                <a:solidFill>
                  <a:srgbClr val="18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Описание пункта</a:t>
            </a:r>
            <a:endParaRPr lang="x-none" dirty="0"/>
          </a:p>
        </p:txBody>
      </p:sp>
      <p:sp>
        <p:nvSpPr>
          <p:cNvPr id="43" name="Picture Placeholder 5">
            <a:extLst>
              <a:ext uri="{FF2B5EF4-FFF2-40B4-BE49-F238E27FC236}">
                <a16:creationId xmlns:a16="http://schemas.microsoft.com/office/drawing/2014/main" id="{7A4C5788-B059-4401-A6E5-58A0778A4BB3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69072" y="2530846"/>
            <a:ext cx="1191105" cy="780679"/>
          </a:xfrm>
          <a:prstGeom prst="rect">
            <a:avLst/>
          </a:prstGeom>
        </p:spPr>
        <p:txBody>
          <a:bodyPr anchor="ctr"/>
          <a:lstStyle>
            <a:lvl1pPr marL="11113" indent="-11113" algn="ctr">
              <a:buFontTx/>
              <a:buNone/>
              <a:tabLst/>
              <a:defRPr sz="1800"/>
            </a:lvl1pPr>
          </a:lstStyle>
          <a:p>
            <a:r>
              <a:rPr lang="ru-RU" sz="1800" dirty="0"/>
              <a:t>Место </a:t>
            </a:r>
            <a:br>
              <a:rPr lang="ru-RU" sz="1800" dirty="0"/>
            </a:br>
            <a:r>
              <a:rPr lang="ru-RU" sz="1800" dirty="0"/>
              <a:t>для фото</a:t>
            </a:r>
            <a:endParaRPr lang="x-none" dirty="0"/>
          </a:p>
        </p:txBody>
      </p:sp>
      <p:sp>
        <p:nvSpPr>
          <p:cNvPr id="45" name="Text Placeholder 8">
            <a:extLst>
              <a:ext uri="{FF2B5EF4-FFF2-40B4-BE49-F238E27FC236}">
                <a16:creationId xmlns:a16="http://schemas.microsoft.com/office/drawing/2014/main" id="{14E37B97-5626-4167-A78A-AEA205D13E6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770353" y="3538768"/>
            <a:ext cx="1191105" cy="382397"/>
          </a:xfrm>
          <a:prstGeom prst="rect">
            <a:avLst/>
          </a:prstGeom>
        </p:spPr>
        <p:txBody>
          <a:bodyPr anchor="t"/>
          <a:lstStyle>
            <a:lvl1pPr marL="0" indent="0">
              <a:buFontTx/>
              <a:buNone/>
              <a:defRPr sz="1100" b="0" i="0">
                <a:solidFill>
                  <a:srgbClr val="18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Описание пункта</a:t>
            </a:r>
            <a:endParaRPr lang="x-none" dirty="0"/>
          </a:p>
        </p:txBody>
      </p:sp>
      <p:sp>
        <p:nvSpPr>
          <p:cNvPr id="47" name="Text Placeholder 8">
            <a:extLst>
              <a:ext uri="{FF2B5EF4-FFF2-40B4-BE49-F238E27FC236}">
                <a16:creationId xmlns:a16="http://schemas.microsoft.com/office/drawing/2014/main" id="{10DF6ABE-4056-490E-A908-75AD6F46C7E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105921" y="3528124"/>
            <a:ext cx="1191106" cy="397149"/>
          </a:xfrm>
          <a:prstGeom prst="rect">
            <a:avLst/>
          </a:prstGeom>
        </p:spPr>
        <p:txBody>
          <a:bodyPr anchor="t"/>
          <a:lstStyle>
            <a:lvl1pPr marL="0" indent="0">
              <a:buFontTx/>
              <a:buNone/>
              <a:defRPr sz="1100" b="0" i="0">
                <a:solidFill>
                  <a:srgbClr val="18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Описание пункта</a:t>
            </a:r>
            <a:endParaRPr lang="x-none" dirty="0"/>
          </a:p>
        </p:txBody>
      </p:sp>
      <p:sp>
        <p:nvSpPr>
          <p:cNvPr id="49" name="Text Placeholder 8">
            <a:extLst>
              <a:ext uri="{FF2B5EF4-FFF2-40B4-BE49-F238E27FC236}">
                <a16:creationId xmlns:a16="http://schemas.microsoft.com/office/drawing/2014/main" id="{B51BE689-1114-427A-91A7-87666F835BA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498494" y="3538768"/>
            <a:ext cx="1191106" cy="382397"/>
          </a:xfrm>
          <a:prstGeom prst="rect">
            <a:avLst/>
          </a:prstGeom>
        </p:spPr>
        <p:txBody>
          <a:bodyPr anchor="t"/>
          <a:lstStyle>
            <a:lvl1pPr marL="0" indent="0">
              <a:buFontTx/>
              <a:buNone/>
              <a:defRPr sz="1100" b="0" i="0">
                <a:solidFill>
                  <a:srgbClr val="18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Описание пункта</a:t>
            </a:r>
            <a:endParaRPr lang="x-none" dirty="0"/>
          </a:p>
        </p:txBody>
      </p:sp>
      <p:sp>
        <p:nvSpPr>
          <p:cNvPr id="50" name="Text Placeholder 8">
            <a:extLst>
              <a:ext uri="{FF2B5EF4-FFF2-40B4-BE49-F238E27FC236}">
                <a16:creationId xmlns:a16="http://schemas.microsoft.com/office/drawing/2014/main" id="{8ADF5591-B2D0-4FFF-8123-5FD0A42FBCF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888616" y="3499271"/>
            <a:ext cx="1191106" cy="437138"/>
          </a:xfrm>
          <a:prstGeom prst="rect">
            <a:avLst/>
          </a:prstGeom>
        </p:spPr>
        <p:txBody>
          <a:bodyPr anchor="t"/>
          <a:lstStyle>
            <a:lvl1pPr marL="0" indent="0">
              <a:buFontTx/>
              <a:buNone/>
              <a:defRPr sz="1100" b="0" i="0">
                <a:solidFill>
                  <a:srgbClr val="18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Описание пункта</a:t>
            </a:r>
            <a:endParaRPr lang="x-none" dirty="0"/>
          </a:p>
        </p:txBody>
      </p:sp>
      <p:sp>
        <p:nvSpPr>
          <p:cNvPr id="52" name="Text Placeholder 8">
            <a:extLst>
              <a:ext uri="{FF2B5EF4-FFF2-40B4-BE49-F238E27FC236}">
                <a16:creationId xmlns:a16="http://schemas.microsoft.com/office/drawing/2014/main" id="{4EE1FBE3-4E08-4B15-860E-1A81AC26B06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267403" y="3499270"/>
            <a:ext cx="1196356" cy="382397"/>
          </a:xfrm>
          <a:prstGeom prst="rect">
            <a:avLst/>
          </a:prstGeom>
        </p:spPr>
        <p:txBody>
          <a:bodyPr anchor="t"/>
          <a:lstStyle>
            <a:lvl1pPr marL="0" indent="0">
              <a:buFontTx/>
              <a:buNone/>
              <a:defRPr sz="1100" b="0" i="0">
                <a:solidFill>
                  <a:srgbClr val="18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Описание пункта</a:t>
            </a:r>
            <a:endParaRPr lang="x-none" dirty="0"/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DDB89061-8286-4D40-9060-C62A90299AB1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69888" y="4219606"/>
            <a:ext cx="1201630" cy="546015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800">
                <a:solidFill>
                  <a:schemeClr val="accent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z="800" dirty="0"/>
              <a:t>Описание</a:t>
            </a:r>
            <a:endParaRPr lang="x-none" dirty="0"/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5E2564FB-7579-43B7-B7E4-1D89E3EDB98F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760238" y="4238854"/>
            <a:ext cx="1196356" cy="519340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800">
                <a:solidFill>
                  <a:schemeClr val="accent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z="800" dirty="0"/>
              <a:t>Описание</a:t>
            </a:r>
            <a:endParaRPr lang="x-none" dirty="0"/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6FBD4C3D-5E0D-4D7B-BE3D-43298673AEC1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100705" y="4219607"/>
            <a:ext cx="1196357" cy="507270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800">
                <a:solidFill>
                  <a:schemeClr val="accent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z="800" dirty="0"/>
              <a:t>Описание</a:t>
            </a:r>
            <a:endParaRPr lang="x-none" dirty="0"/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255EBB18-B8E8-42F4-A218-5C0D652A4C8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4505117" y="4219606"/>
            <a:ext cx="1196357" cy="558348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800">
                <a:solidFill>
                  <a:schemeClr val="accent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z="800" dirty="0"/>
              <a:t>Описание</a:t>
            </a:r>
            <a:endParaRPr lang="x-none" dirty="0"/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7ECBEBDD-D849-4424-A604-5CF19BE17AB9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5886781" y="4198645"/>
            <a:ext cx="1196408" cy="558348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800">
                <a:solidFill>
                  <a:schemeClr val="accent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z="800" dirty="0"/>
              <a:t>Описание</a:t>
            </a:r>
            <a:endParaRPr lang="x-none" dirty="0"/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6B78A329-23E7-47D6-BE91-C67E61F13BFD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264189" y="4162347"/>
            <a:ext cx="1201680" cy="613302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800">
                <a:solidFill>
                  <a:schemeClr val="accent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z="800" dirty="0"/>
              <a:t>Описание</a:t>
            </a:r>
            <a:endParaRPr lang="x-none" dirty="0"/>
          </a:p>
        </p:txBody>
      </p:sp>
      <p:sp>
        <p:nvSpPr>
          <p:cNvPr id="64" name="Picture Placeholder 5">
            <a:extLst>
              <a:ext uri="{FF2B5EF4-FFF2-40B4-BE49-F238E27FC236}">
                <a16:creationId xmlns:a16="http://schemas.microsoft.com/office/drawing/2014/main" id="{448F330F-5E57-4F10-BE0D-005C7550A5E2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1761644" y="2530846"/>
            <a:ext cx="1191105" cy="780679"/>
          </a:xfrm>
          <a:prstGeom prst="rect">
            <a:avLst/>
          </a:prstGeom>
        </p:spPr>
        <p:txBody>
          <a:bodyPr anchor="ctr"/>
          <a:lstStyle>
            <a:lvl1pPr marL="11113" indent="-11113" algn="ctr">
              <a:buFontTx/>
              <a:buNone/>
              <a:tabLst/>
              <a:defRPr sz="1800"/>
            </a:lvl1pPr>
          </a:lstStyle>
          <a:p>
            <a:r>
              <a:rPr lang="ru-RU" sz="1800" dirty="0"/>
              <a:t>Место </a:t>
            </a:r>
            <a:br>
              <a:rPr lang="ru-RU" sz="1800" dirty="0"/>
            </a:br>
            <a:r>
              <a:rPr lang="ru-RU" sz="1800" dirty="0"/>
              <a:t>для фото</a:t>
            </a:r>
            <a:endParaRPr lang="x-none" dirty="0"/>
          </a:p>
        </p:txBody>
      </p:sp>
      <p:sp>
        <p:nvSpPr>
          <p:cNvPr id="65" name="Picture Placeholder 5">
            <a:extLst>
              <a:ext uri="{FF2B5EF4-FFF2-40B4-BE49-F238E27FC236}">
                <a16:creationId xmlns:a16="http://schemas.microsoft.com/office/drawing/2014/main" id="{26601C3C-A958-47EB-ACED-62C38974B4D5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3097212" y="2530846"/>
            <a:ext cx="1191105" cy="780679"/>
          </a:xfrm>
          <a:prstGeom prst="rect">
            <a:avLst/>
          </a:prstGeom>
        </p:spPr>
        <p:txBody>
          <a:bodyPr anchor="ctr"/>
          <a:lstStyle>
            <a:lvl1pPr marL="11113" indent="-11113" algn="ctr">
              <a:buFontTx/>
              <a:buNone/>
              <a:tabLst/>
              <a:defRPr sz="1800"/>
            </a:lvl1pPr>
          </a:lstStyle>
          <a:p>
            <a:r>
              <a:rPr lang="ru-RU" sz="1800" dirty="0"/>
              <a:t>Место </a:t>
            </a:r>
            <a:br>
              <a:rPr lang="ru-RU" sz="1800" dirty="0"/>
            </a:br>
            <a:r>
              <a:rPr lang="ru-RU" sz="1800" dirty="0"/>
              <a:t>для фото</a:t>
            </a:r>
            <a:endParaRPr lang="x-none" dirty="0"/>
          </a:p>
        </p:txBody>
      </p:sp>
      <p:sp>
        <p:nvSpPr>
          <p:cNvPr id="66" name="Picture Placeholder 5">
            <a:extLst>
              <a:ext uri="{FF2B5EF4-FFF2-40B4-BE49-F238E27FC236}">
                <a16:creationId xmlns:a16="http://schemas.microsoft.com/office/drawing/2014/main" id="{476DD402-E7A5-44F8-BF50-CD328A20B95C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4498494" y="2530846"/>
            <a:ext cx="1191105" cy="780679"/>
          </a:xfrm>
          <a:prstGeom prst="rect">
            <a:avLst/>
          </a:prstGeom>
        </p:spPr>
        <p:txBody>
          <a:bodyPr anchor="ctr"/>
          <a:lstStyle>
            <a:lvl1pPr marL="11113" indent="-11113" algn="ctr">
              <a:buFontTx/>
              <a:buNone/>
              <a:tabLst/>
              <a:defRPr sz="1800"/>
            </a:lvl1pPr>
          </a:lstStyle>
          <a:p>
            <a:r>
              <a:rPr lang="ru-RU" sz="1800" dirty="0"/>
              <a:t>Место </a:t>
            </a:r>
            <a:br>
              <a:rPr lang="ru-RU" sz="1800" dirty="0"/>
            </a:br>
            <a:r>
              <a:rPr lang="ru-RU" sz="1800" dirty="0"/>
              <a:t>для фото</a:t>
            </a:r>
            <a:endParaRPr lang="x-none" dirty="0"/>
          </a:p>
        </p:txBody>
      </p:sp>
      <p:sp>
        <p:nvSpPr>
          <p:cNvPr id="67" name="Picture Placeholder 5">
            <a:extLst>
              <a:ext uri="{FF2B5EF4-FFF2-40B4-BE49-F238E27FC236}">
                <a16:creationId xmlns:a16="http://schemas.microsoft.com/office/drawing/2014/main" id="{2CA34F8A-A858-4747-B953-2F80E6A92FC0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5888616" y="2530846"/>
            <a:ext cx="1191105" cy="780679"/>
          </a:xfrm>
          <a:prstGeom prst="rect">
            <a:avLst/>
          </a:prstGeom>
        </p:spPr>
        <p:txBody>
          <a:bodyPr anchor="ctr"/>
          <a:lstStyle>
            <a:lvl1pPr marL="11113" indent="-11113" algn="ctr">
              <a:buFontTx/>
              <a:buNone/>
              <a:tabLst/>
              <a:defRPr sz="1800"/>
            </a:lvl1pPr>
          </a:lstStyle>
          <a:p>
            <a:r>
              <a:rPr lang="ru-RU" sz="1800" dirty="0"/>
              <a:t>Место </a:t>
            </a:r>
            <a:br>
              <a:rPr lang="ru-RU" sz="1800" dirty="0"/>
            </a:br>
            <a:r>
              <a:rPr lang="ru-RU" sz="1800" dirty="0"/>
              <a:t>для фото</a:t>
            </a:r>
            <a:endParaRPr lang="x-none" dirty="0"/>
          </a:p>
        </p:txBody>
      </p:sp>
      <p:sp>
        <p:nvSpPr>
          <p:cNvPr id="68" name="Picture Placeholder 5">
            <a:extLst>
              <a:ext uri="{FF2B5EF4-FFF2-40B4-BE49-F238E27FC236}">
                <a16:creationId xmlns:a16="http://schemas.microsoft.com/office/drawing/2014/main" id="{81115C88-9725-4490-ABE8-ACA9ABB2F659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7258694" y="2530846"/>
            <a:ext cx="1191105" cy="780679"/>
          </a:xfrm>
          <a:prstGeom prst="rect">
            <a:avLst/>
          </a:prstGeom>
        </p:spPr>
        <p:txBody>
          <a:bodyPr anchor="ctr"/>
          <a:lstStyle>
            <a:lvl1pPr marL="11113" indent="-11113" algn="ctr">
              <a:buFontTx/>
              <a:buNone/>
              <a:tabLst/>
              <a:defRPr sz="1800"/>
            </a:lvl1pPr>
          </a:lstStyle>
          <a:p>
            <a:r>
              <a:rPr lang="ru-RU" sz="1800" dirty="0"/>
              <a:t>Место </a:t>
            </a:r>
            <a:br>
              <a:rPr lang="ru-RU" sz="1800" dirty="0"/>
            </a:br>
            <a:r>
              <a:rPr lang="ru-RU" sz="1800" dirty="0"/>
              <a:t>для фото</a:t>
            </a:r>
            <a:endParaRPr lang="x-none" dirty="0"/>
          </a:p>
        </p:txBody>
      </p:sp>
      <p:sp>
        <p:nvSpPr>
          <p:cNvPr id="69" name="Text Placeholder 8">
            <a:extLst>
              <a:ext uri="{FF2B5EF4-FFF2-40B4-BE49-F238E27FC236}">
                <a16:creationId xmlns:a16="http://schemas.microsoft.com/office/drawing/2014/main" id="{BF47382C-176C-4EB1-925B-68FFE556EFA6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8656955" y="3507979"/>
            <a:ext cx="1196356" cy="382397"/>
          </a:xfrm>
          <a:prstGeom prst="rect">
            <a:avLst/>
          </a:prstGeom>
        </p:spPr>
        <p:txBody>
          <a:bodyPr anchor="t"/>
          <a:lstStyle>
            <a:lvl1pPr marL="0" indent="0">
              <a:buFontTx/>
              <a:buNone/>
              <a:defRPr sz="1100" b="0" i="0">
                <a:solidFill>
                  <a:srgbClr val="18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Описание пункта</a:t>
            </a:r>
            <a:endParaRPr lang="x-none" dirty="0"/>
          </a:p>
        </p:txBody>
      </p:sp>
      <p:sp>
        <p:nvSpPr>
          <p:cNvPr id="70" name="Text Placeholder 2">
            <a:extLst>
              <a:ext uri="{FF2B5EF4-FFF2-40B4-BE49-F238E27FC236}">
                <a16:creationId xmlns:a16="http://schemas.microsoft.com/office/drawing/2014/main" id="{BAB3C24C-7A13-47C0-9E95-FA54FE99DB34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653741" y="4171056"/>
            <a:ext cx="1201680" cy="613302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800">
                <a:solidFill>
                  <a:schemeClr val="accent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z="800" dirty="0"/>
              <a:t>Описание</a:t>
            </a:r>
            <a:endParaRPr lang="x-none" dirty="0"/>
          </a:p>
        </p:txBody>
      </p:sp>
      <p:sp>
        <p:nvSpPr>
          <p:cNvPr id="71" name="Picture Placeholder 5">
            <a:extLst>
              <a:ext uri="{FF2B5EF4-FFF2-40B4-BE49-F238E27FC236}">
                <a16:creationId xmlns:a16="http://schemas.microsoft.com/office/drawing/2014/main" id="{C3012A80-21FE-410F-AB16-90A64B9025F5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8648246" y="2539555"/>
            <a:ext cx="1191105" cy="780679"/>
          </a:xfrm>
          <a:prstGeom prst="rect">
            <a:avLst/>
          </a:prstGeom>
        </p:spPr>
        <p:txBody>
          <a:bodyPr anchor="ctr"/>
          <a:lstStyle>
            <a:lvl1pPr marL="11113" indent="-11113" algn="ctr">
              <a:buFontTx/>
              <a:buNone/>
              <a:tabLst/>
              <a:defRPr sz="1800"/>
            </a:lvl1pPr>
          </a:lstStyle>
          <a:p>
            <a:r>
              <a:rPr lang="ru-RU" sz="1800" dirty="0"/>
              <a:t>Место </a:t>
            </a:r>
            <a:br>
              <a:rPr lang="ru-RU" sz="1800" dirty="0"/>
            </a:br>
            <a:r>
              <a:rPr lang="ru-RU" sz="1800" dirty="0"/>
              <a:t>для фото</a:t>
            </a:r>
            <a:endParaRPr lang="x-none" dirty="0"/>
          </a:p>
        </p:txBody>
      </p:sp>
      <p:sp>
        <p:nvSpPr>
          <p:cNvPr id="79" name="Text Placeholder 8">
            <a:extLst>
              <a:ext uri="{FF2B5EF4-FFF2-40B4-BE49-F238E27FC236}">
                <a16:creationId xmlns:a16="http://schemas.microsoft.com/office/drawing/2014/main" id="{6EBBA9F7-2510-491F-8E48-FD6538AAF44D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039091" y="3507979"/>
            <a:ext cx="1196356" cy="382397"/>
          </a:xfrm>
          <a:prstGeom prst="rect">
            <a:avLst/>
          </a:prstGeom>
        </p:spPr>
        <p:txBody>
          <a:bodyPr anchor="t"/>
          <a:lstStyle>
            <a:lvl1pPr marL="0" indent="0">
              <a:buFontTx/>
              <a:buNone/>
              <a:defRPr sz="1100" b="0" i="0">
                <a:solidFill>
                  <a:srgbClr val="18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Описание пункта</a:t>
            </a:r>
            <a:endParaRPr lang="x-none" dirty="0"/>
          </a:p>
        </p:txBody>
      </p:sp>
      <p:sp>
        <p:nvSpPr>
          <p:cNvPr id="80" name="Text Placeholder 2">
            <a:extLst>
              <a:ext uri="{FF2B5EF4-FFF2-40B4-BE49-F238E27FC236}">
                <a16:creationId xmlns:a16="http://schemas.microsoft.com/office/drawing/2014/main" id="{8898EEF2-329C-48E0-88E2-BB523190610C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10035877" y="4171056"/>
            <a:ext cx="1201680" cy="613302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800">
                <a:solidFill>
                  <a:schemeClr val="accent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z="800" dirty="0"/>
              <a:t>Описание</a:t>
            </a:r>
            <a:endParaRPr lang="x-none" dirty="0"/>
          </a:p>
        </p:txBody>
      </p:sp>
      <p:sp>
        <p:nvSpPr>
          <p:cNvPr id="81" name="Picture Placeholder 5">
            <a:extLst>
              <a:ext uri="{FF2B5EF4-FFF2-40B4-BE49-F238E27FC236}">
                <a16:creationId xmlns:a16="http://schemas.microsoft.com/office/drawing/2014/main" id="{F0DF8350-6D2B-4769-BA57-FDA8D612308D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10030382" y="2539555"/>
            <a:ext cx="1191105" cy="780679"/>
          </a:xfrm>
          <a:prstGeom prst="rect">
            <a:avLst/>
          </a:prstGeom>
        </p:spPr>
        <p:txBody>
          <a:bodyPr anchor="ctr"/>
          <a:lstStyle>
            <a:lvl1pPr marL="11113" indent="-11113" algn="ctr">
              <a:buFontTx/>
              <a:buNone/>
              <a:tabLst/>
              <a:defRPr sz="1800"/>
            </a:lvl1pPr>
          </a:lstStyle>
          <a:p>
            <a:r>
              <a:rPr lang="ru-RU" sz="1800" dirty="0"/>
              <a:t>Место </a:t>
            </a:r>
            <a:br>
              <a:rPr lang="ru-RU" sz="1800" dirty="0"/>
            </a:br>
            <a:r>
              <a:rPr lang="ru-RU" sz="1800" dirty="0"/>
              <a:t>для фото</a:t>
            </a:r>
            <a:endParaRPr lang="x-none" dirty="0"/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6AEA9161-7DB1-4AA8-B234-955F7302AEAA}"/>
              </a:ext>
            </a:extLst>
          </p:cNvPr>
          <p:cNvGrpSpPr/>
          <p:nvPr userDrawn="1"/>
        </p:nvGrpSpPr>
        <p:grpSpPr>
          <a:xfrm>
            <a:off x="360362" y="2521317"/>
            <a:ext cx="9670019" cy="3450308"/>
            <a:chOff x="360362" y="2521317"/>
            <a:chExt cx="9670019" cy="2418459"/>
          </a:xfrm>
        </p:grpSpPr>
        <p:cxnSp>
          <p:nvCxnSpPr>
            <p:cNvPr id="72" name="Straight Connector 20">
              <a:extLst>
                <a:ext uri="{FF2B5EF4-FFF2-40B4-BE49-F238E27FC236}">
                  <a16:creationId xmlns:a16="http://schemas.microsoft.com/office/drawing/2014/main" id="{A087AE9A-0AEF-42F8-A568-6F94B18E1ADD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360362" y="2521317"/>
              <a:ext cx="0" cy="2400221"/>
            </a:xfrm>
            <a:prstGeom prst="line">
              <a:avLst/>
            </a:prstGeom>
            <a:ln w="952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20">
              <a:extLst>
                <a:ext uri="{FF2B5EF4-FFF2-40B4-BE49-F238E27FC236}">
                  <a16:creationId xmlns:a16="http://schemas.microsoft.com/office/drawing/2014/main" id="{47E48892-43A1-459F-AA39-847A7692F0F4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751528" y="2539555"/>
              <a:ext cx="0" cy="2400221"/>
            </a:xfrm>
            <a:prstGeom prst="line">
              <a:avLst/>
            </a:prstGeom>
            <a:ln w="952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20">
              <a:extLst>
                <a:ext uri="{FF2B5EF4-FFF2-40B4-BE49-F238E27FC236}">
                  <a16:creationId xmlns:a16="http://schemas.microsoft.com/office/drawing/2014/main" id="{AE7976CD-CFA6-461E-873B-FF49D06119C1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3097211" y="2530846"/>
              <a:ext cx="0" cy="2400221"/>
            </a:xfrm>
            <a:prstGeom prst="line">
              <a:avLst/>
            </a:prstGeom>
            <a:ln w="952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20">
              <a:extLst>
                <a:ext uri="{FF2B5EF4-FFF2-40B4-BE49-F238E27FC236}">
                  <a16:creationId xmlns:a16="http://schemas.microsoft.com/office/drawing/2014/main" id="{53668770-D3D8-482F-8F07-EAB552CE01A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4497450" y="2521317"/>
              <a:ext cx="0" cy="2400221"/>
            </a:xfrm>
            <a:prstGeom prst="line">
              <a:avLst/>
            </a:prstGeom>
            <a:ln w="952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20">
              <a:extLst>
                <a:ext uri="{FF2B5EF4-FFF2-40B4-BE49-F238E27FC236}">
                  <a16:creationId xmlns:a16="http://schemas.microsoft.com/office/drawing/2014/main" id="{52AEC368-A332-4016-9523-FA9EAD0CA9F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5878072" y="2521317"/>
              <a:ext cx="0" cy="2400221"/>
            </a:xfrm>
            <a:prstGeom prst="line">
              <a:avLst/>
            </a:prstGeom>
            <a:ln w="952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20">
              <a:extLst>
                <a:ext uri="{FF2B5EF4-FFF2-40B4-BE49-F238E27FC236}">
                  <a16:creationId xmlns:a16="http://schemas.microsoft.com/office/drawing/2014/main" id="{F2B27E6F-6B18-4330-8D0F-365A95A8F8DE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7258693" y="2539555"/>
              <a:ext cx="0" cy="2400221"/>
            </a:xfrm>
            <a:prstGeom prst="line">
              <a:avLst/>
            </a:prstGeom>
            <a:ln w="952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20">
              <a:extLst>
                <a:ext uri="{FF2B5EF4-FFF2-40B4-BE49-F238E27FC236}">
                  <a16:creationId xmlns:a16="http://schemas.microsoft.com/office/drawing/2014/main" id="{4D74950C-9682-483C-BEDE-CD9BFAD094AB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8648245" y="2539555"/>
              <a:ext cx="0" cy="2400221"/>
            </a:xfrm>
            <a:prstGeom prst="line">
              <a:avLst/>
            </a:prstGeom>
            <a:ln w="952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20">
              <a:extLst>
                <a:ext uri="{FF2B5EF4-FFF2-40B4-BE49-F238E27FC236}">
                  <a16:creationId xmlns:a16="http://schemas.microsoft.com/office/drawing/2014/main" id="{C45C951A-4916-40A3-A4FB-8ABBA52CD2D4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0030381" y="2539555"/>
              <a:ext cx="0" cy="2400221"/>
            </a:xfrm>
            <a:prstGeom prst="line">
              <a:avLst/>
            </a:prstGeom>
            <a:ln w="952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1505988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B144694-7FC2-824B-ACAA-93D4B0E2FE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67350" y="4284664"/>
            <a:ext cx="8957738" cy="863599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400" b="0" i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List text slide</a:t>
            </a:r>
            <a:endParaRPr lang="x-none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B3FB19-848E-CB42-A250-50BFE3733C9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260475" y="1331913"/>
            <a:ext cx="1692275" cy="1836737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="1"/>
            </a:lvl1pPr>
          </a:lstStyle>
          <a:p>
            <a:endParaRPr lang="x-none" dirty="0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133D6222-9800-8D43-9D80-0E2EC5A8DC6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932363" y="1331913"/>
            <a:ext cx="1692275" cy="1836737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="1"/>
            </a:lvl1pPr>
          </a:lstStyle>
          <a:p>
            <a:endParaRPr lang="x-none" dirty="0"/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BBB33A9A-57E1-A549-8745-8EC438FB048B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569326" y="1331914"/>
            <a:ext cx="1655762" cy="1836736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="1"/>
            </a:lvl1pPr>
          </a:lstStyle>
          <a:p>
            <a:endParaRPr lang="x-none" dirty="0"/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9B905518-2D7F-0240-A1D8-DA8BBE84B01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267350" y="5299599"/>
            <a:ext cx="8957738" cy="365125"/>
          </a:xfrm>
          <a:prstGeom prst="rect">
            <a:avLst/>
          </a:prstGeom>
        </p:spPr>
        <p:txBody>
          <a:bodyPr anchor="b"/>
          <a:lstStyle>
            <a:lvl1pPr marL="0" indent="0" algn="ctr">
              <a:buFontTx/>
              <a:buNone/>
              <a:defRPr sz="1100" b="0" i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Description text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E3C393C-3885-0E44-A85A-ECDB39A626E4}"/>
              </a:ext>
            </a:extLst>
          </p:cNvPr>
          <p:cNvCxnSpPr>
            <a:cxnSpLocks/>
          </p:cNvCxnSpPr>
          <p:nvPr userDrawn="1"/>
        </p:nvCxnSpPr>
        <p:spPr>
          <a:xfrm>
            <a:off x="360363" y="356045"/>
            <a:ext cx="10801350" cy="0"/>
          </a:xfrm>
          <a:prstGeom prst="line">
            <a:avLst/>
          </a:prstGeom>
          <a:ln w="19050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E231F51B-9E6C-E842-B5E8-31A30E7C1E3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246" y="371976"/>
            <a:ext cx="2447925" cy="27225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 b="0" i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Section title</a:t>
            </a:r>
          </a:p>
        </p:txBody>
      </p:sp>
      <p:sp>
        <p:nvSpPr>
          <p:cNvPr id="25" name="Slide Number Placeholder 1">
            <a:extLst>
              <a:ext uri="{FF2B5EF4-FFF2-40B4-BE49-F238E27FC236}">
                <a16:creationId xmlns:a16="http://schemas.microsoft.com/office/drawing/2014/main" id="{C9BAF930-1688-BF49-BE52-26E5F367F213}"/>
              </a:ext>
            </a:extLst>
          </p:cNvPr>
          <p:cNvSpPr txBox="1">
            <a:spLocks/>
          </p:cNvSpPr>
          <p:nvPr userDrawn="1"/>
        </p:nvSpPr>
        <p:spPr>
          <a:xfrm>
            <a:off x="10498412" y="374004"/>
            <a:ext cx="663300" cy="27225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i="0" kern="1200">
                <a:solidFill>
                  <a:schemeClr val="tx1">
                    <a:alpha val="50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EB4B9D-C361-924F-82A2-CAE0D269FBBD}" type="slidenum">
              <a:rPr lang="en-US" sz="1100" b="0" i="0" smtClean="0">
                <a:solidFill>
                  <a:srgbClr val="E927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n-US" sz="1100" b="0" i="0" dirty="0">
              <a:solidFill>
                <a:srgbClr val="E927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DD0DB3B0-9E26-FD42-8EF7-C67E9992F4B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69438" y="5971625"/>
            <a:ext cx="1692274" cy="35354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800" b="0" i="0">
                <a:solidFill>
                  <a:srgbClr val="7F8183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Presentation title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69812B3-4792-8040-A022-DC10D37E5D1E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260475" y="3319986"/>
            <a:ext cx="1685925" cy="352425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800">
                <a:solidFill>
                  <a:srgbClr val="E41910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z="800" dirty="0"/>
              <a:t>LIST TEXT SLIDE</a:t>
            </a:r>
            <a:endParaRPr lang="x-none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7A6114E0-B038-3440-A1CF-C88076BA92D4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4939095" y="3319986"/>
            <a:ext cx="1685925" cy="352425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800">
                <a:solidFill>
                  <a:srgbClr val="E41910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z="800" dirty="0"/>
              <a:t>LIST TEXT SLIDE</a:t>
            </a:r>
            <a:endParaRPr lang="x-none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EC63FA3E-FD0F-E54F-B9B7-B88D361207B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8575674" y="3319986"/>
            <a:ext cx="1685926" cy="352425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800">
                <a:solidFill>
                  <a:srgbClr val="E41910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z="800" dirty="0"/>
              <a:t>LIST TEXT SLIDE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05698176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B144694-7FC2-824B-ACAA-93D4B0E2FE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97325" y="1342991"/>
            <a:ext cx="7157512" cy="85252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0" i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List text slide</a:t>
            </a:r>
            <a:endParaRPr lang="x-none" dirty="0"/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C451E8F1-06AC-5E48-82A9-E50EF6EE035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60363" y="4284664"/>
            <a:ext cx="3492500" cy="183515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="1"/>
            </a:lvl1pPr>
          </a:lstStyle>
          <a:p>
            <a:endParaRPr lang="x-none" dirty="0"/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A3728B20-05DF-8D48-9BC9-AD82435F582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997324" y="2346851"/>
            <a:ext cx="3527425" cy="1436873"/>
          </a:xfrm>
          <a:prstGeom prst="rect">
            <a:avLst/>
          </a:prstGeom>
        </p:spPr>
        <p:txBody>
          <a:bodyPr/>
          <a:lstStyle>
            <a:lvl1pPr marL="171450" indent="-171450">
              <a:buFont typeface="Arial" panose="020B0604020202020204" pitchFamily="34" charset="0"/>
              <a:buChar char="•"/>
              <a:defRPr sz="1100" b="0" i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List text slide</a:t>
            </a:r>
            <a:endParaRPr lang="x-none" dirty="0"/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95BB0516-65D5-6E44-AB28-CF1B7A61745A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3997326" y="4284663"/>
            <a:ext cx="7164386" cy="1823833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="1"/>
            </a:lvl1pPr>
          </a:lstStyle>
          <a:p>
            <a:endParaRPr lang="x-none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A20F3548-A10E-6A4F-B50B-684D6187D9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67238" y="1346497"/>
            <a:ext cx="3485622" cy="1822153"/>
          </a:xfrm>
          <a:prstGeom prst="rect">
            <a:avLst/>
          </a:prstGeom>
        </p:spPr>
        <p:txBody>
          <a:bodyPr anchor="t"/>
          <a:lstStyle>
            <a:lvl1pPr marL="0" indent="0">
              <a:buFontTx/>
              <a:buNone/>
              <a:defRPr lang="en-GB" sz="2400" b="0" i="0" smtClean="0">
                <a:effectLst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amet,tetur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endParaRPr lang="x-none" dirty="0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8B81A5F8-97CA-E243-8010-1A3C14C3482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669213" y="2346851"/>
            <a:ext cx="3485624" cy="1436873"/>
          </a:xfrm>
          <a:prstGeom prst="rect">
            <a:avLst/>
          </a:prstGeom>
        </p:spPr>
        <p:txBody>
          <a:bodyPr/>
          <a:lstStyle>
            <a:lvl1pPr marL="171450" indent="-171450">
              <a:buFont typeface="Arial" panose="020B0604020202020204" pitchFamily="34" charset="0"/>
              <a:buChar char="•"/>
              <a:defRPr sz="1100" b="0" i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List text slide</a:t>
            </a:r>
            <a:endParaRPr lang="x-none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3033578-7F9F-3F4D-A7B9-83608E33B45B}"/>
              </a:ext>
            </a:extLst>
          </p:cNvPr>
          <p:cNvCxnSpPr>
            <a:cxnSpLocks/>
          </p:cNvCxnSpPr>
          <p:nvPr userDrawn="1"/>
        </p:nvCxnSpPr>
        <p:spPr>
          <a:xfrm>
            <a:off x="360363" y="356045"/>
            <a:ext cx="10801350" cy="0"/>
          </a:xfrm>
          <a:prstGeom prst="line">
            <a:avLst/>
          </a:prstGeom>
          <a:ln w="19050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0D141FB2-ACC8-F840-9FFF-5DFEDC6B5E5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246" y="371976"/>
            <a:ext cx="2447925" cy="27225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 b="0" i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Section title</a:t>
            </a:r>
          </a:p>
        </p:txBody>
      </p:sp>
      <p:sp>
        <p:nvSpPr>
          <p:cNvPr id="30" name="Text Placeholder 13">
            <a:extLst>
              <a:ext uri="{FF2B5EF4-FFF2-40B4-BE49-F238E27FC236}">
                <a16:creationId xmlns:a16="http://schemas.microsoft.com/office/drawing/2014/main" id="{7FEE8271-349B-7F46-84E5-57DB4F6BE18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69438" y="5971625"/>
            <a:ext cx="1692274" cy="35354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800" b="0" i="0">
                <a:solidFill>
                  <a:srgbClr val="7F8183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Presentation title</a:t>
            </a:r>
          </a:p>
        </p:txBody>
      </p:sp>
      <p:sp>
        <p:nvSpPr>
          <p:cNvPr id="31" name="Slide Number Placeholder 1">
            <a:extLst>
              <a:ext uri="{FF2B5EF4-FFF2-40B4-BE49-F238E27FC236}">
                <a16:creationId xmlns:a16="http://schemas.microsoft.com/office/drawing/2014/main" id="{10F2E919-487E-A444-B61C-A3EBE0C04671}"/>
              </a:ext>
            </a:extLst>
          </p:cNvPr>
          <p:cNvSpPr txBox="1">
            <a:spLocks/>
          </p:cNvSpPr>
          <p:nvPr userDrawn="1"/>
        </p:nvSpPr>
        <p:spPr>
          <a:xfrm>
            <a:off x="10498412" y="374004"/>
            <a:ext cx="663300" cy="27225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i="0" kern="1200">
                <a:solidFill>
                  <a:schemeClr val="tx1">
                    <a:alpha val="50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EB4B9D-C361-924F-82A2-CAE0D269FBBD}" type="slidenum">
              <a:rPr lang="en-US" sz="1100" b="0" i="0" smtClean="0">
                <a:solidFill>
                  <a:srgbClr val="E927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n-US" sz="1100" b="0" i="0" dirty="0">
              <a:solidFill>
                <a:srgbClr val="E927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22091F0F-CB18-734E-8DE8-87F3F185F3F9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60363" y="3801979"/>
            <a:ext cx="1685925" cy="319845"/>
          </a:xfrm>
          <a:prstGeom prst="rect">
            <a:avLst/>
          </a:prstGeom>
        </p:spPr>
        <p:txBody>
          <a:bodyPr anchor="b"/>
          <a:lstStyle>
            <a:lvl1pPr>
              <a:buFontTx/>
              <a:buNone/>
              <a:defRPr sz="800">
                <a:solidFill>
                  <a:srgbClr val="E41910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z="800" dirty="0"/>
              <a:t>LIST TEXT SLIDE</a:t>
            </a:r>
            <a:endParaRPr lang="x-none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DC2EAD-6ECD-CF4D-B0A3-7D0A6738B9BB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996943" y="3801979"/>
            <a:ext cx="1685925" cy="319845"/>
          </a:xfrm>
          <a:prstGeom prst="rect">
            <a:avLst/>
          </a:prstGeom>
        </p:spPr>
        <p:txBody>
          <a:bodyPr anchor="b"/>
          <a:lstStyle>
            <a:lvl1pPr>
              <a:buFontTx/>
              <a:buNone/>
              <a:defRPr sz="800">
                <a:solidFill>
                  <a:srgbClr val="E41910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z="800" dirty="0"/>
              <a:t>LIST TEXT SLIDE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46513832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B3FB19-848E-CB42-A250-50BFE3733C9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65940" y="1187451"/>
            <a:ext cx="3486922" cy="4932344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400"/>
            </a:lvl1pPr>
          </a:lstStyle>
          <a:p>
            <a:endParaRPr lang="x-none" dirty="0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133D6222-9800-8D43-9D80-0E2EC5A8DC6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997325" y="1187451"/>
            <a:ext cx="3527426" cy="4932353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400"/>
            </a:lvl1pPr>
          </a:lstStyle>
          <a:p>
            <a:endParaRPr lang="x-none" dirty="0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0B784A6F-340A-2941-87C9-A4B20857D78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69213" y="1187451"/>
            <a:ext cx="3492500" cy="97313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 b="0" i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Text slide</a:t>
            </a:r>
            <a:endParaRPr lang="x-none" dirty="0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2C246C5F-8780-7248-AE97-EF179949CD2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676088" y="2346850"/>
            <a:ext cx="3492500" cy="280141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300" b="0" i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Text slide</a:t>
            </a:r>
            <a:endParaRPr lang="x-none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5C7CCEA-8174-CC41-9238-A0D3EA01F3F5}"/>
              </a:ext>
            </a:extLst>
          </p:cNvPr>
          <p:cNvCxnSpPr>
            <a:cxnSpLocks/>
          </p:cNvCxnSpPr>
          <p:nvPr userDrawn="1"/>
        </p:nvCxnSpPr>
        <p:spPr>
          <a:xfrm>
            <a:off x="360363" y="356045"/>
            <a:ext cx="10801350" cy="0"/>
          </a:xfrm>
          <a:prstGeom prst="line">
            <a:avLst/>
          </a:prstGeom>
          <a:ln w="19050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4845C9DD-5C7A-874F-8368-FFFC6465A62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246" y="371976"/>
            <a:ext cx="2447925" cy="27225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 b="0" i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Section title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0591D277-AA9C-EC41-A110-AE8469C88BF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69438" y="5971625"/>
            <a:ext cx="1692274" cy="35354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800" b="0" i="0">
                <a:solidFill>
                  <a:srgbClr val="7F8183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Presentation title</a:t>
            </a:r>
          </a:p>
        </p:txBody>
      </p:sp>
      <p:sp>
        <p:nvSpPr>
          <p:cNvPr id="19" name="Slide Number Placeholder 1">
            <a:extLst>
              <a:ext uri="{FF2B5EF4-FFF2-40B4-BE49-F238E27FC236}">
                <a16:creationId xmlns:a16="http://schemas.microsoft.com/office/drawing/2014/main" id="{21F144B7-C152-F244-9A00-75D92A833EF2}"/>
              </a:ext>
            </a:extLst>
          </p:cNvPr>
          <p:cNvSpPr txBox="1">
            <a:spLocks/>
          </p:cNvSpPr>
          <p:nvPr userDrawn="1"/>
        </p:nvSpPr>
        <p:spPr>
          <a:xfrm>
            <a:off x="10498412" y="374004"/>
            <a:ext cx="663300" cy="27225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i="0" kern="1200">
                <a:solidFill>
                  <a:schemeClr val="tx1">
                    <a:alpha val="50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EB4B9D-C361-924F-82A2-CAE0D269FBBD}" type="slidenum">
              <a:rPr lang="en-US" sz="1100" b="0" i="0" smtClean="0">
                <a:solidFill>
                  <a:srgbClr val="E927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n-US" sz="1100" b="0" i="0" dirty="0">
              <a:solidFill>
                <a:srgbClr val="E927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08434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8418BD92-84AF-4747-9337-9C8E4022A63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246" y="371976"/>
            <a:ext cx="2447925" cy="27225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 b="0" i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Section title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A740B27C-16E1-4746-A632-115AF5F0432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-1" y="0"/>
            <a:ext cx="11522075" cy="6480175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400"/>
            </a:lvl1pPr>
          </a:lstStyle>
          <a:p>
            <a:endParaRPr lang="x-none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34E81BE-004C-EA49-818C-F9E3C32F7F47}"/>
              </a:ext>
            </a:extLst>
          </p:cNvPr>
          <p:cNvCxnSpPr>
            <a:cxnSpLocks/>
          </p:cNvCxnSpPr>
          <p:nvPr userDrawn="1"/>
        </p:nvCxnSpPr>
        <p:spPr>
          <a:xfrm>
            <a:off x="360363" y="356045"/>
            <a:ext cx="10801350" cy="0"/>
          </a:xfrm>
          <a:prstGeom prst="line">
            <a:avLst/>
          </a:prstGeom>
          <a:ln w="19050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AC15F058-CF3B-5144-9FA3-CA10DA0FBBE9}"/>
              </a:ext>
            </a:extLst>
          </p:cNvPr>
          <p:cNvSpPr txBox="1">
            <a:spLocks/>
          </p:cNvSpPr>
          <p:nvPr userDrawn="1"/>
        </p:nvSpPr>
        <p:spPr>
          <a:xfrm>
            <a:off x="10498412" y="374004"/>
            <a:ext cx="663300" cy="27225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i="0" kern="1200">
                <a:solidFill>
                  <a:schemeClr val="tx1">
                    <a:alpha val="50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EB4B9D-C361-924F-82A2-CAE0D269FBBD}" type="slidenum">
              <a:rPr lang="en-US" sz="1100" b="0" i="0" smtClean="0">
                <a:solidFill>
                  <a:srgbClr val="E927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n-US" sz="1100" b="0" i="0" dirty="0">
              <a:solidFill>
                <a:srgbClr val="E927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1740A59D-9C0D-5849-B026-0D997150F06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69438" y="5971625"/>
            <a:ext cx="1692274" cy="35354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800" b="0" i="0">
                <a:solidFill>
                  <a:srgbClr val="7F8183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10465366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">
    <p:bg>
      <p:bgPr>
        <a:solidFill>
          <a:srgbClr val="1921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ED9D474A-60EC-E841-9105-E6C88045642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0941" y="2006755"/>
            <a:ext cx="6428772" cy="2133445"/>
          </a:xfrm>
          <a:prstGeom prst="rect">
            <a:avLst/>
          </a:prstGeom>
          <a:noFill/>
        </p:spPr>
        <p:txBody>
          <a:bodyPr lIns="180000" tIns="180000" rIns="864000" bIns="36000" anchor="t" anchorCtr="0">
            <a:noAutofit/>
          </a:bodyPr>
          <a:lstStyle>
            <a:lvl1pPr algn="l">
              <a:lnSpc>
                <a:spcPct val="100000"/>
              </a:lnSpc>
              <a:defRPr sz="4700" b="0" i="0" cap="none" spc="200" baseline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Title slide header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363FA0F8-BE28-4D42-9479-7121AA2286E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7169" y="4291538"/>
            <a:ext cx="5491162" cy="821799"/>
          </a:xfrm>
          <a:prstGeom prst="rect">
            <a:avLst/>
          </a:prstGeom>
        </p:spPr>
        <p:txBody>
          <a:bodyPr lIns="180000" rIns="864000" anchor="t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800" b="0" i="0" smtClean="0">
                <a:solidFill>
                  <a:srgbClr val="D0D5D9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ru-RU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ru-RU" dirty="0"/>
              <a:t> </a:t>
            </a:r>
            <a:endParaRPr lang="x-none" dirty="0"/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478953E9-97B3-7349-B94E-9C0EAD1142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26991" y="5351956"/>
            <a:ext cx="2345629" cy="839654"/>
          </a:xfrm>
          <a:prstGeom prst="rect">
            <a:avLst/>
          </a:prstGeom>
        </p:spPr>
        <p:txBody>
          <a:bodyPr lIns="180000" rIns="864000" anchor="b"/>
          <a:lstStyle>
            <a:lvl1pPr marL="0" indent="0">
              <a:buFontTx/>
              <a:buNone/>
              <a:defRPr sz="1300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Докладчик</a:t>
            </a:r>
            <a:br>
              <a:rPr lang="ru-RU" dirty="0"/>
            </a:br>
            <a:r>
              <a:rPr lang="ru-RU" dirty="0"/>
              <a:t>Фамилия Имя Отчество</a:t>
            </a:r>
            <a:endParaRPr lang="x-none" dirty="0"/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01D04850-D4C9-544F-ABD2-B2DF7CEDC3E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52975" y="5367504"/>
            <a:ext cx="1836738" cy="839654"/>
          </a:xfrm>
          <a:prstGeom prst="rect">
            <a:avLst/>
          </a:prstGeom>
        </p:spPr>
        <p:txBody>
          <a:bodyPr lIns="180000" rIns="864000" anchor="b"/>
          <a:lstStyle>
            <a:lvl1pPr marL="0" indent="0">
              <a:buFontTx/>
              <a:buNone/>
              <a:defRPr sz="1300" b="0" i="0">
                <a:solidFill>
                  <a:srgbClr val="E4191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Subtitle</a:t>
            </a:r>
            <a:endParaRPr lang="x-none" dirty="0"/>
          </a:p>
        </p:txBody>
      </p:sp>
      <p:grpSp>
        <p:nvGrpSpPr>
          <p:cNvPr id="9" name="Graphic 2">
            <a:extLst>
              <a:ext uri="{FF2B5EF4-FFF2-40B4-BE49-F238E27FC236}">
                <a16:creationId xmlns:a16="http://schemas.microsoft.com/office/drawing/2014/main" id="{8C0088D3-3FA6-534C-8282-796801C56328}"/>
              </a:ext>
            </a:extLst>
          </p:cNvPr>
          <p:cNvGrpSpPr/>
          <p:nvPr userDrawn="1"/>
        </p:nvGrpSpPr>
        <p:grpSpPr>
          <a:xfrm>
            <a:off x="367238" y="406457"/>
            <a:ext cx="748776" cy="795503"/>
            <a:chOff x="4522787" y="1925637"/>
            <a:chExt cx="2472690" cy="2627001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351EB077-9AD1-B445-86CD-DC4638C0C451}"/>
                </a:ext>
              </a:extLst>
            </p:cNvPr>
            <p:cNvSpPr/>
            <p:nvPr/>
          </p:nvSpPr>
          <p:spPr>
            <a:xfrm>
              <a:off x="4522787" y="1925637"/>
              <a:ext cx="2472690" cy="1641876"/>
            </a:xfrm>
            <a:custGeom>
              <a:avLst/>
              <a:gdLst>
                <a:gd name="connsiteX0" fmla="*/ 700088 w 2472690"/>
                <a:gd name="connsiteY0" fmla="*/ 820938 h 1641876"/>
                <a:gd name="connsiteX1" fmla="*/ 1235393 w 2472690"/>
                <a:gd name="connsiteY1" fmla="*/ 287566 h 1641876"/>
                <a:gd name="connsiteX2" fmla="*/ 1497330 w 2472690"/>
                <a:gd name="connsiteY2" fmla="*/ 355898 h 1641876"/>
                <a:gd name="connsiteX3" fmla="*/ 1497330 w 2472690"/>
                <a:gd name="connsiteY3" fmla="*/ 0 h 1641876"/>
                <a:gd name="connsiteX4" fmla="*/ 0 w 2472690"/>
                <a:gd name="connsiteY4" fmla="*/ 647260 h 1641876"/>
                <a:gd name="connsiteX5" fmla="*/ 0 w 2472690"/>
                <a:gd name="connsiteY5" fmla="*/ 1641876 h 1641876"/>
                <a:gd name="connsiteX6" fmla="*/ 914400 w 2472690"/>
                <a:gd name="connsiteY6" fmla="*/ 1247067 h 1641876"/>
                <a:gd name="connsiteX7" fmla="*/ 700088 w 2472690"/>
                <a:gd name="connsiteY7" fmla="*/ 820938 h 1641876"/>
                <a:gd name="connsiteX8" fmla="*/ 1558290 w 2472690"/>
                <a:gd name="connsiteY8" fmla="*/ 394810 h 1641876"/>
                <a:gd name="connsiteX9" fmla="*/ 1771650 w 2472690"/>
                <a:gd name="connsiteY9" fmla="*/ 820938 h 1641876"/>
                <a:gd name="connsiteX10" fmla="*/ 1236345 w 2472690"/>
                <a:gd name="connsiteY10" fmla="*/ 1354311 h 1641876"/>
                <a:gd name="connsiteX11" fmla="*/ 974408 w 2472690"/>
                <a:gd name="connsiteY11" fmla="*/ 1285978 h 1641876"/>
                <a:gd name="connsiteX12" fmla="*/ 974408 w 2472690"/>
                <a:gd name="connsiteY12" fmla="*/ 1641876 h 1641876"/>
                <a:gd name="connsiteX13" fmla="*/ 2472690 w 2472690"/>
                <a:gd name="connsiteY13" fmla="*/ 994616 h 1641876"/>
                <a:gd name="connsiteX14" fmla="*/ 2472690 w 2472690"/>
                <a:gd name="connsiteY14" fmla="*/ 0 h 1641876"/>
                <a:gd name="connsiteX15" fmla="*/ 1558290 w 2472690"/>
                <a:gd name="connsiteY15" fmla="*/ 394810 h 1641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72690" h="1641876">
                  <a:moveTo>
                    <a:pt x="700088" y="820938"/>
                  </a:moveTo>
                  <a:cubicBezTo>
                    <a:pt x="700088" y="525780"/>
                    <a:pt x="940118" y="287566"/>
                    <a:pt x="1235393" y="287566"/>
                  </a:cubicBezTo>
                  <a:cubicBezTo>
                    <a:pt x="1330643" y="287566"/>
                    <a:pt x="1420178" y="312241"/>
                    <a:pt x="1497330" y="355898"/>
                  </a:cubicBezTo>
                  <a:lnTo>
                    <a:pt x="1497330" y="0"/>
                  </a:lnTo>
                  <a:lnTo>
                    <a:pt x="0" y="647260"/>
                  </a:lnTo>
                  <a:lnTo>
                    <a:pt x="0" y="1641876"/>
                  </a:lnTo>
                  <a:lnTo>
                    <a:pt x="914400" y="1247067"/>
                  </a:lnTo>
                  <a:cubicBezTo>
                    <a:pt x="784860" y="1150262"/>
                    <a:pt x="700088" y="995565"/>
                    <a:pt x="700088" y="820938"/>
                  </a:cubicBezTo>
                  <a:close/>
                  <a:moveTo>
                    <a:pt x="1558290" y="394810"/>
                  </a:moveTo>
                  <a:cubicBezTo>
                    <a:pt x="1687830" y="491614"/>
                    <a:pt x="1771650" y="647260"/>
                    <a:pt x="1771650" y="820938"/>
                  </a:cubicBezTo>
                  <a:cubicBezTo>
                    <a:pt x="1771650" y="1116096"/>
                    <a:pt x="1531620" y="1354311"/>
                    <a:pt x="1236345" y="1354311"/>
                  </a:cubicBezTo>
                  <a:cubicBezTo>
                    <a:pt x="1141095" y="1354311"/>
                    <a:pt x="1051560" y="1329635"/>
                    <a:pt x="974408" y="1285978"/>
                  </a:cubicBezTo>
                  <a:lnTo>
                    <a:pt x="974408" y="1641876"/>
                  </a:lnTo>
                  <a:lnTo>
                    <a:pt x="2472690" y="994616"/>
                  </a:lnTo>
                  <a:lnTo>
                    <a:pt x="2472690" y="0"/>
                  </a:lnTo>
                  <a:lnTo>
                    <a:pt x="1558290" y="394810"/>
                  </a:lnTo>
                  <a:close/>
                </a:path>
              </a:pathLst>
            </a:custGeom>
            <a:solidFill>
              <a:srgbClr val="D1D5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F6ECA50A-7DD1-7640-BFAB-C6BF76ACE5E4}"/>
                </a:ext>
              </a:extLst>
            </p:cNvPr>
            <p:cNvSpPr/>
            <p:nvPr/>
          </p:nvSpPr>
          <p:spPr>
            <a:xfrm>
              <a:off x="5470524" y="2459009"/>
              <a:ext cx="577215" cy="575131"/>
            </a:xfrm>
            <a:custGeom>
              <a:avLst/>
              <a:gdLst>
                <a:gd name="connsiteX0" fmla="*/ 577215 w 577215"/>
                <a:gd name="connsiteY0" fmla="*/ 287566 h 575131"/>
                <a:gd name="connsiteX1" fmla="*/ 288608 w 577215"/>
                <a:gd name="connsiteY1" fmla="*/ 575131 h 575131"/>
                <a:gd name="connsiteX2" fmla="*/ 0 w 577215"/>
                <a:gd name="connsiteY2" fmla="*/ 287566 h 575131"/>
                <a:gd name="connsiteX3" fmla="*/ 288608 w 577215"/>
                <a:gd name="connsiteY3" fmla="*/ 0 h 575131"/>
                <a:gd name="connsiteX4" fmla="*/ 577215 w 577215"/>
                <a:gd name="connsiteY4" fmla="*/ 287566 h 575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7215" h="575131">
                  <a:moveTo>
                    <a:pt x="577215" y="287566"/>
                  </a:moveTo>
                  <a:cubicBezTo>
                    <a:pt x="577215" y="446059"/>
                    <a:pt x="447675" y="575131"/>
                    <a:pt x="288608" y="575131"/>
                  </a:cubicBezTo>
                  <a:cubicBezTo>
                    <a:pt x="129540" y="575131"/>
                    <a:pt x="0" y="446059"/>
                    <a:pt x="0" y="287566"/>
                  </a:cubicBezTo>
                  <a:cubicBezTo>
                    <a:pt x="0" y="129072"/>
                    <a:pt x="129540" y="0"/>
                    <a:pt x="288608" y="0"/>
                  </a:cubicBezTo>
                  <a:cubicBezTo>
                    <a:pt x="447675" y="0"/>
                    <a:pt x="577215" y="129072"/>
                    <a:pt x="577215" y="287566"/>
                  </a:cubicBezTo>
                  <a:close/>
                </a:path>
              </a:pathLst>
            </a:custGeom>
            <a:solidFill>
              <a:srgbClr val="E72B2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F409EFD2-1E5F-934E-98FC-CB0FB9891DAB}"/>
                </a:ext>
              </a:extLst>
            </p:cNvPr>
            <p:cNvSpPr/>
            <p:nvPr/>
          </p:nvSpPr>
          <p:spPr>
            <a:xfrm>
              <a:off x="4522787" y="3863620"/>
              <a:ext cx="2472690" cy="689018"/>
            </a:xfrm>
            <a:custGeom>
              <a:avLst/>
              <a:gdLst>
                <a:gd name="connsiteX0" fmla="*/ 345758 w 2472690"/>
                <a:gd name="connsiteY0" fmla="*/ 0 h 689018"/>
                <a:gd name="connsiteX1" fmla="*/ 0 w 2472690"/>
                <a:gd name="connsiteY1" fmla="*/ 344509 h 689018"/>
                <a:gd name="connsiteX2" fmla="*/ 345758 w 2472690"/>
                <a:gd name="connsiteY2" fmla="*/ 689019 h 689018"/>
                <a:gd name="connsiteX3" fmla="*/ 691515 w 2472690"/>
                <a:gd name="connsiteY3" fmla="*/ 344509 h 689018"/>
                <a:gd name="connsiteX4" fmla="*/ 345758 w 2472690"/>
                <a:gd name="connsiteY4" fmla="*/ 0 h 689018"/>
                <a:gd name="connsiteX5" fmla="*/ 345758 w 2472690"/>
                <a:gd name="connsiteY5" fmla="*/ 525780 h 689018"/>
                <a:gd name="connsiteX6" fmla="*/ 164783 w 2472690"/>
                <a:gd name="connsiteY6" fmla="*/ 345458 h 689018"/>
                <a:gd name="connsiteX7" fmla="*/ 345758 w 2472690"/>
                <a:gd name="connsiteY7" fmla="*/ 165137 h 689018"/>
                <a:gd name="connsiteX8" fmla="*/ 526733 w 2472690"/>
                <a:gd name="connsiteY8" fmla="*/ 345458 h 689018"/>
                <a:gd name="connsiteX9" fmla="*/ 345758 w 2472690"/>
                <a:gd name="connsiteY9" fmla="*/ 525780 h 689018"/>
                <a:gd name="connsiteX10" fmla="*/ 1253490 w 2472690"/>
                <a:gd name="connsiteY10" fmla="*/ 284718 h 689018"/>
                <a:gd name="connsiteX11" fmla="*/ 1063943 w 2472690"/>
                <a:gd name="connsiteY11" fmla="*/ 17083 h 689018"/>
                <a:gd name="connsiteX12" fmla="*/ 899160 w 2472690"/>
                <a:gd name="connsiteY12" fmla="*/ 17083 h 689018"/>
                <a:gd name="connsiteX13" fmla="*/ 899160 w 2472690"/>
                <a:gd name="connsiteY13" fmla="*/ 673834 h 689018"/>
                <a:gd name="connsiteX14" fmla="*/ 1063943 w 2472690"/>
                <a:gd name="connsiteY14" fmla="*/ 673834 h 689018"/>
                <a:gd name="connsiteX15" fmla="*/ 1063943 w 2472690"/>
                <a:gd name="connsiteY15" fmla="*/ 301802 h 689018"/>
                <a:gd name="connsiteX16" fmla="*/ 1152525 w 2472690"/>
                <a:gd name="connsiteY16" fmla="*/ 427078 h 689018"/>
                <a:gd name="connsiteX17" fmla="*/ 1253490 w 2472690"/>
                <a:gd name="connsiteY17" fmla="*/ 569437 h 689018"/>
                <a:gd name="connsiteX18" fmla="*/ 1354455 w 2472690"/>
                <a:gd name="connsiteY18" fmla="*/ 427078 h 689018"/>
                <a:gd name="connsiteX19" fmla="*/ 1443038 w 2472690"/>
                <a:gd name="connsiteY19" fmla="*/ 301802 h 689018"/>
                <a:gd name="connsiteX20" fmla="*/ 1443038 w 2472690"/>
                <a:gd name="connsiteY20" fmla="*/ 673834 h 689018"/>
                <a:gd name="connsiteX21" fmla="*/ 1607820 w 2472690"/>
                <a:gd name="connsiteY21" fmla="*/ 673834 h 689018"/>
                <a:gd name="connsiteX22" fmla="*/ 1607820 w 2472690"/>
                <a:gd name="connsiteY22" fmla="*/ 17083 h 689018"/>
                <a:gd name="connsiteX23" fmla="*/ 1443038 w 2472690"/>
                <a:gd name="connsiteY23" fmla="*/ 17083 h 689018"/>
                <a:gd name="connsiteX24" fmla="*/ 1253490 w 2472690"/>
                <a:gd name="connsiteY24" fmla="*/ 284718 h 689018"/>
                <a:gd name="connsiteX25" fmla="*/ 2472690 w 2472690"/>
                <a:gd name="connsiteY25" fmla="*/ 18032 h 689018"/>
                <a:gd name="connsiteX26" fmla="*/ 2270760 w 2472690"/>
                <a:gd name="connsiteY26" fmla="*/ 18032 h 689018"/>
                <a:gd name="connsiteX27" fmla="*/ 2037398 w 2472690"/>
                <a:gd name="connsiteY27" fmla="*/ 336917 h 689018"/>
                <a:gd name="connsiteX28" fmla="*/ 2037398 w 2472690"/>
                <a:gd name="connsiteY28" fmla="*/ 18032 h 689018"/>
                <a:gd name="connsiteX29" fmla="*/ 1872615 w 2472690"/>
                <a:gd name="connsiteY29" fmla="*/ 18032 h 689018"/>
                <a:gd name="connsiteX30" fmla="*/ 1872615 w 2472690"/>
                <a:gd name="connsiteY30" fmla="*/ 674783 h 689018"/>
                <a:gd name="connsiteX31" fmla="*/ 2037398 w 2472690"/>
                <a:gd name="connsiteY31" fmla="*/ 674783 h 689018"/>
                <a:gd name="connsiteX32" fmla="*/ 2037398 w 2472690"/>
                <a:gd name="connsiteY32" fmla="*/ 354000 h 689018"/>
                <a:gd name="connsiteX33" fmla="*/ 2270760 w 2472690"/>
                <a:gd name="connsiteY33" fmla="*/ 674783 h 689018"/>
                <a:gd name="connsiteX34" fmla="*/ 2472690 w 2472690"/>
                <a:gd name="connsiteY34" fmla="*/ 674783 h 689018"/>
                <a:gd name="connsiteX35" fmla="*/ 2231708 w 2472690"/>
                <a:gd name="connsiteY35" fmla="*/ 346407 h 689018"/>
                <a:gd name="connsiteX36" fmla="*/ 2472690 w 2472690"/>
                <a:gd name="connsiteY36" fmla="*/ 18032 h 689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472690" h="689018">
                  <a:moveTo>
                    <a:pt x="345758" y="0"/>
                  </a:moveTo>
                  <a:cubicBezTo>
                    <a:pt x="155258" y="0"/>
                    <a:pt x="0" y="154697"/>
                    <a:pt x="0" y="344509"/>
                  </a:cubicBezTo>
                  <a:cubicBezTo>
                    <a:pt x="0" y="535271"/>
                    <a:pt x="155258" y="689019"/>
                    <a:pt x="345758" y="689019"/>
                  </a:cubicBezTo>
                  <a:cubicBezTo>
                    <a:pt x="537210" y="689019"/>
                    <a:pt x="691515" y="534322"/>
                    <a:pt x="691515" y="344509"/>
                  </a:cubicBezTo>
                  <a:cubicBezTo>
                    <a:pt x="692468" y="154697"/>
                    <a:pt x="537210" y="0"/>
                    <a:pt x="345758" y="0"/>
                  </a:cubicBezTo>
                  <a:close/>
                  <a:moveTo>
                    <a:pt x="345758" y="525780"/>
                  </a:moveTo>
                  <a:cubicBezTo>
                    <a:pt x="245745" y="525780"/>
                    <a:pt x="164783" y="445110"/>
                    <a:pt x="164783" y="345458"/>
                  </a:cubicBezTo>
                  <a:cubicBezTo>
                    <a:pt x="164783" y="245807"/>
                    <a:pt x="245745" y="165137"/>
                    <a:pt x="345758" y="165137"/>
                  </a:cubicBezTo>
                  <a:cubicBezTo>
                    <a:pt x="445770" y="165137"/>
                    <a:pt x="526733" y="245807"/>
                    <a:pt x="526733" y="345458"/>
                  </a:cubicBezTo>
                  <a:cubicBezTo>
                    <a:pt x="527685" y="444161"/>
                    <a:pt x="445770" y="525780"/>
                    <a:pt x="345758" y="525780"/>
                  </a:cubicBezTo>
                  <a:close/>
                  <a:moveTo>
                    <a:pt x="1253490" y="284718"/>
                  </a:moveTo>
                  <a:lnTo>
                    <a:pt x="1063943" y="17083"/>
                  </a:lnTo>
                  <a:lnTo>
                    <a:pt x="899160" y="17083"/>
                  </a:lnTo>
                  <a:lnTo>
                    <a:pt x="899160" y="673834"/>
                  </a:lnTo>
                  <a:lnTo>
                    <a:pt x="1063943" y="673834"/>
                  </a:lnTo>
                  <a:lnTo>
                    <a:pt x="1063943" y="301802"/>
                  </a:lnTo>
                  <a:lnTo>
                    <a:pt x="1152525" y="427078"/>
                  </a:lnTo>
                  <a:lnTo>
                    <a:pt x="1253490" y="569437"/>
                  </a:lnTo>
                  <a:lnTo>
                    <a:pt x="1354455" y="427078"/>
                  </a:lnTo>
                  <a:lnTo>
                    <a:pt x="1443038" y="301802"/>
                  </a:lnTo>
                  <a:lnTo>
                    <a:pt x="1443038" y="673834"/>
                  </a:lnTo>
                  <a:lnTo>
                    <a:pt x="1607820" y="673834"/>
                  </a:lnTo>
                  <a:lnTo>
                    <a:pt x="1607820" y="17083"/>
                  </a:lnTo>
                  <a:lnTo>
                    <a:pt x="1443038" y="17083"/>
                  </a:lnTo>
                  <a:lnTo>
                    <a:pt x="1253490" y="284718"/>
                  </a:lnTo>
                  <a:close/>
                  <a:moveTo>
                    <a:pt x="2472690" y="18032"/>
                  </a:moveTo>
                  <a:lnTo>
                    <a:pt x="2270760" y="18032"/>
                  </a:lnTo>
                  <a:lnTo>
                    <a:pt x="2037398" y="336917"/>
                  </a:lnTo>
                  <a:lnTo>
                    <a:pt x="2037398" y="18032"/>
                  </a:lnTo>
                  <a:lnTo>
                    <a:pt x="1872615" y="18032"/>
                  </a:lnTo>
                  <a:lnTo>
                    <a:pt x="1872615" y="674783"/>
                  </a:lnTo>
                  <a:lnTo>
                    <a:pt x="2037398" y="674783"/>
                  </a:lnTo>
                  <a:lnTo>
                    <a:pt x="2037398" y="354000"/>
                  </a:lnTo>
                  <a:lnTo>
                    <a:pt x="2270760" y="674783"/>
                  </a:lnTo>
                  <a:lnTo>
                    <a:pt x="2472690" y="674783"/>
                  </a:lnTo>
                  <a:lnTo>
                    <a:pt x="2231708" y="346407"/>
                  </a:lnTo>
                  <a:lnTo>
                    <a:pt x="2472690" y="18032"/>
                  </a:lnTo>
                  <a:close/>
                </a:path>
              </a:pathLst>
            </a:custGeom>
            <a:solidFill>
              <a:srgbClr val="D1D5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</p:grpSp>
      <p:pic>
        <p:nvPicPr>
          <p:cNvPr id="15" name="Graphic 14">
            <a:extLst>
              <a:ext uri="{FF2B5EF4-FFF2-40B4-BE49-F238E27FC236}">
                <a16:creationId xmlns:a16="http://schemas.microsoft.com/office/drawing/2014/main" id="{EFA7B93E-DE11-0C42-9FDB-635B9BB922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2778" y="5445861"/>
            <a:ext cx="837693" cy="720718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932ACF-B42E-C940-8035-B879AC6745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32588" y="0"/>
            <a:ext cx="4789487" cy="6480175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/>
            </a:lvl1pPr>
          </a:lstStyle>
          <a:p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010552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EBDE60C4-C2B7-8C41-806E-0D5A5DEDAFCF}"/>
              </a:ext>
            </a:extLst>
          </p:cNvPr>
          <p:cNvSpPr>
            <a:spLocks noGrp="1"/>
          </p:cNvSpPr>
          <p:nvPr>
            <p:ph type="tbl" sz="quarter" idx="26" hasCustomPrompt="1"/>
          </p:nvPr>
        </p:nvSpPr>
        <p:spPr>
          <a:xfrm>
            <a:off x="360363" y="1187449"/>
            <a:ext cx="10801350" cy="4695825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400">
                <a:solidFill>
                  <a:srgbClr val="19212C"/>
                </a:solidFill>
              </a:defRPr>
            </a:lvl1pPr>
          </a:lstStyle>
          <a:p>
            <a:r>
              <a:rPr lang="en-US" dirty="0"/>
              <a:t>Table</a:t>
            </a:r>
            <a:endParaRPr lang="x-none"/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B12095EB-C6DC-DF45-A28C-47AC6273621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69438" y="5971625"/>
            <a:ext cx="1692274" cy="35354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800" b="0" i="0">
                <a:solidFill>
                  <a:srgbClr val="7F8183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Presentation title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A17BDF6-19DC-4641-BBD7-933EA5F23B01}"/>
              </a:ext>
            </a:extLst>
          </p:cNvPr>
          <p:cNvCxnSpPr>
            <a:cxnSpLocks/>
          </p:cNvCxnSpPr>
          <p:nvPr userDrawn="1"/>
        </p:nvCxnSpPr>
        <p:spPr>
          <a:xfrm>
            <a:off x="360363" y="356045"/>
            <a:ext cx="10801350" cy="0"/>
          </a:xfrm>
          <a:prstGeom prst="line">
            <a:avLst/>
          </a:prstGeom>
          <a:ln w="19050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5410309C-CE1A-8746-B6F9-73B9768E4F1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246" y="371976"/>
            <a:ext cx="2447925" cy="27225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 b="0" i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Section title</a:t>
            </a:r>
          </a:p>
        </p:txBody>
      </p:sp>
      <p:sp>
        <p:nvSpPr>
          <p:cNvPr id="11" name="Slide Number Placeholder 1">
            <a:extLst>
              <a:ext uri="{FF2B5EF4-FFF2-40B4-BE49-F238E27FC236}">
                <a16:creationId xmlns:a16="http://schemas.microsoft.com/office/drawing/2014/main" id="{FA7D38F3-BC5B-DA45-AF45-B017008F9BDE}"/>
              </a:ext>
            </a:extLst>
          </p:cNvPr>
          <p:cNvSpPr txBox="1">
            <a:spLocks/>
          </p:cNvSpPr>
          <p:nvPr userDrawn="1"/>
        </p:nvSpPr>
        <p:spPr>
          <a:xfrm>
            <a:off x="10498412" y="374004"/>
            <a:ext cx="663300" cy="27225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i="0" kern="1200">
                <a:solidFill>
                  <a:schemeClr val="tx1">
                    <a:alpha val="50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EB4B9D-C361-924F-82A2-CAE0D269FBBD}" type="slidenum">
              <a:rPr lang="en-US" sz="1100" b="0" i="0" smtClean="0">
                <a:solidFill>
                  <a:srgbClr val="E927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n-US" sz="1100" b="0" i="0" dirty="0">
              <a:solidFill>
                <a:srgbClr val="E927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37409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BDA20B8B-578E-AE4B-ABDA-B36BB0CC5BA4}"/>
              </a:ext>
            </a:extLst>
          </p:cNvPr>
          <p:cNvSpPr>
            <a:spLocks noGrp="1"/>
          </p:cNvSpPr>
          <p:nvPr>
            <p:ph type="chart" sz="quarter" idx="26"/>
          </p:nvPr>
        </p:nvSpPr>
        <p:spPr>
          <a:xfrm>
            <a:off x="360363" y="1187454"/>
            <a:ext cx="10801350" cy="469582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400">
                <a:solidFill>
                  <a:srgbClr val="7F8183"/>
                </a:solidFill>
              </a:defRPr>
            </a:lvl1pPr>
          </a:lstStyle>
          <a:p>
            <a:endParaRPr lang="x-none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9EA62CA-D0D2-094E-ABA2-DCC2F45F3120}"/>
              </a:ext>
            </a:extLst>
          </p:cNvPr>
          <p:cNvCxnSpPr>
            <a:cxnSpLocks/>
          </p:cNvCxnSpPr>
          <p:nvPr userDrawn="1"/>
        </p:nvCxnSpPr>
        <p:spPr>
          <a:xfrm>
            <a:off x="360363" y="356045"/>
            <a:ext cx="10801350" cy="0"/>
          </a:xfrm>
          <a:prstGeom prst="line">
            <a:avLst/>
          </a:prstGeom>
          <a:ln w="19050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481870C3-E2C3-1B41-92AD-2CF0644DEA6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246" y="371976"/>
            <a:ext cx="2447925" cy="27225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 b="0" i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Section title</a:t>
            </a:r>
          </a:p>
        </p:txBody>
      </p:sp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7E135D83-F511-CC4E-9D94-E0B2E4F611E1}"/>
              </a:ext>
            </a:extLst>
          </p:cNvPr>
          <p:cNvSpPr txBox="1">
            <a:spLocks/>
          </p:cNvSpPr>
          <p:nvPr userDrawn="1"/>
        </p:nvSpPr>
        <p:spPr>
          <a:xfrm>
            <a:off x="10498412" y="374004"/>
            <a:ext cx="663300" cy="27225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i="0" kern="1200">
                <a:solidFill>
                  <a:schemeClr val="tx1">
                    <a:alpha val="50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EB4B9D-C361-924F-82A2-CAE0D269FBBD}" type="slidenum">
              <a:rPr lang="en-US" sz="1100" b="0" i="0" smtClean="0">
                <a:solidFill>
                  <a:srgbClr val="E927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n-US" sz="1100" b="0" i="0" dirty="0">
              <a:solidFill>
                <a:srgbClr val="E927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C64C08BD-A6CB-3142-A331-2D2C6916DE5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69438" y="5971625"/>
            <a:ext cx="1692274" cy="35354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800" b="0" i="0">
                <a:solidFill>
                  <a:srgbClr val="7F8183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69957243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BDA20B8B-578E-AE4B-ABDA-B36BB0CC5BA4}"/>
              </a:ext>
            </a:extLst>
          </p:cNvPr>
          <p:cNvSpPr>
            <a:spLocks noGrp="1"/>
          </p:cNvSpPr>
          <p:nvPr>
            <p:ph type="chart" sz="quarter" idx="26"/>
          </p:nvPr>
        </p:nvSpPr>
        <p:spPr>
          <a:xfrm>
            <a:off x="360363" y="1194326"/>
            <a:ext cx="7164387" cy="4695823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/>
            </a:lvl1pPr>
          </a:lstStyle>
          <a:p>
            <a:endParaRPr lang="x-none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BEB572FF-CA06-4849-8D94-3C3994A45B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69213" y="1208076"/>
            <a:ext cx="3492500" cy="97313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 b="0" i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Text slide</a:t>
            </a:r>
            <a:endParaRPr lang="x-none" dirty="0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252C4B7C-9670-DF42-BC56-B170DECD75D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676088" y="2341224"/>
            <a:ext cx="3492500" cy="280703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300" b="0" i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Text slide</a:t>
            </a:r>
            <a:endParaRPr lang="x-none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508586F-874B-374D-83C3-AE2D248221F4}"/>
              </a:ext>
            </a:extLst>
          </p:cNvPr>
          <p:cNvCxnSpPr>
            <a:cxnSpLocks/>
          </p:cNvCxnSpPr>
          <p:nvPr userDrawn="1"/>
        </p:nvCxnSpPr>
        <p:spPr>
          <a:xfrm>
            <a:off x="360363" y="356045"/>
            <a:ext cx="10801350" cy="0"/>
          </a:xfrm>
          <a:prstGeom prst="line">
            <a:avLst/>
          </a:prstGeom>
          <a:ln w="19050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598649D2-E782-5D48-8FCD-B39D7C72EF4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246" y="371976"/>
            <a:ext cx="2447925" cy="27225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 b="0" i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Section title</a:t>
            </a:r>
          </a:p>
        </p:txBody>
      </p:sp>
      <p:sp>
        <p:nvSpPr>
          <p:cNvPr id="13" name="Slide Number Placeholder 1">
            <a:extLst>
              <a:ext uri="{FF2B5EF4-FFF2-40B4-BE49-F238E27FC236}">
                <a16:creationId xmlns:a16="http://schemas.microsoft.com/office/drawing/2014/main" id="{9C321D37-B46B-774E-8AD4-106329636C69}"/>
              </a:ext>
            </a:extLst>
          </p:cNvPr>
          <p:cNvSpPr txBox="1">
            <a:spLocks/>
          </p:cNvSpPr>
          <p:nvPr userDrawn="1"/>
        </p:nvSpPr>
        <p:spPr>
          <a:xfrm>
            <a:off x="10498412" y="374004"/>
            <a:ext cx="663300" cy="27225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i="0" kern="1200">
                <a:solidFill>
                  <a:schemeClr val="tx1">
                    <a:alpha val="50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EB4B9D-C361-924F-82A2-CAE0D269FBBD}" type="slidenum">
              <a:rPr lang="en-US" sz="1100" b="0" i="0" smtClean="0">
                <a:solidFill>
                  <a:srgbClr val="E927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n-US" sz="1100" b="0" i="0" dirty="0">
              <a:solidFill>
                <a:srgbClr val="E927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75E4949-D1C2-3648-90A7-64A1873880B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69438" y="5971625"/>
            <a:ext cx="1692274" cy="35354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800" b="0" i="0">
                <a:solidFill>
                  <a:srgbClr val="7F8183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4864764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74A4320-3C1A-114D-AA60-FA85EE7C27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70597" y="5561211"/>
            <a:ext cx="1994866" cy="848542"/>
          </a:xfrm>
          <a:prstGeom prst="rect">
            <a:avLst/>
          </a:prstGeom>
        </p:spPr>
        <p:txBody>
          <a:bodyPr lIns="180000" rIns="180000" anchor="t"/>
          <a:lstStyle>
            <a:lvl1pPr marL="0" indent="0" algn="l">
              <a:lnSpc>
                <a:spcPct val="100000"/>
              </a:lnSpc>
              <a:buFontTx/>
              <a:buNone/>
              <a:defRPr sz="1000" b="0" i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@</a:t>
            </a:r>
            <a:r>
              <a:rPr lang="en-US" dirty="0" err="1"/>
              <a:t>Facebook.com</a:t>
            </a:r>
            <a:r>
              <a:rPr lang="en-US" dirty="0"/>
              <a:t>/</a:t>
            </a:r>
            <a:r>
              <a:rPr lang="en-US" dirty="0" err="1"/>
              <a:t>omk.ru</a:t>
            </a:r>
            <a:endParaRPr lang="en-US" dirty="0"/>
          </a:p>
          <a:p>
            <a:pPr lvl="0"/>
            <a:r>
              <a:rPr lang="en-US" dirty="0"/>
              <a:t>@</a:t>
            </a:r>
            <a:r>
              <a:rPr lang="en-US" dirty="0" err="1"/>
              <a:t>instagram.com</a:t>
            </a:r>
            <a:r>
              <a:rPr lang="en-US" dirty="0"/>
              <a:t>/</a:t>
            </a:r>
            <a:r>
              <a:rPr lang="en-US" dirty="0" err="1"/>
              <a:t>oml.ru</a:t>
            </a:r>
            <a:endParaRPr lang="en-US" dirty="0"/>
          </a:p>
          <a:p>
            <a:pPr lvl="0"/>
            <a:r>
              <a:rPr lang="en-US" dirty="0"/>
              <a:t>@</a:t>
            </a:r>
            <a:r>
              <a:rPr lang="en-US" dirty="0" err="1"/>
              <a:t>vk.com</a:t>
            </a:r>
            <a:r>
              <a:rPr lang="en-US" dirty="0"/>
              <a:t>/</a:t>
            </a:r>
            <a:r>
              <a:rPr lang="en-US" dirty="0" err="1"/>
              <a:t>omk_official</a:t>
            </a:r>
            <a:endParaRPr lang="x-none" dirty="0"/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8082DBEF-CBAD-B54A-A0D6-2705122AF9D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93973" y="2203618"/>
            <a:ext cx="7638318" cy="1110235"/>
          </a:xfrm>
          <a:prstGeom prst="rect">
            <a:avLst/>
          </a:prstGeom>
        </p:spPr>
        <p:txBody>
          <a:bodyPr anchor="b"/>
          <a:lstStyle>
            <a:lvl1pPr marL="0" indent="0">
              <a:buFontTx/>
              <a:buNone/>
              <a:defRPr sz="3400" b="0" i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Спасибо за внимание!</a:t>
            </a:r>
            <a:endParaRPr lang="x-none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B44C52D-F828-E147-91DD-C0937F7A31CE}"/>
              </a:ext>
            </a:extLst>
          </p:cNvPr>
          <p:cNvSpPr txBox="1"/>
          <p:nvPr userDrawn="1"/>
        </p:nvSpPr>
        <p:spPr>
          <a:xfrm>
            <a:off x="2113489" y="5456641"/>
            <a:ext cx="838150" cy="753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000" kern="1200" dirty="0">
                <a:solidFill>
                  <a:srgbClr val="E41910"/>
                </a:solidFill>
                <a:effectLst/>
                <a:latin typeface="+mn-lt"/>
                <a:ea typeface="+mn-ea"/>
                <a:cs typeface="+mn-cs"/>
              </a:rPr>
              <a:t>Телефон</a:t>
            </a:r>
          </a:p>
          <a:p>
            <a:pPr>
              <a:lnSpc>
                <a:spcPct val="150000"/>
              </a:lnSpc>
            </a:pPr>
            <a:r>
              <a:rPr lang="ru-RU" sz="1000" kern="1200" dirty="0">
                <a:solidFill>
                  <a:srgbClr val="E41910"/>
                </a:solidFill>
                <a:effectLst/>
                <a:latin typeface="+mn-lt"/>
                <a:ea typeface="+mn-ea"/>
                <a:cs typeface="+mn-cs"/>
              </a:rPr>
              <a:t>Почта</a:t>
            </a:r>
          </a:p>
          <a:p>
            <a:pPr>
              <a:lnSpc>
                <a:spcPct val="150000"/>
              </a:lnSpc>
            </a:pPr>
            <a:r>
              <a:rPr lang="ru-RU" sz="1000" kern="1200" dirty="0">
                <a:solidFill>
                  <a:srgbClr val="E41910"/>
                </a:solidFill>
                <a:effectLst/>
                <a:latin typeface="+mn-lt"/>
                <a:ea typeface="+mn-ea"/>
                <a:cs typeface="+mn-cs"/>
              </a:rPr>
              <a:t>Сайт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F26B54D-F66A-C344-AD13-EBD8F068DB36}"/>
              </a:ext>
            </a:extLst>
          </p:cNvPr>
          <p:cNvSpPr txBox="1"/>
          <p:nvPr userDrawn="1"/>
        </p:nvSpPr>
        <p:spPr>
          <a:xfrm>
            <a:off x="4827099" y="5511641"/>
            <a:ext cx="1089772" cy="292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000" kern="1200" dirty="0">
                <a:solidFill>
                  <a:srgbClr val="E41910"/>
                </a:solidFill>
                <a:effectLst/>
                <a:latin typeface="+mn-lt"/>
                <a:ea typeface="+mn-ea"/>
                <a:cs typeface="+mn-cs"/>
              </a:rPr>
              <a:t>Подписаться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7A8121F5-98F3-AC40-97DF-13F1C657C0F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765464" y="5561211"/>
            <a:ext cx="3405378" cy="881083"/>
          </a:xfrm>
          <a:prstGeom prst="rect">
            <a:avLst/>
          </a:prstGeom>
        </p:spPr>
        <p:txBody>
          <a:bodyPr lIns="180000" rIns="180000" anchor="t"/>
          <a:lstStyle>
            <a:lvl1pPr marL="0" indent="0" algn="l">
              <a:lnSpc>
                <a:spcPct val="100000"/>
              </a:lnSpc>
              <a:buFontTx/>
              <a:buNone/>
              <a:defRPr sz="1000" b="0" i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@</a:t>
            </a:r>
            <a:r>
              <a:rPr lang="en-US" dirty="0" err="1"/>
              <a:t>twitter.com</a:t>
            </a:r>
            <a:r>
              <a:rPr lang="en-US" dirty="0"/>
              <a:t>/</a:t>
            </a:r>
            <a:r>
              <a:rPr lang="en-US" dirty="0" err="1"/>
              <a:t>omkru</a:t>
            </a:r>
            <a:endParaRPr lang="en-US" dirty="0"/>
          </a:p>
          <a:p>
            <a:pPr lvl="0"/>
            <a:r>
              <a:rPr lang="en-US" dirty="0" err="1"/>
              <a:t>youtube.com</a:t>
            </a:r>
            <a:r>
              <a:rPr lang="en-US" dirty="0"/>
              <a:t>/user/</a:t>
            </a:r>
            <a:r>
              <a:rPr lang="en-US" dirty="0" err="1"/>
              <a:t>OMKPipeCompany</a:t>
            </a:r>
            <a:endParaRPr lang="x-none" dirty="0"/>
          </a:p>
        </p:txBody>
      </p:sp>
      <p:grpSp>
        <p:nvGrpSpPr>
          <p:cNvPr id="15" name="Graphic 2">
            <a:extLst>
              <a:ext uri="{FF2B5EF4-FFF2-40B4-BE49-F238E27FC236}">
                <a16:creationId xmlns:a16="http://schemas.microsoft.com/office/drawing/2014/main" id="{40F11E44-1AF8-A041-B789-CADF7AA9753D}"/>
              </a:ext>
            </a:extLst>
          </p:cNvPr>
          <p:cNvGrpSpPr/>
          <p:nvPr userDrawn="1"/>
        </p:nvGrpSpPr>
        <p:grpSpPr>
          <a:xfrm>
            <a:off x="344949" y="2327053"/>
            <a:ext cx="792163" cy="841598"/>
            <a:chOff x="4522787" y="1925637"/>
            <a:chExt cx="2472690" cy="2627001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76D2B971-C16C-8F4A-B71D-1FCAFEF220DB}"/>
                </a:ext>
              </a:extLst>
            </p:cNvPr>
            <p:cNvSpPr/>
            <p:nvPr/>
          </p:nvSpPr>
          <p:spPr>
            <a:xfrm>
              <a:off x="4522787" y="1925637"/>
              <a:ext cx="2472690" cy="1641876"/>
            </a:xfrm>
            <a:custGeom>
              <a:avLst/>
              <a:gdLst>
                <a:gd name="connsiteX0" fmla="*/ 700088 w 2472690"/>
                <a:gd name="connsiteY0" fmla="*/ 820938 h 1641876"/>
                <a:gd name="connsiteX1" fmla="*/ 1235393 w 2472690"/>
                <a:gd name="connsiteY1" fmla="*/ 287566 h 1641876"/>
                <a:gd name="connsiteX2" fmla="*/ 1497330 w 2472690"/>
                <a:gd name="connsiteY2" fmla="*/ 355898 h 1641876"/>
                <a:gd name="connsiteX3" fmla="*/ 1497330 w 2472690"/>
                <a:gd name="connsiteY3" fmla="*/ 0 h 1641876"/>
                <a:gd name="connsiteX4" fmla="*/ 0 w 2472690"/>
                <a:gd name="connsiteY4" fmla="*/ 647260 h 1641876"/>
                <a:gd name="connsiteX5" fmla="*/ 0 w 2472690"/>
                <a:gd name="connsiteY5" fmla="*/ 1641876 h 1641876"/>
                <a:gd name="connsiteX6" fmla="*/ 914400 w 2472690"/>
                <a:gd name="connsiteY6" fmla="*/ 1247067 h 1641876"/>
                <a:gd name="connsiteX7" fmla="*/ 700088 w 2472690"/>
                <a:gd name="connsiteY7" fmla="*/ 820938 h 1641876"/>
                <a:gd name="connsiteX8" fmla="*/ 1558290 w 2472690"/>
                <a:gd name="connsiteY8" fmla="*/ 394810 h 1641876"/>
                <a:gd name="connsiteX9" fmla="*/ 1771650 w 2472690"/>
                <a:gd name="connsiteY9" fmla="*/ 820938 h 1641876"/>
                <a:gd name="connsiteX10" fmla="*/ 1236345 w 2472690"/>
                <a:gd name="connsiteY10" fmla="*/ 1354311 h 1641876"/>
                <a:gd name="connsiteX11" fmla="*/ 974408 w 2472690"/>
                <a:gd name="connsiteY11" fmla="*/ 1285978 h 1641876"/>
                <a:gd name="connsiteX12" fmla="*/ 974408 w 2472690"/>
                <a:gd name="connsiteY12" fmla="*/ 1641876 h 1641876"/>
                <a:gd name="connsiteX13" fmla="*/ 2472690 w 2472690"/>
                <a:gd name="connsiteY13" fmla="*/ 994616 h 1641876"/>
                <a:gd name="connsiteX14" fmla="*/ 2472690 w 2472690"/>
                <a:gd name="connsiteY14" fmla="*/ 0 h 1641876"/>
                <a:gd name="connsiteX15" fmla="*/ 1558290 w 2472690"/>
                <a:gd name="connsiteY15" fmla="*/ 394810 h 1641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72690" h="1641876">
                  <a:moveTo>
                    <a:pt x="700088" y="820938"/>
                  </a:moveTo>
                  <a:cubicBezTo>
                    <a:pt x="700088" y="525780"/>
                    <a:pt x="940118" y="287566"/>
                    <a:pt x="1235393" y="287566"/>
                  </a:cubicBezTo>
                  <a:cubicBezTo>
                    <a:pt x="1330643" y="287566"/>
                    <a:pt x="1420178" y="312241"/>
                    <a:pt x="1497330" y="355898"/>
                  </a:cubicBezTo>
                  <a:lnTo>
                    <a:pt x="1497330" y="0"/>
                  </a:lnTo>
                  <a:lnTo>
                    <a:pt x="0" y="647260"/>
                  </a:lnTo>
                  <a:lnTo>
                    <a:pt x="0" y="1641876"/>
                  </a:lnTo>
                  <a:lnTo>
                    <a:pt x="914400" y="1247067"/>
                  </a:lnTo>
                  <a:cubicBezTo>
                    <a:pt x="784860" y="1150262"/>
                    <a:pt x="700088" y="995565"/>
                    <a:pt x="700088" y="820938"/>
                  </a:cubicBezTo>
                  <a:close/>
                  <a:moveTo>
                    <a:pt x="1558290" y="394810"/>
                  </a:moveTo>
                  <a:cubicBezTo>
                    <a:pt x="1687830" y="491614"/>
                    <a:pt x="1771650" y="647260"/>
                    <a:pt x="1771650" y="820938"/>
                  </a:cubicBezTo>
                  <a:cubicBezTo>
                    <a:pt x="1771650" y="1116096"/>
                    <a:pt x="1531620" y="1354311"/>
                    <a:pt x="1236345" y="1354311"/>
                  </a:cubicBezTo>
                  <a:cubicBezTo>
                    <a:pt x="1141095" y="1354311"/>
                    <a:pt x="1051560" y="1329635"/>
                    <a:pt x="974408" y="1285978"/>
                  </a:cubicBezTo>
                  <a:lnTo>
                    <a:pt x="974408" y="1641876"/>
                  </a:lnTo>
                  <a:lnTo>
                    <a:pt x="2472690" y="994616"/>
                  </a:lnTo>
                  <a:lnTo>
                    <a:pt x="2472690" y="0"/>
                  </a:lnTo>
                  <a:lnTo>
                    <a:pt x="1558290" y="394810"/>
                  </a:lnTo>
                  <a:close/>
                </a:path>
              </a:pathLst>
            </a:custGeom>
            <a:solidFill>
              <a:srgbClr val="7F81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B9B177FA-B9C4-0348-9234-14014F48B60B}"/>
                </a:ext>
              </a:extLst>
            </p:cNvPr>
            <p:cNvSpPr/>
            <p:nvPr/>
          </p:nvSpPr>
          <p:spPr>
            <a:xfrm>
              <a:off x="5470524" y="2459009"/>
              <a:ext cx="577215" cy="575131"/>
            </a:xfrm>
            <a:custGeom>
              <a:avLst/>
              <a:gdLst>
                <a:gd name="connsiteX0" fmla="*/ 577215 w 577215"/>
                <a:gd name="connsiteY0" fmla="*/ 287566 h 575131"/>
                <a:gd name="connsiteX1" fmla="*/ 288608 w 577215"/>
                <a:gd name="connsiteY1" fmla="*/ 575131 h 575131"/>
                <a:gd name="connsiteX2" fmla="*/ 0 w 577215"/>
                <a:gd name="connsiteY2" fmla="*/ 287566 h 575131"/>
                <a:gd name="connsiteX3" fmla="*/ 288608 w 577215"/>
                <a:gd name="connsiteY3" fmla="*/ 0 h 575131"/>
                <a:gd name="connsiteX4" fmla="*/ 577215 w 577215"/>
                <a:gd name="connsiteY4" fmla="*/ 287566 h 575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7215" h="575131">
                  <a:moveTo>
                    <a:pt x="577215" y="287566"/>
                  </a:moveTo>
                  <a:cubicBezTo>
                    <a:pt x="577215" y="446059"/>
                    <a:pt x="447675" y="575131"/>
                    <a:pt x="288608" y="575131"/>
                  </a:cubicBezTo>
                  <a:cubicBezTo>
                    <a:pt x="129540" y="575131"/>
                    <a:pt x="0" y="446059"/>
                    <a:pt x="0" y="287566"/>
                  </a:cubicBezTo>
                  <a:cubicBezTo>
                    <a:pt x="0" y="129072"/>
                    <a:pt x="129540" y="0"/>
                    <a:pt x="288608" y="0"/>
                  </a:cubicBezTo>
                  <a:cubicBezTo>
                    <a:pt x="447675" y="0"/>
                    <a:pt x="577215" y="129072"/>
                    <a:pt x="577215" y="287566"/>
                  </a:cubicBezTo>
                  <a:close/>
                </a:path>
              </a:pathLst>
            </a:custGeom>
            <a:solidFill>
              <a:srgbClr val="E72B2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CE2FDDC-7DE1-8441-9AD1-C61F46339ECA}"/>
                </a:ext>
              </a:extLst>
            </p:cNvPr>
            <p:cNvSpPr/>
            <p:nvPr/>
          </p:nvSpPr>
          <p:spPr>
            <a:xfrm>
              <a:off x="4522787" y="3863620"/>
              <a:ext cx="2472690" cy="689018"/>
            </a:xfrm>
            <a:custGeom>
              <a:avLst/>
              <a:gdLst>
                <a:gd name="connsiteX0" fmla="*/ 345758 w 2472690"/>
                <a:gd name="connsiteY0" fmla="*/ 0 h 689018"/>
                <a:gd name="connsiteX1" fmla="*/ 0 w 2472690"/>
                <a:gd name="connsiteY1" fmla="*/ 344509 h 689018"/>
                <a:gd name="connsiteX2" fmla="*/ 345758 w 2472690"/>
                <a:gd name="connsiteY2" fmla="*/ 689019 h 689018"/>
                <a:gd name="connsiteX3" fmla="*/ 691515 w 2472690"/>
                <a:gd name="connsiteY3" fmla="*/ 344509 h 689018"/>
                <a:gd name="connsiteX4" fmla="*/ 345758 w 2472690"/>
                <a:gd name="connsiteY4" fmla="*/ 0 h 689018"/>
                <a:gd name="connsiteX5" fmla="*/ 345758 w 2472690"/>
                <a:gd name="connsiteY5" fmla="*/ 525780 h 689018"/>
                <a:gd name="connsiteX6" fmla="*/ 164783 w 2472690"/>
                <a:gd name="connsiteY6" fmla="*/ 345458 h 689018"/>
                <a:gd name="connsiteX7" fmla="*/ 345758 w 2472690"/>
                <a:gd name="connsiteY7" fmla="*/ 165137 h 689018"/>
                <a:gd name="connsiteX8" fmla="*/ 526733 w 2472690"/>
                <a:gd name="connsiteY8" fmla="*/ 345458 h 689018"/>
                <a:gd name="connsiteX9" fmla="*/ 345758 w 2472690"/>
                <a:gd name="connsiteY9" fmla="*/ 525780 h 689018"/>
                <a:gd name="connsiteX10" fmla="*/ 1253490 w 2472690"/>
                <a:gd name="connsiteY10" fmla="*/ 284718 h 689018"/>
                <a:gd name="connsiteX11" fmla="*/ 1063943 w 2472690"/>
                <a:gd name="connsiteY11" fmla="*/ 17083 h 689018"/>
                <a:gd name="connsiteX12" fmla="*/ 899160 w 2472690"/>
                <a:gd name="connsiteY12" fmla="*/ 17083 h 689018"/>
                <a:gd name="connsiteX13" fmla="*/ 899160 w 2472690"/>
                <a:gd name="connsiteY13" fmla="*/ 673834 h 689018"/>
                <a:gd name="connsiteX14" fmla="*/ 1063943 w 2472690"/>
                <a:gd name="connsiteY14" fmla="*/ 673834 h 689018"/>
                <a:gd name="connsiteX15" fmla="*/ 1063943 w 2472690"/>
                <a:gd name="connsiteY15" fmla="*/ 301802 h 689018"/>
                <a:gd name="connsiteX16" fmla="*/ 1152525 w 2472690"/>
                <a:gd name="connsiteY16" fmla="*/ 427078 h 689018"/>
                <a:gd name="connsiteX17" fmla="*/ 1253490 w 2472690"/>
                <a:gd name="connsiteY17" fmla="*/ 569437 h 689018"/>
                <a:gd name="connsiteX18" fmla="*/ 1354455 w 2472690"/>
                <a:gd name="connsiteY18" fmla="*/ 427078 h 689018"/>
                <a:gd name="connsiteX19" fmla="*/ 1443038 w 2472690"/>
                <a:gd name="connsiteY19" fmla="*/ 301802 h 689018"/>
                <a:gd name="connsiteX20" fmla="*/ 1443038 w 2472690"/>
                <a:gd name="connsiteY20" fmla="*/ 673834 h 689018"/>
                <a:gd name="connsiteX21" fmla="*/ 1607820 w 2472690"/>
                <a:gd name="connsiteY21" fmla="*/ 673834 h 689018"/>
                <a:gd name="connsiteX22" fmla="*/ 1607820 w 2472690"/>
                <a:gd name="connsiteY22" fmla="*/ 17083 h 689018"/>
                <a:gd name="connsiteX23" fmla="*/ 1443038 w 2472690"/>
                <a:gd name="connsiteY23" fmla="*/ 17083 h 689018"/>
                <a:gd name="connsiteX24" fmla="*/ 1253490 w 2472690"/>
                <a:gd name="connsiteY24" fmla="*/ 284718 h 689018"/>
                <a:gd name="connsiteX25" fmla="*/ 2472690 w 2472690"/>
                <a:gd name="connsiteY25" fmla="*/ 18032 h 689018"/>
                <a:gd name="connsiteX26" fmla="*/ 2270760 w 2472690"/>
                <a:gd name="connsiteY26" fmla="*/ 18032 h 689018"/>
                <a:gd name="connsiteX27" fmla="*/ 2037398 w 2472690"/>
                <a:gd name="connsiteY27" fmla="*/ 336917 h 689018"/>
                <a:gd name="connsiteX28" fmla="*/ 2037398 w 2472690"/>
                <a:gd name="connsiteY28" fmla="*/ 18032 h 689018"/>
                <a:gd name="connsiteX29" fmla="*/ 1872615 w 2472690"/>
                <a:gd name="connsiteY29" fmla="*/ 18032 h 689018"/>
                <a:gd name="connsiteX30" fmla="*/ 1872615 w 2472690"/>
                <a:gd name="connsiteY30" fmla="*/ 674783 h 689018"/>
                <a:gd name="connsiteX31" fmla="*/ 2037398 w 2472690"/>
                <a:gd name="connsiteY31" fmla="*/ 674783 h 689018"/>
                <a:gd name="connsiteX32" fmla="*/ 2037398 w 2472690"/>
                <a:gd name="connsiteY32" fmla="*/ 354000 h 689018"/>
                <a:gd name="connsiteX33" fmla="*/ 2270760 w 2472690"/>
                <a:gd name="connsiteY33" fmla="*/ 674783 h 689018"/>
                <a:gd name="connsiteX34" fmla="*/ 2472690 w 2472690"/>
                <a:gd name="connsiteY34" fmla="*/ 674783 h 689018"/>
                <a:gd name="connsiteX35" fmla="*/ 2231708 w 2472690"/>
                <a:gd name="connsiteY35" fmla="*/ 346407 h 689018"/>
                <a:gd name="connsiteX36" fmla="*/ 2472690 w 2472690"/>
                <a:gd name="connsiteY36" fmla="*/ 18032 h 689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472690" h="689018">
                  <a:moveTo>
                    <a:pt x="345758" y="0"/>
                  </a:moveTo>
                  <a:cubicBezTo>
                    <a:pt x="155258" y="0"/>
                    <a:pt x="0" y="154697"/>
                    <a:pt x="0" y="344509"/>
                  </a:cubicBezTo>
                  <a:cubicBezTo>
                    <a:pt x="0" y="535271"/>
                    <a:pt x="155258" y="689019"/>
                    <a:pt x="345758" y="689019"/>
                  </a:cubicBezTo>
                  <a:cubicBezTo>
                    <a:pt x="537210" y="689019"/>
                    <a:pt x="691515" y="534322"/>
                    <a:pt x="691515" y="344509"/>
                  </a:cubicBezTo>
                  <a:cubicBezTo>
                    <a:pt x="692468" y="154697"/>
                    <a:pt x="537210" y="0"/>
                    <a:pt x="345758" y="0"/>
                  </a:cubicBezTo>
                  <a:close/>
                  <a:moveTo>
                    <a:pt x="345758" y="525780"/>
                  </a:moveTo>
                  <a:cubicBezTo>
                    <a:pt x="245745" y="525780"/>
                    <a:pt x="164783" y="445110"/>
                    <a:pt x="164783" y="345458"/>
                  </a:cubicBezTo>
                  <a:cubicBezTo>
                    <a:pt x="164783" y="245807"/>
                    <a:pt x="245745" y="165137"/>
                    <a:pt x="345758" y="165137"/>
                  </a:cubicBezTo>
                  <a:cubicBezTo>
                    <a:pt x="445770" y="165137"/>
                    <a:pt x="526733" y="245807"/>
                    <a:pt x="526733" y="345458"/>
                  </a:cubicBezTo>
                  <a:cubicBezTo>
                    <a:pt x="527685" y="444161"/>
                    <a:pt x="445770" y="525780"/>
                    <a:pt x="345758" y="525780"/>
                  </a:cubicBezTo>
                  <a:close/>
                  <a:moveTo>
                    <a:pt x="1253490" y="284718"/>
                  </a:moveTo>
                  <a:lnTo>
                    <a:pt x="1063943" y="17083"/>
                  </a:lnTo>
                  <a:lnTo>
                    <a:pt x="899160" y="17083"/>
                  </a:lnTo>
                  <a:lnTo>
                    <a:pt x="899160" y="673834"/>
                  </a:lnTo>
                  <a:lnTo>
                    <a:pt x="1063943" y="673834"/>
                  </a:lnTo>
                  <a:lnTo>
                    <a:pt x="1063943" y="301802"/>
                  </a:lnTo>
                  <a:lnTo>
                    <a:pt x="1152525" y="427078"/>
                  </a:lnTo>
                  <a:lnTo>
                    <a:pt x="1253490" y="569437"/>
                  </a:lnTo>
                  <a:lnTo>
                    <a:pt x="1354455" y="427078"/>
                  </a:lnTo>
                  <a:lnTo>
                    <a:pt x="1443038" y="301802"/>
                  </a:lnTo>
                  <a:lnTo>
                    <a:pt x="1443038" y="673834"/>
                  </a:lnTo>
                  <a:lnTo>
                    <a:pt x="1607820" y="673834"/>
                  </a:lnTo>
                  <a:lnTo>
                    <a:pt x="1607820" y="17083"/>
                  </a:lnTo>
                  <a:lnTo>
                    <a:pt x="1443038" y="17083"/>
                  </a:lnTo>
                  <a:lnTo>
                    <a:pt x="1253490" y="284718"/>
                  </a:lnTo>
                  <a:close/>
                  <a:moveTo>
                    <a:pt x="2472690" y="18032"/>
                  </a:moveTo>
                  <a:lnTo>
                    <a:pt x="2270760" y="18032"/>
                  </a:lnTo>
                  <a:lnTo>
                    <a:pt x="2037398" y="336917"/>
                  </a:lnTo>
                  <a:lnTo>
                    <a:pt x="2037398" y="18032"/>
                  </a:lnTo>
                  <a:lnTo>
                    <a:pt x="1872615" y="18032"/>
                  </a:lnTo>
                  <a:lnTo>
                    <a:pt x="1872615" y="674783"/>
                  </a:lnTo>
                  <a:lnTo>
                    <a:pt x="2037398" y="674783"/>
                  </a:lnTo>
                  <a:lnTo>
                    <a:pt x="2037398" y="354000"/>
                  </a:lnTo>
                  <a:lnTo>
                    <a:pt x="2270760" y="674783"/>
                  </a:lnTo>
                  <a:lnTo>
                    <a:pt x="2472690" y="674783"/>
                  </a:lnTo>
                  <a:lnTo>
                    <a:pt x="2231708" y="346407"/>
                  </a:lnTo>
                  <a:lnTo>
                    <a:pt x="2472690" y="18032"/>
                  </a:lnTo>
                  <a:close/>
                </a:path>
              </a:pathLst>
            </a:custGeom>
            <a:solidFill>
              <a:srgbClr val="7F81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</p:grpSp>
      <p:grpSp>
        <p:nvGrpSpPr>
          <p:cNvPr id="22" name="Graphic 13">
            <a:extLst>
              <a:ext uri="{FF2B5EF4-FFF2-40B4-BE49-F238E27FC236}">
                <a16:creationId xmlns:a16="http://schemas.microsoft.com/office/drawing/2014/main" id="{AA443365-44DD-6049-B8C1-DC81D1B11A4E}"/>
              </a:ext>
            </a:extLst>
          </p:cNvPr>
          <p:cNvGrpSpPr/>
          <p:nvPr userDrawn="1"/>
        </p:nvGrpSpPr>
        <p:grpSpPr>
          <a:xfrm>
            <a:off x="322183" y="5445861"/>
            <a:ext cx="837693" cy="720718"/>
            <a:chOff x="1237542" y="5445861"/>
            <a:chExt cx="837693" cy="720718"/>
          </a:xfrm>
        </p:grpSpPr>
        <p:grpSp>
          <p:nvGrpSpPr>
            <p:cNvPr id="23" name="Graphic 13">
              <a:extLst>
                <a:ext uri="{FF2B5EF4-FFF2-40B4-BE49-F238E27FC236}">
                  <a16:creationId xmlns:a16="http://schemas.microsoft.com/office/drawing/2014/main" id="{5FBEBAB4-8198-0149-BC9E-EA85E807390A}"/>
                </a:ext>
              </a:extLst>
            </p:cNvPr>
            <p:cNvGrpSpPr/>
            <p:nvPr/>
          </p:nvGrpSpPr>
          <p:grpSpPr>
            <a:xfrm>
              <a:off x="1264054" y="5786435"/>
              <a:ext cx="327743" cy="106553"/>
              <a:chOff x="1264054" y="5786435"/>
              <a:chExt cx="327743" cy="106553"/>
            </a:xfrm>
            <a:solidFill>
              <a:srgbClr val="CFD4D9"/>
            </a:solidFill>
          </p:grpSpPr>
          <p:sp>
            <p:nvSpPr>
              <p:cNvPr id="55" name="Freeform 54">
                <a:extLst>
                  <a:ext uri="{FF2B5EF4-FFF2-40B4-BE49-F238E27FC236}">
                    <a16:creationId xmlns:a16="http://schemas.microsoft.com/office/drawing/2014/main" id="{53F6BECB-5E13-9A47-908B-D8DDA9F616AF}"/>
                  </a:ext>
                </a:extLst>
              </p:cNvPr>
              <p:cNvSpPr/>
              <p:nvPr/>
            </p:nvSpPr>
            <p:spPr>
              <a:xfrm>
                <a:off x="1264054" y="5786435"/>
                <a:ext cx="72205" cy="84225"/>
              </a:xfrm>
              <a:custGeom>
                <a:avLst/>
                <a:gdLst>
                  <a:gd name="connsiteX0" fmla="*/ 38077 w 72205"/>
                  <a:gd name="connsiteY0" fmla="*/ 74898 h 84225"/>
                  <a:gd name="connsiteX1" fmla="*/ 55000 w 72205"/>
                  <a:gd name="connsiteY1" fmla="*/ 69811 h 84225"/>
                  <a:gd name="connsiteX2" fmla="*/ 62615 w 72205"/>
                  <a:gd name="connsiteY2" fmla="*/ 55962 h 84225"/>
                  <a:gd name="connsiteX3" fmla="*/ 72205 w 72205"/>
                  <a:gd name="connsiteY3" fmla="*/ 57657 h 84225"/>
                  <a:gd name="connsiteX4" fmla="*/ 60923 w 72205"/>
                  <a:gd name="connsiteY4" fmla="*/ 77442 h 84225"/>
                  <a:gd name="connsiteX5" fmla="*/ 37795 w 72205"/>
                  <a:gd name="connsiteY5" fmla="*/ 84225 h 84225"/>
                  <a:gd name="connsiteX6" fmla="*/ 10154 w 72205"/>
                  <a:gd name="connsiteY6" fmla="*/ 72920 h 84225"/>
                  <a:gd name="connsiteX7" fmla="*/ 0 w 72205"/>
                  <a:gd name="connsiteY7" fmla="*/ 42113 h 84225"/>
                  <a:gd name="connsiteX8" fmla="*/ 2821 w 72205"/>
                  <a:gd name="connsiteY8" fmla="*/ 24307 h 84225"/>
                  <a:gd name="connsiteX9" fmla="*/ 10436 w 72205"/>
                  <a:gd name="connsiteY9" fmla="*/ 11023 h 84225"/>
                  <a:gd name="connsiteX10" fmla="*/ 22282 w 72205"/>
                  <a:gd name="connsiteY10" fmla="*/ 2826 h 84225"/>
                  <a:gd name="connsiteX11" fmla="*/ 37795 w 72205"/>
                  <a:gd name="connsiteY11" fmla="*/ 0 h 84225"/>
                  <a:gd name="connsiteX12" fmla="*/ 60923 w 72205"/>
                  <a:gd name="connsiteY12" fmla="*/ 6783 h 84225"/>
                  <a:gd name="connsiteX13" fmla="*/ 71923 w 72205"/>
                  <a:gd name="connsiteY13" fmla="*/ 26568 h 84225"/>
                  <a:gd name="connsiteX14" fmla="*/ 62333 w 72205"/>
                  <a:gd name="connsiteY14" fmla="*/ 28263 h 84225"/>
                  <a:gd name="connsiteX15" fmla="*/ 54718 w 72205"/>
                  <a:gd name="connsiteY15" fmla="*/ 14697 h 84225"/>
                  <a:gd name="connsiteX16" fmla="*/ 37795 w 72205"/>
                  <a:gd name="connsiteY16" fmla="*/ 9327 h 84225"/>
                  <a:gd name="connsiteX17" fmla="*/ 25667 w 72205"/>
                  <a:gd name="connsiteY17" fmla="*/ 11871 h 84225"/>
                  <a:gd name="connsiteX18" fmla="*/ 16923 w 72205"/>
                  <a:gd name="connsiteY18" fmla="*/ 18654 h 84225"/>
                  <a:gd name="connsiteX19" fmla="*/ 11564 w 72205"/>
                  <a:gd name="connsiteY19" fmla="*/ 29111 h 84225"/>
                  <a:gd name="connsiteX20" fmla="*/ 9872 w 72205"/>
                  <a:gd name="connsiteY20" fmla="*/ 42678 h 84225"/>
                  <a:gd name="connsiteX21" fmla="*/ 17205 w 72205"/>
                  <a:gd name="connsiteY21" fmla="*/ 66419 h 84225"/>
                  <a:gd name="connsiteX22" fmla="*/ 38077 w 72205"/>
                  <a:gd name="connsiteY22" fmla="*/ 74898 h 84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2205" h="84225">
                    <a:moveTo>
                      <a:pt x="38077" y="74898"/>
                    </a:moveTo>
                    <a:cubicBezTo>
                      <a:pt x="45410" y="74898"/>
                      <a:pt x="51051" y="73202"/>
                      <a:pt x="55000" y="69811"/>
                    </a:cubicBezTo>
                    <a:cubicBezTo>
                      <a:pt x="58949" y="66419"/>
                      <a:pt x="61487" y="61897"/>
                      <a:pt x="62615" y="55962"/>
                    </a:cubicBezTo>
                    <a:lnTo>
                      <a:pt x="72205" y="57657"/>
                    </a:lnTo>
                    <a:cubicBezTo>
                      <a:pt x="70795" y="66136"/>
                      <a:pt x="66846" y="72920"/>
                      <a:pt x="60923" y="77442"/>
                    </a:cubicBezTo>
                    <a:cubicBezTo>
                      <a:pt x="55000" y="81964"/>
                      <a:pt x="47385" y="84225"/>
                      <a:pt x="37795" y="84225"/>
                    </a:cubicBezTo>
                    <a:cubicBezTo>
                      <a:pt x="26231" y="84225"/>
                      <a:pt x="16923" y="80551"/>
                      <a:pt x="10154" y="72920"/>
                    </a:cubicBezTo>
                    <a:cubicBezTo>
                      <a:pt x="3385" y="65289"/>
                      <a:pt x="0" y="55114"/>
                      <a:pt x="0" y="42113"/>
                    </a:cubicBezTo>
                    <a:cubicBezTo>
                      <a:pt x="0" y="35329"/>
                      <a:pt x="846" y="29394"/>
                      <a:pt x="2821" y="24307"/>
                    </a:cubicBezTo>
                    <a:cubicBezTo>
                      <a:pt x="4513" y="18937"/>
                      <a:pt x="7333" y="14697"/>
                      <a:pt x="10436" y="11023"/>
                    </a:cubicBezTo>
                    <a:cubicBezTo>
                      <a:pt x="13821" y="7348"/>
                      <a:pt x="17769" y="4522"/>
                      <a:pt x="22282" y="2826"/>
                    </a:cubicBezTo>
                    <a:cubicBezTo>
                      <a:pt x="27077" y="848"/>
                      <a:pt x="32154" y="0"/>
                      <a:pt x="37795" y="0"/>
                    </a:cubicBezTo>
                    <a:cubicBezTo>
                      <a:pt x="47385" y="0"/>
                      <a:pt x="55000" y="2261"/>
                      <a:pt x="60923" y="6783"/>
                    </a:cubicBezTo>
                    <a:cubicBezTo>
                      <a:pt x="66846" y="11305"/>
                      <a:pt x="70513" y="18089"/>
                      <a:pt x="71923" y="26568"/>
                    </a:cubicBezTo>
                    <a:lnTo>
                      <a:pt x="62333" y="28263"/>
                    </a:lnTo>
                    <a:cubicBezTo>
                      <a:pt x="61205" y="22893"/>
                      <a:pt x="58667" y="18371"/>
                      <a:pt x="54718" y="14697"/>
                    </a:cubicBezTo>
                    <a:cubicBezTo>
                      <a:pt x="50769" y="11023"/>
                      <a:pt x="45128" y="9327"/>
                      <a:pt x="37795" y="9327"/>
                    </a:cubicBezTo>
                    <a:cubicBezTo>
                      <a:pt x="33282" y="9327"/>
                      <a:pt x="29333" y="10175"/>
                      <a:pt x="25667" y="11871"/>
                    </a:cubicBezTo>
                    <a:cubicBezTo>
                      <a:pt x="22282" y="13566"/>
                      <a:pt x="19180" y="15828"/>
                      <a:pt x="16923" y="18654"/>
                    </a:cubicBezTo>
                    <a:cubicBezTo>
                      <a:pt x="14667" y="21480"/>
                      <a:pt x="12974" y="24872"/>
                      <a:pt x="11564" y="29111"/>
                    </a:cubicBezTo>
                    <a:cubicBezTo>
                      <a:pt x="10436" y="33068"/>
                      <a:pt x="9872" y="37590"/>
                      <a:pt x="9872" y="42678"/>
                    </a:cubicBezTo>
                    <a:cubicBezTo>
                      <a:pt x="9872" y="52570"/>
                      <a:pt x="12410" y="60484"/>
                      <a:pt x="17205" y="66419"/>
                    </a:cubicBezTo>
                    <a:cubicBezTo>
                      <a:pt x="22282" y="72072"/>
                      <a:pt x="29051" y="74898"/>
                      <a:pt x="38077" y="74898"/>
                    </a:cubicBezTo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56" name="Freeform 55">
                <a:extLst>
                  <a:ext uri="{FF2B5EF4-FFF2-40B4-BE49-F238E27FC236}">
                    <a16:creationId xmlns:a16="http://schemas.microsoft.com/office/drawing/2014/main" id="{951EE360-1C01-BB42-9A9C-1A019F76AA81}"/>
                  </a:ext>
                </a:extLst>
              </p:cNvPr>
              <p:cNvSpPr/>
              <p:nvPr/>
            </p:nvSpPr>
            <p:spPr>
              <a:xfrm>
                <a:off x="1347542" y="5811024"/>
                <a:ext cx="53871" cy="59918"/>
              </a:xfrm>
              <a:custGeom>
                <a:avLst/>
                <a:gdLst>
                  <a:gd name="connsiteX0" fmla="*/ 27359 w 53871"/>
                  <a:gd name="connsiteY0" fmla="*/ 51157 h 59918"/>
                  <a:gd name="connsiteX1" fmla="*/ 40333 w 53871"/>
                  <a:gd name="connsiteY1" fmla="*/ 45504 h 59918"/>
                  <a:gd name="connsiteX2" fmla="*/ 44564 w 53871"/>
                  <a:gd name="connsiteY2" fmla="*/ 29677 h 59918"/>
                  <a:gd name="connsiteX3" fmla="*/ 40333 w 53871"/>
                  <a:gd name="connsiteY3" fmla="*/ 13849 h 59918"/>
                  <a:gd name="connsiteX4" fmla="*/ 27359 w 53871"/>
                  <a:gd name="connsiteY4" fmla="*/ 8196 h 59918"/>
                  <a:gd name="connsiteX5" fmla="*/ 14385 w 53871"/>
                  <a:gd name="connsiteY5" fmla="*/ 13849 h 59918"/>
                  <a:gd name="connsiteX6" fmla="*/ 9872 w 53871"/>
                  <a:gd name="connsiteY6" fmla="*/ 29677 h 59918"/>
                  <a:gd name="connsiteX7" fmla="*/ 14667 w 53871"/>
                  <a:gd name="connsiteY7" fmla="*/ 45504 h 59918"/>
                  <a:gd name="connsiteX8" fmla="*/ 27359 w 53871"/>
                  <a:gd name="connsiteY8" fmla="*/ 51157 h 59918"/>
                  <a:gd name="connsiteX9" fmla="*/ 27359 w 53871"/>
                  <a:gd name="connsiteY9" fmla="*/ 59919 h 59918"/>
                  <a:gd name="connsiteX10" fmla="*/ 16359 w 53871"/>
                  <a:gd name="connsiteY10" fmla="*/ 57940 h 59918"/>
                  <a:gd name="connsiteX11" fmla="*/ 7615 w 53871"/>
                  <a:gd name="connsiteY11" fmla="*/ 52287 h 59918"/>
                  <a:gd name="connsiteX12" fmla="*/ 1974 w 53871"/>
                  <a:gd name="connsiteY12" fmla="*/ 42678 h 59918"/>
                  <a:gd name="connsiteX13" fmla="*/ 0 w 53871"/>
                  <a:gd name="connsiteY13" fmla="*/ 29959 h 59918"/>
                  <a:gd name="connsiteX14" fmla="*/ 7615 w 53871"/>
                  <a:gd name="connsiteY14" fmla="*/ 7914 h 59918"/>
                  <a:gd name="connsiteX15" fmla="*/ 27359 w 53871"/>
                  <a:gd name="connsiteY15" fmla="*/ 0 h 59918"/>
                  <a:gd name="connsiteX16" fmla="*/ 46539 w 53871"/>
                  <a:gd name="connsiteY16" fmla="*/ 7914 h 59918"/>
                  <a:gd name="connsiteX17" fmla="*/ 53872 w 53871"/>
                  <a:gd name="connsiteY17" fmla="*/ 29959 h 59918"/>
                  <a:gd name="connsiteX18" fmla="*/ 46539 w 53871"/>
                  <a:gd name="connsiteY18" fmla="*/ 52005 h 59918"/>
                  <a:gd name="connsiteX19" fmla="*/ 27359 w 53871"/>
                  <a:gd name="connsiteY19" fmla="*/ 59919 h 59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3871" h="59918">
                    <a:moveTo>
                      <a:pt x="27359" y="51157"/>
                    </a:moveTo>
                    <a:cubicBezTo>
                      <a:pt x="33000" y="51157"/>
                      <a:pt x="37231" y="49178"/>
                      <a:pt x="40333" y="45504"/>
                    </a:cubicBezTo>
                    <a:cubicBezTo>
                      <a:pt x="43154" y="41547"/>
                      <a:pt x="44564" y="36460"/>
                      <a:pt x="44564" y="29677"/>
                    </a:cubicBezTo>
                    <a:cubicBezTo>
                      <a:pt x="44564" y="22893"/>
                      <a:pt x="43154" y="17806"/>
                      <a:pt x="40333" y="13849"/>
                    </a:cubicBezTo>
                    <a:cubicBezTo>
                      <a:pt x="37513" y="10175"/>
                      <a:pt x="33282" y="8196"/>
                      <a:pt x="27359" y="8196"/>
                    </a:cubicBezTo>
                    <a:cubicBezTo>
                      <a:pt x="21718" y="8196"/>
                      <a:pt x="17487" y="10175"/>
                      <a:pt x="14385" y="13849"/>
                    </a:cubicBezTo>
                    <a:cubicBezTo>
                      <a:pt x="11282" y="17523"/>
                      <a:pt x="9872" y="22893"/>
                      <a:pt x="9872" y="29677"/>
                    </a:cubicBezTo>
                    <a:cubicBezTo>
                      <a:pt x="9872" y="36460"/>
                      <a:pt x="11564" y="41547"/>
                      <a:pt x="14667" y="45504"/>
                    </a:cubicBezTo>
                    <a:cubicBezTo>
                      <a:pt x="17769" y="49461"/>
                      <a:pt x="22000" y="51157"/>
                      <a:pt x="27359" y="51157"/>
                    </a:cubicBezTo>
                    <a:moveTo>
                      <a:pt x="27359" y="59919"/>
                    </a:moveTo>
                    <a:cubicBezTo>
                      <a:pt x="23410" y="59919"/>
                      <a:pt x="19744" y="59353"/>
                      <a:pt x="16359" y="57940"/>
                    </a:cubicBezTo>
                    <a:cubicBezTo>
                      <a:pt x="12974" y="56527"/>
                      <a:pt x="10154" y="54548"/>
                      <a:pt x="7615" y="52287"/>
                    </a:cubicBezTo>
                    <a:cubicBezTo>
                      <a:pt x="5359" y="49744"/>
                      <a:pt x="3385" y="46635"/>
                      <a:pt x="1974" y="42678"/>
                    </a:cubicBezTo>
                    <a:cubicBezTo>
                      <a:pt x="564" y="39004"/>
                      <a:pt x="0" y="34764"/>
                      <a:pt x="0" y="29959"/>
                    </a:cubicBezTo>
                    <a:cubicBezTo>
                      <a:pt x="0" y="20350"/>
                      <a:pt x="2538" y="13001"/>
                      <a:pt x="7615" y="7914"/>
                    </a:cubicBezTo>
                    <a:cubicBezTo>
                      <a:pt x="12692" y="2826"/>
                      <a:pt x="19180" y="0"/>
                      <a:pt x="27359" y="0"/>
                    </a:cubicBezTo>
                    <a:cubicBezTo>
                      <a:pt x="35256" y="0"/>
                      <a:pt x="41744" y="2544"/>
                      <a:pt x="46539" y="7914"/>
                    </a:cubicBezTo>
                    <a:cubicBezTo>
                      <a:pt x="51333" y="13001"/>
                      <a:pt x="53872" y="20350"/>
                      <a:pt x="53872" y="29959"/>
                    </a:cubicBezTo>
                    <a:cubicBezTo>
                      <a:pt x="53872" y="39286"/>
                      <a:pt x="51333" y="46635"/>
                      <a:pt x="46539" y="52005"/>
                    </a:cubicBezTo>
                    <a:cubicBezTo>
                      <a:pt x="41744" y="57092"/>
                      <a:pt x="35538" y="59919"/>
                      <a:pt x="27359" y="59919"/>
                    </a:cubicBezTo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57" name="Freeform 56">
                <a:extLst>
                  <a:ext uri="{FF2B5EF4-FFF2-40B4-BE49-F238E27FC236}">
                    <a16:creationId xmlns:a16="http://schemas.microsoft.com/office/drawing/2014/main" id="{16F6205D-01CB-4245-AF73-08FBC725C314}"/>
                  </a:ext>
                </a:extLst>
              </p:cNvPr>
              <p:cNvSpPr/>
              <p:nvPr/>
            </p:nvSpPr>
            <p:spPr>
              <a:xfrm>
                <a:off x="1416080" y="5812155"/>
                <a:ext cx="45410" cy="57657"/>
              </a:xfrm>
              <a:custGeom>
                <a:avLst/>
                <a:gdLst>
                  <a:gd name="connsiteX0" fmla="*/ 26231 w 45410"/>
                  <a:gd name="connsiteY0" fmla="*/ 32220 h 57657"/>
                  <a:gd name="connsiteX1" fmla="*/ 9308 w 45410"/>
                  <a:gd name="connsiteY1" fmla="*/ 32220 h 57657"/>
                  <a:gd name="connsiteX2" fmla="*/ 9308 w 45410"/>
                  <a:gd name="connsiteY2" fmla="*/ 49178 h 57657"/>
                  <a:gd name="connsiteX3" fmla="*/ 26231 w 45410"/>
                  <a:gd name="connsiteY3" fmla="*/ 49178 h 57657"/>
                  <a:gd name="connsiteX4" fmla="*/ 34128 w 45410"/>
                  <a:gd name="connsiteY4" fmla="*/ 46917 h 57657"/>
                  <a:gd name="connsiteX5" fmla="*/ 36385 w 45410"/>
                  <a:gd name="connsiteY5" fmla="*/ 40699 h 57657"/>
                  <a:gd name="connsiteX6" fmla="*/ 33846 w 45410"/>
                  <a:gd name="connsiteY6" fmla="*/ 34199 h 57657"/>
                  <a:gd name="connsiteX7" fmla="*/ 26231 w 45410"/>
                  <a:gd name="connsiteY7" fmla="*/ 32220 h 57657"/>
                  <a:gd name="connsiteX8" fmla="*/ 24538 w 45410"/>
                  <a:gd name="connsiteY8" fmla="*/ 8196 h 57657"/>
                  <a:gd name="connsiteX9" fmla="*/ 9308 w 45410"/>
                  <a:gd name="connsiteY9" fmla="*/ 8196 h 57657"/>
                  <a:gd name="connsiteX10" fmla="*/ 9308 w 45410"/>
                  <a:gd name="connsiteY10" fmla="*/ 24307 h 57657"/>
                  <a:gd name="connsiteX11" fmla="*/ 25385 w 45410"/>
                  <a:gd name="connsiteY11" fmla="*/ 24307 h 57657"/>
                  <a:gd name="connsiteX12" fmla="*/ 32436 w 45410"/>
                  <a:gd name="connsiteY12" fmla="*/ 22328 h 57657"/>
                  <a:gd name="connsiteX13" fmla="*/ 34692 w 45410"/>
                  <a:gd name="connsiteY13" fmla="*/ 16110 h 57657"/>
                  <a:gd name="connsiteX14" fmla="*/ 32436 w 45410"/>
                  <a:gd name="connsiteY14" fmla="*/ 9892 h 57657"/>
                  <a:gd name="connsiteX15" fmla="*/ 24538 w 45410"/>
                  <a:gd name="connsiteY15" fmla="*/ 8196 h 57657"/>
                  <a:gd name="connsiteX16" fmla="*/ 0 w 45410"/>
                  <a:gd name="connsiteY16" fmla="*/ 57375 h 57657"/>
                  <a:gd name="connsiteX17" fmla="*/ 0 w 45410"/>
                  <a:gd name="connsiteY17" fmla="*/ 0 h 57657"/>
                  <a:gd name="connsiteX18" fmla="*/ 24538 w 45410"/>
                  <a:gd name="connsiteY18" fmla="*/ 0 h 57657"/>
                  <a:gd name="connsiteX19" fmla="*/ 38923 w 45410"/>
                  <a:gd name="connsiteY19" fmla="*/ 3957 h 57657"/>
                  <a:gd name="connsiteX20" fmla="*/ 44000 w 45410"/>
                  <a:gd name="connsiteY20" fmla="*/ 15545 h 57657"/>
                  <a:gd name="connsiteX21" fmla="*/ 42308 w 45410"/>
                  <a:gd name="connsiteY21" fmla="*/ 22328 h 57657"/>
                  <a:gd name="connsiteX22" fmla="*/ 35821 w 45410"/>
                  <a:gd name="connsiteY22" fmla="*/ 27698 h 57657"/>
                  <a:gd name="connsiteX23" fmla="*/ 43154 w 45410"/>
                  <a:gd name="connsiteY23" fmla="*/ 32786 h 57657"/>
                  <a:gd name="connsiteX24" fmla="*/ 45410 w 45410"/>
                  <a:gd name="connsiteY24" fmla="*/ 41265 h 57657"/>
                  <a:gd name="connsiteX25" fmla="*/ 40897 w 45410"/>
                  <a:gd name="connsiteY25" fmla="*/ 53135 h 57657"/>
                  <a:gd name="connsiteX26" fmla="*/ 26231 w 45410"/>
                  <a:gd name="connsiteY26" fmla="*/ 57657 h 57657"/>
                  <a:gd name="connsiteX27" fmla="*/ 0 w 45410"/>
                  <a:gd name="connsiteY27" fmla="*/ 57657 h 57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45410" h="57657">
                    <a:moveTo>
                      <a:pt x="26231" y="32220"/>
                    </a:moveTo>
                    <a:lnTo>
                      <a:pt x="9308" y="32220"/>
                    </a:lnTo>
                    <a:lnTo>
                      <a:pt x="9308" y="49178"/>
                    </a:lnTo>
                    <a:lnTo>
                      <a:pt x="26231" y="49178"/>
                    </a:lnTo>
                    <a:cubicBezTo>
                      <a:pt x="29897" y="49178"/>
                      <a:pt x="32436" y="48330"/>
                      <a:pt x="34128" y="46917"/>
                    </a:cubicBezTo>
                    <a:cubicBezTo>
                      <a:pt x="35538" y="45504"/>
                      <a:pt x="36385" y="43526"/>
                      <a:pt x="36385" y="40699"/>
                    </a:cubicBezTo>
                    <a:cubicBezTo>
                      <a:pt x="36385" y="37590"/>
                      <a:pt x="35538" y="35612"/>
                      <a:pt x="33846" y="34199"/>
                    </a:cubicBezTo>
                    <a:cubicBezTo>
                      <a:pt x="32436" y="33068"/>
                      <a:pt x="29897" y="32220"/>
                      <a:pt x="26231" y="32220"/>
                    </a:cubicBezTo>
                    <a:moveTo>
                      <a:pt x="24538" y="8196"/>
                    </a:moveTo>
                    <a:lnTo>
                      <a:pt x="9308" y="8196"/>
                    </a:lnTo>
                    <a:lnTo>
                      <a:pt x="9308" y="24307"/>
                    </a:lnTo>
                    <a:lnTo>
                      <a:pt x="25385" y="24307"/>
                    </a:lnTo>
                    <a:cubicBezTo>
                      <a:pt x="28487" y="24307"/>
                      <a:pt x="31026" y="23741"/>
                      <a:pt x="32436" y="22328"/>
                    </a:cubicBezTo>
                    <a:cubicBezTo>
                      <a:pt x="34128" y="20915"/>
                      <a:pt x="34692" y="18937"/>
                      <a:pt x="34692" y="16110"/>
                    </a:cubicBezTo>
                    <a:cubicBezTo>
                      <a:pt x="34692" y="13284"/>
                      <a:pt x="33846" y="11305"/>
                      <a:pt x="32436" y="9892"/>
                    </a:cubicBezTo>
                    <a:cubicBezTo>
                      <a:pt x="31308" y="9044"/>
                      <a:pt x="28487" y="8196"/>
                      <a:pt x="24538" y="8196"/>
                    </a:cubicBezTo>
                    <a:moveTo>
                      <a:pt x="0" y="57375"/>
                    </a:moveTo>
                    <a:lnTo>
                      <a:pt x="0" y="0"/>
                    </a:lnTo>
                    <a:lnTo>
                      <a:pt x="24538" y="0"/>
                    </a:lnTo>
                    <a:cubicBezTo>
                      <a:pt x="30744" y="0"/>
                      <a:pt x="35538" y="1413"/>
                      <a:pt x="38923" y="3957"/>
                    </a:cubicBezTo>
                    <a:cubicBezTo>
                      <a:pt x="42308" y="6501"/>
                      <a:pt x="44000" y="10457"/>
                      <a:pt x="44000" y="15545"/>
                    </a:cubicBezTo>
                    <a:cubicBezTo>
                      <a:pt x="44000" y="17806"/>
                      <a:pt x="43436" y="20067"/>
                      <a:pt x="42308" y="22328"/>
                    </a:cubicBezTo>
                    <a:cubicBezTo>
                      <a:pt x="41180" y="24589"/>
                      <a:pt x="39205" y="26568"/>
                      <a:pt x="35821" y="27698"/>
                    </a:cubicBezTo>
                    <a:cubicBezTo>
                      <a:pt x="39205" y="28829"/>
                      <a:pt x="41744" y="30524"/>
                      <a:pt x="43154" y="32786"/>
                    </a:cubicBezTo>
                    <a:cubicBezTo>
                      <a:pt x="44564" y="35047"/>
                      <a:pt x="45410" y="37873"/>
                      <a:pt x="45410" y="41265"/>
                    </a:cubicBezTo>
                    <a:cubicBezTo>
                      <a:pt x="45410" y="46069"/>
                      <a:pt x="44000" y="50026"/>
                      <a:pt x="40897" y="53135"/>
                    </a:cubicBezTo>
                    <a:cubicBezTo>
                      <a:pt x="37795" y="55962"/>
                      <a:pt x="33000" y="57657"/>
                      <a:pt x="26231" y="57657"/>
                    </a:cubicBezTo>
                    <a:lnTo>
                      <a:pt x="0" y="57657"/>
                    </a:lnTo>
                    <a:close/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58" name="Freeform 57">
                <a:extLst>
                  <a:ext uri="{FF2B5EF4-FFF2-40B4-BE49-F238E27FC236}">
                    <a16:creationId xmlns:a16="http://schemas.microsoft.com/office/drawing/2014/main" id="{73E37A58-7A04-3D4C-B1C2-8DE0C7DC770C}"/>
                  </a:ext>
                </a:extLst>
              </p:cNvPr>
              <p:cNvSpPr/>
              <p:nvPr/>
            </p:nvSpPr>
            <p:spPr>
              <a:xfrm>
                <a:off x="1472208" y="5811307"/>
                <a:ext cx="51333" cy="59635"/>
              </a:xfrm>
              <a:custGeom>
                <a:avLst/>
                <a:gdLst>
                  <a:gd name="connsiteX0" fmla="*/ 26795 w 51333"/>
                  <a:gd name="connsiteY0" fmla="*/ 7914 h 59635"/>
                  <a:gd name="connsiteX1" fmla="*/ 15795 w 51333"/>
                  <a:gd name="connsiteY1" fmla="*/ 12153 h 59635"/>
                  <a:gd name="connsiteX2" fmla="*/ 10154 w 51333"/>
                  <a:gd name="connsiteY2" fmla="*/ 23176 h 59635"/>
                  <a:gd name="connsiteX3" fmla="*/ 42308 w 51333"/>
                  <a:gd name="connsiteY3" fmla="*/ 23176 h 59635"/>
                  <a:gd name="connsiteX4" fmla="*/ 38359 w 51333"/>
                  <a:gd name="connsiteY4" fmla="*/ 12153 h 59635"/>
                  <a:gd name="connsiteX5" fmla="*/ 26795 w 51333"/>
                  <a:gd name="connsiteY5" fmla="*/ 7914 h 59635"/>
                  <a:gd name="connsiteX6" fmla="*/ 51333 w 51333"/>
                  <a:gd name="connsiteY6" fmla="*/ 31372 h 59635"/>
                  <a:gd name="connsiteX7" fmla="*/ 9590 w 51333"/>
                  <a:gd name="connsiteY7" fmla="*/ 31372 h 59635"/>
                  <a:gd name="connsiteX8" fmla="*/ 14949 w 51333"/>
                  <a:gd name="connsiteY8" fmla="*/ 46069 h 59635"/>
                  <a:gd name="connsiteX9" fmla="*/ 27077 w 51333"/>
                  <a:gd name="connsiteY9" fmla="*/ 51157 h 59635"/>
                  <a:gd name="connsiteX10" fmla="*/ 37513 w 51333"/>
                  <a:gd name="connsiteY10" fmla="*/ 48048 h 59635"/>
                  <a:gd name="connsiteX11" fmla="*/ 42308 w 51333"/>
                  <a:gd name="connsiteY11" fmla="*/ 40699 h 59635"/>
                  <a:gd name="connsiteX12" fmla="*/ 51333 w 51333"/>
                  <a:gd name="connsiteY12" fmla="*/ 42395 h 59635"/>
                  <a:gd name="connsiteX13" fmla="*/ 42872 w 51333"/>
                  <a:gd name="connsiteY13" fmla="*/ 55114 h 59635"/>
                  <a:gd name="connsiteX14" fmla="*/ 26795 w 51333"/>
                  <a:gd name="connsiteY14" fmla="*/ 59636 h 59635"/>
                  <a:gd name="connsiteX15" fmla="*/ 7333 w 51333"/>
                  <a:gd name="connsiteY15" fmla="*/ 51722 h 59635"/>
                  <a:gd name="connsiteX16" fmla="*/ 0 w 51333"/>
                  <a:gd name="connsiteY16" fmla="*/ 29677 h 59635"/>
                  <a:gd name="connsiteX17" fmla="*/ 1974 w 51333"/>
                  <a:gd name="connsiteY17" fmla="*/ 16958 h 59635"/>
                  <a:gd name="connsiteX18" fmla="*/ 7615 w 51333"/>
                  <a:gd name="connsiteY18" fmla="*/ 7631 h 59635"/>
                  <a:gd name="connsiteX19" fmla="*/ 16077 w 51333"/>
                  <a:gd name="connsiteY19" fmla="*/ 1978 h 59635"/>
                  <a:gd name="connsiteX20" fmla="*/ 26513 w 51333"/>
                  <a:gd name="connsiteY20" fmla="*/ 0 h 59635"/>
                  <a:gd name="connsiteX21" fmla="*/ 44564 w 51333"/>
                  <a:gd name="connsiteY21" fmla="*/ 7348 h 59635"/>
                  <a:gd name="connsiteX22" fmla="*/ 51333 w 51333"/>
                  <a:gd name="connsiteY22" fmla="*/ 27698 h 59635"/>
                  <a:gd name="connsiteX23" fmla="*/ 51333 w 51333"/>
                  <a:gd name="connsiteY23" fmla="*/ 31372 h 59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1333" h="59635">
                    <a:moveTo>
                      <a:pt x="26795" y="7914"/>
                    </a:moveTo>
                    <a:cubicBezTo>
                      <a:pt x="22282" y="7914"/>
                      <a:pt x="18615" y="9327"/>
                      <a:pt x="15795" y="12153"/>
                    </a:cubicBezTo>
                    <a:cubicBezTo>
                      <a:pt x="12692" y="14980"/>
                      <a:pt x="11000" y="18654"/>
                      <a:pt x="10154" y="23176"/>
                    </a:cubicBezTo>
                    <a:lnTo>
                      <a:pt x="42308" y="23176"/>
                    </a:lnTo>
                    <a:cubicBezTo>
                      <a:pt x="42026" y="18654"/>
                      <a:pt x="40615" y="14980"/>
                      <a:pt x="38359" y="12153"/>
                    </a:cubicBezTo>
                    <a:cubicBezTo>
                      <a:pt x="35256" y="9327"/>
                      <a:pt x="31590" y="7914"/>
                      <a:pt x="26795" y="7914"/>
                    </a:cubicBezTo>
                    <a:moveTo>
                      <a:pt x="51333" y="31372"/>
                    </a:moveTo>
                    <a:lnTo>
                      <a:pt x="9590" y="31372"/>
                    </a:lnTo>
                    <a:cubicBezTo>
                      <a:pt x="9872" y="37873"/>
                      <a:pt x="11564" y="42678"/>
                      <a:pt x="14949" y="46069"/>
                    </a:cubicBezTo>
                    <a:cubicBezTo>
                      <a:pt x="18051" y="49461"/>
                      <a:pt x="22282" y="51157"/>
                      <a:pt x="27077" y="51157"/>
                    </a:cubicBezTo>
                    <a:cubicBezTo>
                      <a:pt x="31590" y="51157"/>
                      <a:pt x="34974" y="50026"/>
                      <a:pt x="37513" y="48048"/>
                    </a:cubicBezTo>
                    <a:cubicBezTo>
                      <a:pt x="40051" y="46069"/>
                      <a:pt x="41462" y="43526"/>
                      <a:pt x="42308" y="40699"/>
                    </a:cubicBezTo>
                    <a:lnTo>
                      <a:pt x="51333" y="42395"/>
                    </a:lnTo>
                    <a:cubicBezTo>
                      <a:pt x="49923" y="47765"/>
                      <a:pt x="47103" y="52005"/>
                      <a:pt x="42872" y="55114"/>
                    </a:cubicBezTo>
                    <a:cubicBezTo>
                      <a:pt x="38641" y="58223"/>
                      <a:pt x="33282" y="59636"/>
                      <a:pt x="26795" y="59636"/>
                    </a:cubicBezTo>
                    <a:cubicBezTo>
                      <a:pt x="18615" y="59636"/>
                      <a:pt x="12128" y="57092"/>
                      <a:pt x="7333" y="51722"/>
                    </a:cubicBezTo>
                    <a:cubicBezTo>
                      <a:pt x="2538" y="46352"/>
                      <a:pt x="0" y="39004"/>
                      <a:pt x="0" y="29677"/>
                    </a:cubicBezTo>
                    <a:cubicBezTo>
                      <a:pt x="0" y="24872"/>
                      <a:pt x="564" y="20632"/>
                      <a:pt x="1974" y="16958"/>
                    </a:cubicBezTo>
                    <a:cubicBezTo>
                      <a:pt x="3385" y="13284"/>
                      <a:pt x="5359" y="10175"/>
                      <a:pt x="7615" y="7631"/>
                    </a:cubicBezTo>
                    <a:cubicBezTo>
                      <a:pt x="9872" y="5087"/>
                      <a:pt x="12974" y="3109"/>
                      <a:pt x="16077" y="1978"/>
                    </a:cubicBezTo>
                    <a:cubicBezTo>
                      <a:pt x="19462" y="565"/>
                      <a:pt x="22846" y="0"/>
                      <a:pt x="26513" y="0"/>
                    </a:cubicBezTo>
                    <a:cubicBezTo>
                      <a:pt x="34128" y="0"/>
                      <a:pt x="40051" y="2544"/>
                      <a:pt x="44564" y="7348"/>
                    </a:cubicBezTo>
                    <a:cubicBezTo>
                      <a:pt x="49077" y="12153"/>
                      <a:pt x="51333" y="18937"/>
                      <a:pt x="51333" y="27698"/>
                    </a:cubicBezTo>
                    <a:lnTo>
                      <a:pt x="51333" y="31372"/>
                    </a:lnTo>
                    <a:close/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59" name="Freeform 58">
                <a:extLst>
                  <a:ext uri="{FF2B5EF4-FFF2-40B4-BE49-F238E27FC236}">
                    <a16:creationId xmlns:a16="http://schemas.microsoft.com/office/drawing/2014/main" id="{A5FB3A17-DE30-EC46-85FD-34B2B2EB33B8}"/>
                  </a:ext>
                </a:extLst>
              </p:cNvPr>
              <p:cNvSpPr/>
              <p:nvPr/>
            </p:nvSpPr>
            <p:spPr>
              <a:xfrm>
                <a:off x="1537644" y="5810742"/>
                <a:ext cx="54153" cy="82246"/>
              </a:xfrm>
              <a:custGeom>
                <a:avLst/>
                <a:gdLst>
                  <a:gd name="connsiteX0" fmla="*/ 9590 w 54153"/>
                  <a:gd name="connsiteY0" fmla="*/ 34764 h 82246"/>
                  <a:gd name="connsiteX1" fmla="*/ 14949 w 54153"/>
                  <a:gd name="connsiteY1" fmla="*/ 46917 h 82246"/>
                  <a:gd name="connsiteX2" fmla="*/ 27641 w 54153"/>
                  <a:gd name="connsiteY2" fmla="*/ 51439 h 82246"/>
                  <a:gd name="connsiteX3" fmla="*/ 40051 w 54153"/>
                  <a:gd name="connsiteY3" fmla="*/ 45504 h 82246"/>
                  <a:gd name="connsiteX4" fmla="*/ 44564 w 54153"/>
                  <a:gd name="connsiteY4" fmla="*/ 29677 h 82246"/>
                  <a:gd name="connsiteX5" fmla="*/ 40051 w 54153"/>
                  <a:gd name="connsiteY5" fmla="*/ 14414 h 82246"/>
                  <a:gd name="connsiteX6" fmla="*/ 27359 w 54153"/>
                  <a:gd name="connsiteY6" fmla="*/ 8479 h 82246"/>
                  <a:gd name="connsiteX7" fmla="*/ 20872 w 54153"/>
                  <a:gd name="connsiteY7" fmla="*/ 9610 h 82246"/>
                  <a:gd name="connsiteX8" fmla="*/ 15231 w 54153"/>
                  <a:gd name="connsiteY8" fmla="*/ 13284 h 82246"/>
                  <a:gd name="connsiteX9" fmla="*/ 11282 w 54153"/>
                  <a:gd name="connsiteY9" fmla="*/ 19219 h 82246"/>
                  <a:gd name="connsiteX10" fmla="*/ 9872 w 54153"/>
                  <a:gd name="connsiteY10" fmla="*/ 27416 h 82246"/>
                  <a:gd name="connsiteX11" fmla="*/ 9872 w 54153"/>
                  <a:gd name="connsiteY11" fmla="*/ 34764 h 82246"/>
                  <a:gd name="connsiteX12" fmla="*/ 0 w 54153"/>
                  <a:gd name="connsiteY12" fmla="*/ 82247 h 82246"/>
                  <a:gd name="connsiteX13" fmla="*/ 0 w 54153"/>
                  <a:gd name="connsiteY13" fmla="*/ 1413 h 82246"/>
                  <a:gd name="connsiteX14" fmla="*/ 9590 w 54153"/>
                  <a:gd name="connsiteY14" fmla="*/ 1413 h 82246"/>
                  <a:gd name="connsiteX15" fmla="*/ 9590 w 54153"/>
                  <a:gd name="connsiteY15" fmla="*/ 9044 h 82246"/>
                  <a:gd name="connsiteX16" fmla="*/ 18051 w 54153"/>
                  <a:gd name="connsiteY16" fmla="*/ 2261 h 82246"/>
                  <a:gd name="connsiteX17" fmla="*/ 29051 w 54153"/>
                  <a:gd name="connsiteY17" fmla="*/ 0 h 82246"/>
                  <a:gd name="connsiteX18" fmla="*/ 38923 w 54153"/>
                  <a:gd name="connsiteY18" fmla="*/ 1978 h 82246"/>
                  <a:gd name="connsiteX19" fmla="*/ 46821 w 54153"/>
                  <a:gd name="connsiteY19" fmla="*/ 7631 h 82246"/>
                  <a:gd name="connsiteX20" fmla="*/ 52180 w 54153"/>
                  <a:gd name="connsiteY20" fmla="*/ 16958 h 82246"/>
                  <a:gd name="connsiteX21" fmla="*/ 54154 w 54153"/>
                  <a:gd name="connsiteY21" fmla="*/ 29677 h 82246"/>
                  <a:gd name="connsiteX22" fmla="*/ 46821 w 54153"/>
                  <a:gd name="connsiteY22" fmla="*/ 52005 h 82246"/>
                  <a:gd name="connsiteX23" fmla="*/ 27359 w 54153"/>
                  <a:gd name="connsiteY23" fmla="*/ 60201 h 82246"/>
                  <a:gd name="connsiteX24" fmla="*/ 17205 w 54153"/>
                  <a:gd name="connsiteY24" fmla="*/ 58223 h 82246"/>
                  <a:gd name="connsiteX25" fmla="*/ 9590 w 54153"/>
                  <a:gd name="connsiteY25" fmla="*/ 52570 h 82246"/>
                  <a:gd name="connsiteX26" fmla="*/ 9590 w 54153"/>
                  <a:gd name="connsiteY26" fmla="*/ 82247 h 82246"/>
                  <a:gd name="connsiteX27" fmla="*/ 0 w 54153"/>
                  <a:gd name="connsiteY27" fmla="*/ 82247 h 82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4153" h="82246">
                    <a:moveTo>
                      <a:pt x="9590" y="34764"/>
                    </a:moveTo>
                    <a:cubicBezTo>
                      <a:pt x="9590" y="40134"/>
                      <a:pt x="11282" y="44091"/>
                      <a:pt x="14949" y="46917"/>
                    </a:cubicBezTo>
                    <a:cubicBezTo>
                      <a:pt x="18615" y="49744"/>
                      <a:pt x="22846" y="51439"/>
                      <a:pt x="27641" y="51439"/>
                    </a:cubicBezTo>
                    <a:cubicBezTo>
                      <a:pt x="33000" y="51439"/>
                      <a:pt x="36949" y="49461"/>
                      <a:pt x="40051" y="45504"/>
                    </a:cubicBezTo>
                    <a:cubicBezTo>
                      <a:pt x="43154" y="41547"/>
                      <a:pt x="44564" y="36460"/>
                      <a:pt x="44564" y="29677"/>
                    </a:cubicBezTo>
                    <a:cubicBezTo>
                      <a:pt x="44564" y="23459"/>
                      <a:pt x="43154" y="18371"/>
                      <a:pt x="40051" y="14414"/>
                    </a:cubicBezTo>
                    <a:cubicBezTo>
                      <a:pt x="36949" y="10457"/>
                      <a:pt x="32718" y="8479"/>
                      <a:pt x="27359" y="8479"/>
                    </a:cubicBezTo>
                    <a:cubicBezTo>
                      <a:pt x="25103" y="8479"/>
                      <a:pt x="22846" y="8762"/>
                      <a:pt x="20872" y="9610"/>
                    </a:cubicBezTo>
                    <a:cubicBezTo>
                      <a:pt x="18897" y="10457"/>
                      <a:pt x="16923" y="11588"/>
                      <a:pt x="15231" y="13284"/>
                    </a:cubicBezTo>
                    <a:cubicBezTo>
                      <a:pt x="13538" y="14980"/>
                      <a:pt x="12128" y="16958"/>
                      <a:pt x="11282" y="19219"/>
                    </a:cubicBezTo>
                    <a:cubicBezTo>
                      <a:pt x="10154" y="21763"/>
                      <a:pt x="9872" y="24307"/>
                      <a:pt x="9872" y="27416"/>
                    </a:cubicBezTo>
                    <a:lnTo>
                      <a:pt x="9872" y="34764"/>
                    </a:lnTo>
                    <a:close/>
                    <a:moveTo>
                      <a:pt x="0" y="82247"/>
                    </a:moveTo>
                    <a:lnTo>
                      <a:pt x="0" y="1413"/>
                    </a:lnTo>
                    <a:lnTo>
                      <a:pt x="9590" y="1413"/>
                    </a:lnTo>
                    <a:lnTo>
                      <a:pt x="9590" y="9044"/>
                    </a:lnTo>
                    <a:cubicBezTo>
                      <a:pt x="11564" y="6218"/>
                      <a:pt x="14385" y="3957"/>
                      <a:pt x="18051" y="2261"/>
                    </a:cubicBezTo>
                    <a:cubicBezTo>
                      <a:pt x="21436" y="848"/>
                      <a:pt x="25103" y="0"/>
                      <a:pt x="29051" y="0"/>
                    </a:cubicBezTo>
                    <a:cubicBezTo>
                      <a:pt x="32436" y="0"/>
                      <a:pt x="35821" y="565"/>
                      <a:pt x="38923" y="1978"/>
                    </a:cubicBezTo>
                    <a:cubicBezTo>
                      <a:pt x="42026" y="3109"/>
                      <a:pt x="44564" y="5087"/>
                      <a:pt x="46821" y="7631"/>
                    </a:cubicBezTo>
                    <a:cubicBezTo>
                      <a:pt x="49077" y="10175"/>
                      <a:pt x="51051" y="13284"/>
                      <a:pt x="52180" y="16958"/>
                    </a:cubicBezTo>
                    <a:cubicBezTo>
                      <a:pt x="53590" y="20632"/>
                      <a:pt x="54154" y="24872"/>
                      <a:pt x="54154" y="29677"/>
                    </a:cubicBezTo>
                    <a:cubicBezTo>
                      <a:pt x="54154" y="39286"/>
                      <a:pt x="51615" y="46635"/>
                      <a:pt x="46821" y="52005"/>
                    </a:cubicBezTo>
                    <a:cubicBezTo>
                      <a:pt x="42026" y="57375"/>
                      <a:pt x="35538" y="60201"/>
                      <a:pt x="27359" y="60201"/>
                    </a:cubicBezTo>
                    <a:cubicBezTo>
                      <a:pt x="23692" y="60201"/>
                      <a:pt x="20308" y="59636"/>
                      <a:pt x="17205" y="58223"/>
                    </a:cubicBezTo>
                    <a:cubicBezTo>
                      <a:pt x="14103" y="56810"/>
                      <a:pt x="11564" y="55114"/>
                      <a:pt x="9590" y="52570"/>
                    </a:cubicBezTo>
                    <a:lnTo>
                      <a:pt x="9590" y="82247"/>
                    </a:lnTo>
                    <a:lnTo>
                      <a:pt x="0" y="82247"/>
                    </a:lnTo>
                    <a:close/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</p:grp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8A57EE60-CECA-0745-A9C4-EE0F6B57CD75}"/>
                </a:ext>
              </a:extLst>
            </p:cNvPr>
            <p:cNvSpPr/>
            <p:nvPr/>
          </p:nvSpPr>
          <p:spPr>
            <a:xfrm>
              <a:off x="1606183" y="5812155"/>
              <a:ext cx="75307" cy="57374"/>
            </a:xfrm>
            <a:custGeom>
              <a:avLst/>
              <a:gdLst>
                <a:gd name="connsiteX0" fmla="*/ 75308 w 75307"/>
                <a:gd name="connsiteY0" fmla="*/ 0 h 57374"/>
                <a:gd name="connsiteX1" fmla="*/ 75308 w 75307"/>
                <a:gd name="connsiteY1" fmla="*/ 57375 h 57374"/>
                <a:gd name="connsiteX2" fmla="*/ 0 w 75307"/>
                <a:gd name="connsiteY2" fmla="*/ 57375 h 57374"/>
                <a:gd name="connsiteX3" fmla="*/ 0 w 75307"/>
                <a:gd name="connsiteY3" fmla="*/ 0 h 57374"/>
                <a:gd name="connsiteX4" fmla="*/ 9590 w 75307"/>
                <a:gd name="connsiteY4" fmla="*/ 0 h 57374"/>
                <a:gd name="connsiteX5" fmla="*/ 9590 w 75307"/>
                <a:gd name="connsiteY5" fmla="*/ 48613 h 57374"/>
                <a:gd name="connsiteX6" fmla="*/ 33000 w 75307"/>
                <a:gd name="connsiteY6" fmla="*/ 48613 h 57374"/>
                <a:gd name="connsiteX7" fmla="*/ 33000 w 75307"/>
                <a:gd name="connsiteY7" fmla="*/ 0 h 57374"/>
                <a:gd name="connsiteX8" fmla="*/ 42308 w 75307"/>
                <a:gd name="connsiteY8" fmla="*/ 0 h 57374"/>
                <a:gd name="connsiteX9" fmla="*/ 42308 w 75307"/>
                <a:gd name="connsiteY9" fmla="*/ 48613 h 57374"/>
                <a:gd name="connsiteX10" fmla="*/ 65718 w 75307"/>
                <a:gd name="connsiteY10" fmla="*/ 48613 h 57374"/>
                <a:gd name="connsiteX11" fmla="*/ 65718 w 75307"/>
                <a:gd name="connsiteY11" fmla="*/ 0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07" h="57374">
                  <a:moveTo>
                    <a:pt x="75308" y="0"/>
                  </a:moveTo>
                  <a:lnTo>
                    <a:pt x="75308" y="57375"/>
                  </a:lnTo>
                  <a:lnTo>
                    <a:pt x="0" y="57375"/>
                  </a:lnTo>
                  <a:lnTo>
                    <a:pt x="0" y="0"/>
                  </a:lnTo>
                  <a:lnTo>
                    <a:pt x="9590" y="0"/>
                  </a:lnTo>
                  <a:lnTo>
                    <a:pt x="9590" y="48613"/>
                  </a:lnTo>
                  <a:lnTo>
                    <a:pt x="33000" y="48613"/>
                  </a:lnTo>
                  <a:lnTo>
                    <a:pt x="33000" y="0"/>
                  </a:lnTo>
                  <a:lnTo>
                    <a:pt x="42308" y="0"/>
                  </a:lnTo>
                  <a:lnTo>
                    <a:pt x="42308" y="48613"/>
                  </a:lnTo>
                  <a:lnTo>
                    <a:pt x="65718" y="48613"/>
                  </a:lnTo>
                  <a:lnTo>
                    <a:pt x="65718" y="0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4C1D8118-E478-6F49-92CE-6359D0AC6C1A}"/>
                </a:ext>
              </a:extLst>
            </p:cNvPr>
            <p:cNvSpPr/>
            <p:nvPr/>
          </p:nvSpPr>
          <p:spPr>
            <a:xfrm>
              <a:off x="1695593" y="5811307"/>
              <a:ext cx="51615" cy="59635"/>
            </a:xfrm>
            <a:custGeom>
              <a:avLst/>
              <a:gdLst>
                <a:gd name="connsiteX0" fmla="*/ 26795 w 51615"/>
                <a:gd name="connsiteY0" fmla="*/ 7914 h 59635"/>
                <a:gd name="connsiteX1" fmla="*/ 15795 w 51615"/>
                <a:gd name="connsiteY1" fmla="*/ 12153 h 59635"/>
                <a:gd name="connsiteX2" fmla="*/ 10154 w 51615"/>
                <a:gd name="connsiteY2" fmla="*/ 23176 h 59635"/>
                <a:gd name="connsiteX3" fmla="*/ 42308 w 51615"/>
                <a:gd name="connsiteY3" fmla="*/ 23176 h 59635"/>
                <a:gd name="connsiteX4" fmla="*/ 38359 w 51615"/>
                <a:gd name="connsiteY4" fmla="*/ 12153 h 59635"/>
                <a:gd name="connsiteX5" fmla="*/ 26795 w 51615"/>
                <a:gd name="connsiteY5" fmla="*/ 7914 h 59635"/>
                <a:gd name="connsiteX6" fmla="*/ 51615 w 51615"/>
                <a:gd name="connsiteY6" fmla="*/ 31372 h 59635"/>
                <a:gd name="connsiteX7" fmla="*/ 9590 w 51615"/>
                <a:gd name="connsiteY7" fmla="*/ 31372 h 59635"/>
                <a:gd name="connsiteX8" fmla="*/ 14949 w 51615"/>
                <a:gd name="connsiteY8" fmla="*/ 46069 h 59635"/>
                <a:gd name="connsiteX9" fmla="*/ 27077 w 51615"/>
                <a:gd name="connsiteY9" fmla="*/ 51157 h 59635"/>
                <a:gd name="connsiteX10" fmla="*/ 37513 w 51615"/>
                <a:gd name="connsiteY10" fmla="*/ 48048 h 59635"/>
                <a:gd name="connsiteX11" fmla="*/ 42308 w 51615"/>
                <a:gd name="connsiteY11" fmla="*/ 40699 h 59635"/>
                <a:gd name="connsiteX12" fmla="*/ 51333 w 51615"/>
                <a:gd name="connsiteY12" fmla="*/ 42395 h 59635"/>
                <a:gd name="connsiteX13" fmla="*/ 42872 w 51615"/>
                <a:gd name="connsiteY13" fmla="*/ 55114 h 59635"/>
                <a:gd name="connsiteX14" fmla="*/ 26795 w 51615"/>
                <a:gd name="connsiteY14" fmla="*/ 59636 h 59635"/>
                <a:gd name="connsiteX15" fmla="*/ 7333 w 51615"/>
                <a:gd name="connsiteY15" fmla="*/ 51722 h 59635"/>
                <a:gd name="connsiteX16" fmla="*/ 0 w 51615"/>
                <a:gd name="connsiteY16" fmla="*/ 29677 h 59635"/>
                <a:gd name="connsiteX17" fmla="*/ 1974 w 51615"/>
                <a:gd name="connsiteY17" fmla="*/ 16958 h 59635"/>
                <a:gd name="connsiteX18" fmla="*/ 7615 w 51615"/>
                <a:gd name="connsiteY18" fmla="*/ 7631 h 59635"/>
                <a:gd name="connsiteX19" fmla="*/ 16077 w 51615"/>
                <a:gd name="connsiteY19" fmla="*/ 1978 h 59635"/>
                <a:gd name="connsiteX20" fmla="*/ 26513 w 51615"/>
                <a:gd name="connsiteY20" fmla="*/ 0 h 59635"/>
                <a:gd name="connsiteX21" fmla="*/ 44564 w 51615"/>
                <a:gd name="connsiteY21" fmla="*/ 7348 h 59635"/>
                <a:gd name="connsiteX22" fmla="*/ 51333 w 51615"/>
                <a:gd name="connsiteY22" fmla="*/ 27698 h 59635"/>
                <a:gd name="connsiteX23" fmla="*/ 51333 w 51615"/>
                <a:gd name="connsiteY23" fmla="*/ 31372 h 59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1615" h="59635">
                  <a:moveTo>
                    <a:pt x="26795" y="7914"/>
                  </a:moveTo>
                  <a:cubicBezTo>
                    <a:pt x="22282" y="7914"/>
                    <a:pt x="18615" y="9327"/>
                    <a:pt x="15795" y="12153"/>
                  </a:cubicBezTo>
                  <a:cubicBezTo>
                    <a:pt x="12692" y="14980"/>
                    <a:pt x="11000" y="18654"/>
                    <a:pt x="10154" y="23176"/>
                  </a:cubicBezTo>
                  <a:lnTo>
                    <a:pt x="42308" y="23176"/>
                  </a:lnTo>
                  <a:cubicBezTo>
                    <a:pt x="42026" y="18654"/>
                    <a:pt x="40615" y="14980"/>
                    <a:pt x="38359" y="12153"/>
                  </a:cubicBezTo>
                  <a:cubicBezTo>
                    <a:pt x="35539" y="9327"/>
                    <a:pt x="31590" y="7914"/>
                    <a:pt x="26795" y="7914"/>
                  </a:cubicBezTo>
                  <a:moveTo>
                    <a:pt x="51615" y="31372"/>
                  </a:moveTo>
                  <a:lnTo>
                    <a:pt x="9590" y="31372"/>
                  </a:lnTo>
                  <a:cubicBezTo>
                    <a:pt x="9872" y="37873"/>
                    <a:pt x="11564" y="42678"/>
                    <a:pt x="14949" y="46069"/>
                  </a:cubicBezTo>
                  <a:cubicBezTo>
                    <a:pt x="18051" y="49461"/>
                    <a:pt x="22282" y="51157"/>
                    <a:pt x="27077" y="51157"/>
                  </a:cubicBezTo>
                  <a:cubicBezTo>
                    <a:pt x="31590" y="51157"/>
                    <a:pt x="34974" y="50026"/>
                    <a:pt x="37513" y="48048"/>
                  </a:cubicBezTo>
                  <a:cubicBezTo>
                    <a:pt x="40051" y="46069"/>
                    <a:pt x="41462" y="43526"/>
                    <a:pt x="42308" y="40699"/>
                  </a:cubicBezTo>
                  <a:lnTo>
                    <a:pt x="51333" y="42395"/>
                  </a:lnTo>
                  <a:cubicBezTo>
                    <a:pt x="49923" y="47765"/>
                    <a:pt x="47103" y="52005"/>
                    <a:pt x="42872" y="55114"/>
                  </a:cubicBezTo>
                  <a:cubicBezTo>
                    <a:pt x="38641" y="58223"/>
                    <a:pt x="33282" y="59636"/>
                    <a:pt x="26795" y="59636"/>
                  </a:cubicBezTo>
                  <a:cubicBezTo>
                    <a:pt x="18615" y="59636"/>
                    <a:pt x="12128" y="57092"/>
                    <a:pt x="7333" y="51722"/>
                  </a:cubicBezTo>
                  <a:cubicBezTo>
                    <a:pt x="2538" y="46352"/>
                    <a:pt x="0" y="39004"/>
                    <a:pt x="0" y="29677"/>
                  </a:cubicBezTo>
                  <a:cubicBezTo>
                    <a:pt x="0" y="24872"/>
                    <a:pt x="564" y="20632"/>
                    <a:pt x="1974" y="16958"/>
                  </a:cubicBezTo>
                  <a:cubicBezTo>
                    <a:pt x="3385" y="13284"/>
                    <a:pt x="5359" y="10175"/>
                    <a:pt x="7615" y="7631"/>
                  </a:cubicBezTo>
                  <a:cubicBezTo>
                    <a:pt x="9872" y="5087"/>
                    <a:pt x="12974" y="3109"/>
                    <a:pt x="16077" y="1978"/>
                  </a:cubicBezTo>
                  <a:cubicBezTo>
                    <a:pt x="19462" y="565"/>
                    <a:pt x="22846" y="0"/>
                    <a:pt x="26513" y="0"/>
                  </a:cubicBezTo>
                  <a:cubicBezTo>
                    <a:pt x="34128" y="0"/>
                    <a:pt x="40051" y="2544"/>
                    <a:pt x="44564" y="7348"/>
                  </a:cubicBezTo>
                  <a:cubicBezTo>
                    <a:pt x="49077" y="12153"/>
                    <a:pt x="51333" y="18937"/>
                    <a:pt x="51333" y="27698"/>
                  </a:cubicBezTo>
                  <a:lnTo>
                    <a:pt x="51333" y="31372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D5B77BF7-A718-7F46-B83C-AF7018415C50}"/>
                </a:ext>
              </a:extLst>
            </p:cNvPr>
            <p:cNvSpPr/>
            <p:nvPr/>
          </p:nvSpPr>
          <p:spPr>
            <a:xfrm>
              <a:off x="1761029" y="5812155"/>
              <a:ext cx="49359" cy="57374"/>
            </a:xfrm>
            <a:custGeom>
              <a:avLst/>
              <a:gdLst>
                <a:gd name="connsiteX0" fmla="*/ 0 w 49359"/>
                <a:gd name="connsiteY0" fmla="*/ 57375 h 57374"/>
                <a:gd name="connsiteX1" fmla="*/ 0 w 49359"/>
                <a:gd name="connsiteY1" fmla="*/ 0 h 57374"/>
                <a:gd name="connsiteX2" fmla="*/ 9590 w 49359"/>
                <a:gd name="connsiteY2" fmla="*/ 0 h 57374"/>
                <a:gd name="connsiteX3" fmla="*/ 9590 w 49359"/>
                <a:gd name="connsiteY3" fmla="*/ 23459 h 57374"/>
                <a:gd name="connsiteX4" fmla="*/ 39769 w 49359"/>
                <a:gd name="connsiteY4" fmla="*/ 23459 h 57374"/>
                <a:gd name="connsiteX5" fmla="*/ 39769 w 49359"/>
                <a:gd name="connsiteY5" fmla="*/ 0 h 57374"/>
                <a:gd name="connsiteX6" fmla="*/ 49359 w 49359"/>
                <a:gd name="connsiteY6" fmla="*/ 0 h 57374"/>
                <a:gd name="connsiteX7" fmla="*/ 49359 w 49359"/>
                <a:gd name="connsiteY7" fmla="*/ 57375 h 57374"/>
                <a:gd name="connsiteX8" fmla="*/ 39769 w 49359"/>
                <a:gd name="connsiteY8" fmla="*/ 57375 h 57374"/>
                <a:gd name="connsiteX9" fmla="*/ 39769 w 49359"/>
                <a:gd name="connsiteY9" fmla="*/ 32503 h 57374"/>
                <a:gd name="connsiteX10" fmla="*/ 9590 w 49359"/>
                <a:gd name="connsiteY10" fmla="*/ 32503 h 57374"/>
                <a:gd name="connsiteX11" fmla="*/ 9590 w 49359"/>
                <a:gd name="connsiteY11" fmla="*/ 57375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9359" h="57374">
                  <a:moveTo>
                    <a:pt x="0" y="57375"/>
                  </a:moveTo>
                  <a:lnTo>
                    <a:pt x="0" y="0"/>
                  </a:lnTo>
                  <a:lnTo>
                    <a:pt x="9590" y="0"/>
                  </a:lnTo>
                  <a:lnTo>
                    <a:pt x="9590" y="23459"/>
                  </a:lnTo>
                  <a:lnTo>
                    <a:pt x="39769" y="23459"/>
                  </a:lnTo>
                  <a:lnTo>
                    <a:pt x="39769" y="0"/>
                  </a:lnTo>
                  <a:lnTo>
                    <a:pt x="49359" y="0"/>
                  </a:lnTo>
                  <a:lnTo>
                    <a:pt x="49359" y="57375"/>
                  </a:lnTo>
                  <a:lnTo>
                    <a:pt x="39769" y="57375"/>
                  </a:lnTo>
                  <a:lnTo>
                    <a:pt x="39769" y="32503"/>
                  </a:lnTo>
                  <a:lnTo>
                    <a:pt x="9590" y="32503"/>
                  </a:lnTo>
                  <a:lnTo>
                    <a:pt x="9590" y="57375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6918E6DD-6E3E-8943-88BC-027320426CAB}"/>
                </a:ext>
              </a:extLst>
            </p:cNvPr>
            <p:cNvSpPr/>
            <p:nvPr/>
          </p:nvSpPr>
          <p:spPr>
            <a:xfrm>
              <a:off x="1825055" y="5810742"/>
              <a:ext cx="50769" cy="59918"/>
            </a:xfrm>
            <a:custGeom>
              <a:avLst/>
              <a:gdLst>
                <a:gd name="connsiteX0" fmla="*/ 41744 w 50769"/>
                <a:gd name="connsiteY0" fmla="*/ 40134 h 59918"/>
                <a:gd name="connsiteX1" fmla="*/ 50769 w 50769"/>
                <a:gd name="connsiteY1" fmla="*/ 41547 h 59918"/>
                <a:gd name="connsiteX2" fmla="*/ 43154 w 50769"/>
                <a:gd name="connsiteY2" fmla="*/ 54548 h 59918"/>
                <a:gd name="connsiteX3" fmla="*/ 26513 w 50769"/>
                <a:gd name="connsiteY3" fmla="*/ 59919 h 59918"/>
                <a:gd name="connsiteX4" fmla="*/ 7333 w 50769"/>
                <a:gd name="connsiteY4" fmla="*/ 52287 h 59918"/>
                <a:gd name="connsiteX5" fmla="*/ 0 w 50769"/>
                <a:gd name="connsiteY5" fmla="*/ 29959 h 59918"/>
                <a:gd name="connsiteX6" fmla="*/ 1974 w 50769"/>
                <a:gd name="connsiteY6" fmla="*/ 16675 h 59918"/>
                <a:gd name="connsiteX7" fmla="*/ 7615 w 50769"/>
                <a:gd name="connsiteY7" fmla="*/ 7348 h 59918"/>
                <a:gd name="connsiteX8" fmla="*/ 16077 w 50769"/>
                <a:gd name="connsiteY8" fmla="*/ 1696 h 59918"/>
                <a:gd name="connsiteX9" fmla="*/ 26513 w 50769"/>
                <a:gd name="connsiteY9" fmla="*/ 0 h 59918"/>
                <a:gd name="connsiteX10" fmla="*/ 43436 w 50769"/>
                <a:gd name="connsiteY10" fmla="*/ 5370 h 59918"/>
                <a:gd name="connsiteX11" fmla="*/ 50769 w 50769"/>
                <a:gd name="connsiteY11" fmla="*/ 18089 h 59918"/>
                <a:gd name="connsiteX12" fmla="*/ 42026 w 50769"/>
                <a:gd name="connsiteY12" fmla="*/ 19784 h 59918"/>
                <a:gd name="connsiteX13" fmla="*/ 37513 w 50769"/>
                <a:gd name="connsiteY13" fmla="*/ 12153 h 59918"/>
                <a:gd name="connsiteX14" fmla="*/ 26795 w 50769"/>
                <a:gd name="connsiteY14" fmla="*/ 8479 h 59918"/>
                <a:gd name="connsiteX15" fmla="*/ 14103 w 50769"/>
                <a:gd name="connsiteY15" fmla="*/ 14132 h 59918"/>
                <a:gd name="connsiteX16" fmla="*/ 9590 w 50769"/>
                <a:gd name="connsiteY16" fmla="*/ 29677 h 59918"/>
                <a:gd name="connsiteX17" fmla="*/ 14103 w 50769"/>
                <a:gd name="connsiteY17" fmla="*/ 45222 h 59918"/>
                <a:gd name="connsiteX18" fmla="*/ 26795 w 50769"/>
                <a:gd name="connsiteY18" fmla="*/ 51157 h 59918"/>
                <a:gd name="connsiteX19" fmla="*/ 37795 w 50769"/>
                <a:gd name="connsiteY19" fmla="*/ 47483 h 59918"/>
                <a:gd name="connsiteX20" fmla="*/ 41744 w 50769"/>
                <a:gd name="connsiteY20" fmla="*/ 40134 h 59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0769" h="59918">
                  <a:moveTo>
                    <a:pt x="41744" y="40134"/>
                  </a:moveTo>
                  <a:lnTo>
                    <a:pt x="50769" y="41547"/>
                  </a:lnTo>
                  <a:cubicBezTo>
                    <a:pt x="49641" y="46635"/>
                    <a:pt x="47103" y="51157"/>
                    <a:pt x="43154" y="54548"/>
                  </a:cubicBezTo>
                  <a:cubicBezTo>
                    <a:pt x="39205" y="58223"/>
                    <a:pt x="33564" y="59919"/>
                    <a:pt x="26513" y="59919"/>
                  </a:cubicBezTo>
                  <a:cubicBezTo>
                    <a:pt x="18615" y="59919"/>
                    <a:pt x="12128" y="57375"/>
                    <a:pt x="7333" y="52287"/>
                  </a:cubicBezTo>
                  <a:cubicBezTo>
                    <a:pt x="2538" y="47200"/>
                    <a:pt x="0" y="39851"/>
                    <a:pt x="0" y="29959"/>
                  </a:cubicBezTo>
                  <a:cubicBezTo>
                    <a:pt x="0" y="24872"/>
                    <a:pt x="564" y="20350"/>
                    <a:pt x="1974" y="16675"/>
                  </a:cubicBezTo>
                  <a:cubicBezTo>
                    <a:pt x="3385" y="13001"/>
                    <a:pt x="5359" y="9892"/>
                    <a:pt x="7615" y="7348"/>
                  </a:cubicBezTo>
                  <a:cubicBezTo>
                    <a:pt x="9872" y="4805"/>
                    <a:pt x="12692" y="3109"/>
                    <a:pt x="16077" y="1696"/>
                  </a:cubicBezTo>
                  <a:cubicBezTo>
                    <a:pt x="19462" y="565"/>
                    <a:pt x="22846" y="0"/>
                    <a:pt x="26513" y="0"/>
                  </a:cubicBezTo>
                  <a:cubicBezTo>
                    <a:pt x="33846" y="0"/>
                    <a:pt x="39487" y="1696"/>
                    <a:pt x="43436" y="5370"/>
                  </a:cubicBezTo>
                  <a:cubicBezTo>
                    <a:pt x="47385" y="9044"/>
                    <a:pt x="49641" y="13284"/>
                    <a:pt x="50769" y="18089"/>
                  </a:cubicBezTo>
                  <a:lnTo>
                    <a:pt x="42026" y="19784"/>
                  </a:lnTo>
                  <a:cubicBezTo>
                    <a:pt x="41179" y="16958"/>
                    <a:pt x="39769" y="14414"/>
                    <a:pt x="37513" y="12153"/>
                  </a:cubicBezTo>
                  <a:cubicBezTo>
                    <a:pt x="35256" y="9892"/>
                    <a:pt x="31590" y="8479"/>
                    <a:pt x="26795" y="8479"/>
                  </a:cubicBezTo>
                  <a:cubicBezTo>
                    <a:pt x="21436" y="8479"/>
                    <a:pt x="17205" y="10457"/>
                    <a:pt x="14103" y="14132"/>
                  </a:cubicBezTo>
                  <a:cubicBezTo>
                    <a:pt x="11000" y="18089"/>
                    <a:pt x="9590" y="23176"/>
                    <a:pt x="9590" y="29677"/>
                  </a:cubicBezTo>
                  <a:cubicBezTo>
                    <a:pt x="9590" y="36177"/>
                    <a:pt x="11000" y="41265"/>
                    <a:pt x="14103" y="45222"/>
                  </a:cubicBezTo>
                  <a:cubicBezTo>
                    <a:pt x="16923" y="49178"/>
                    <a:pt x="21154" y="51157"/>
                    <a:pt x="26795" y="51157"/>
                  </a:cubicBezTo>
                  <a:cubicBezTo>
                    <a:pt x="31872" y="51157"/>
                    <a:pt x="35538" y="50026"/>
                    <a:pt x="37795" y="47483"/>
                  </a:cubicBezTo>
                  <a:cubicBezTo>
                    <a:pt x="39487" y="45504"/>
                    <a:pt x="40897" y="42960"/>
                    <a:pt x="41744" y="40134"/>
                  </a:cubicBezTo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645310B9-8CA4-C849-B2E3-16871DC771FC}"/>
                </a:ext>
              </a:extLst>
            </p:cNvPr>
            <p:cNvSpPr/>
            <p:nvPr/>
          </p:nvSpPr>
          <p:spPr>
            <a:xfrm>
              <a:off x="1882875" y="5812155"/>
              <a:ext cx="51333" cy="57374"/>
            </a:xfrm>
            <a:custGeom>
              <a:avLst/>
              <a:gdLst>
                <a:gd name="connsiteX0" fmla="*/ 0 w 51333"/>
                <a:gd name="connsiteY0" fmla="*/ 9044 h 57374"/>
                <a:gd name="connsiteX1" fmla="*/ 0 w 51333"/>
                <a:gd name="connsiteY1" fmla="*/ 0 h 57374"/>
                <a:gd name="connsiteX2" fmla="*/ 51333 w 51333"/>
                <a:gd name="connsiteY2" fmla="*/ 0 h 57374"/>
                <a:gd name="connsiteX3" fmla="*/ 51333 w 51333"/>
                <a:gd name="connsiteY3" fmla="*/ 9044 h 57374"/>
                <a:gd name="connsiteX4" fmla="*/ 30462 w 51333"/>
                <a:gd name="connsiteY4" fmla="*/ 9044 h 57374"/>
                <a:gd name="connsiteX5" fmla="*/ 30462 w 51333"/>
                <a:gd name="connsiteY5" fmla="*/ 57375 h 57374"/>
                <a:gd name="connsiteX6" fmla="*/ 20872 w 51333"/>
                <a:gd name="connsiteY6" fmla="*/ 57375 h 57374"/>
                <a:gd name="connsiteX7" fmla="*/ 20872 w 51333"/>
                <a:gd name="connsiteY7" fmla="*/ 9044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333" h="57374">
                  <a:moveTo>
                    <a:pt x="0" y="9044"/>
                  </a:moveTo>
                  <a:lnTo>
                    <a:pt x="0" y="0"/>
                  </a:lnTo>
                  <a:lnTo>
                    <a:pt x="51333" y="0"/>
                  </a:lnTo>
                  <a:lnTo>
                    <a:pt x="51333" y="9044"/>
                  </a:lnTo>
                  <a:lnTo>
                    <a:pt x="30462" y="9044"/>
                  </a:lnTo>
                  <a:lnTo>
                    <a:pt x="30462" y="57375"/>
                  </a:lnTo>
                  <a:lnTo>
                    <a:pt x="20872" y="57375"/>
                  </a:lnTo>
                  <a:lnTo>
                    <a:pt x="20872" y="9044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grpSp>
          <p:nvGrpSpPr>
            <p:cNvPr id="31" name="Graphic 13">
              <a:extLst>
                <a:ext uri="{FF2B5EF4-FFF2-40B4-BE49-F238E27FC236}">
                  <a16:creationId xmlns:a16="http://schemas.microsoft.com/office/drawing/2014/main" id="{68D06D50-A541-C448-B5A3-276B64E2D4C1}"/>
                </a:ext>
              </a:extLst>
            </p:cNvPr>
            <p:cNvGrpSpPr/>
            <p:nvPr/>
          </p:nvGrpSpPr>
          <p:grpSpPr>
            <a:xfrm>
              <a:off x="1946055" y="5811024"/>
              <a:ext cx="110282" cy="59918"/>
              <a:chOff x="1946055" y="5811024"/>
              <a:chExt cx="110282" cy="59918"/>
            </a:xfrm>
            <a:solidFill>
              <a:srgbClr val="CFD4D9"/>
            </a:solidFill>
          </p:grpSpPr>
          <p:sp>
            <p:nvSpPr>
              <p:cNvPr id="53" name="Freeform 52">
                <a:extLst>
                  <a:ext uri="{FF2B5EF4-FFF2-40B4-BE49-F238E27FC236}">
                    <a16:creationId xmlns:a16="http://schemas.microsoft.com/office/drawing/2014/main" id="{07959E70-C873-A843-8416-EFC12CA91A5C}"/>
                  </a:ext>
                </a:extLst>
              </p:cNvPr>
              <p:cNvSpPr/>
              <p:nvPr/>
            </p:nvSpPr>
            <p:spPr>
              <a:xfrm>
                <a:off x="1946055" y="5812155"/>
                <a:ext cx="45410" cy="57657"/>
              </a:xfrm>
              <a:custGeom>
                <a:avLst/>
                <a:gdLst>
                  <a:gd name="connsiteX0" fmla="*/ 26231 w 45410"/>
                  <a:gd name="connsiteY0" fmla="*/ 32220 h 57657"/>
                  <a:gd name="connsiteX1" fmla="*/ 9308 w 45410"/>
                  <a:gd name="connsiteY1" fmla="*/ 32220 h 57657"/>
                  <a:gd name="connsiteX2" fmla="*/ 9308 w 45410"/>
                  <a:gd name="connsiteY2" fmla="*/ 49178 h 57657"/>
                  <a:gd name="connsiteX3" fmla="*/ 26231 w 45410"/>
                  <a:gd name="connsiteY3" fmla="*/ 49178 h 57657"/>
                  <a:gd name="connsiteX4" fmla="*/ 34128 w 45410"/>
                  <a:gd name="connsiteY4" fmla="*/ 46917 h 57657"/>
                  <a:gd name="connsiteX5" fmla="*/ 36385 w 45410"/>
                  <a:gd name="connsiteY5" fmla="*/ 40699 h 57657"/>
                  <a:gd name="connsiteX6" fmla="*/ 33846 w 45410"/>
                  <a:gd name="connsiteY6" fmla="*/ 34199 h 57657"/>
                  <a:gd name="connsiteX7" fmla="*/ 26231 w 45410"/>
                  <a:gd name="connsiteY7" fmla="*/ 32220 h 57657"/>
                  <a:gd name="connsiteX8" fmla="*/ 24538 w 45410"/>
                  <a:gd name="connsiteY8" fmla="*/ 8196 h 57657"/>
                  <a:gd name="connsiteX9" fmla="*/ 9308 w 45410"/>
                  <a:gd name="connsiteY9" fmla="*/ 8196 h 57657"/>
                  <a:gd name="connsiteX10" fmla="*/ 9308 w 45410"/>
                  <a:gd name="connsiteY10" fmla="*/ 24307 h 57657"/>
                  <a:gd name="connsiteX11" fmla="*/ 25385 w 45410"/>
                  <a:gd name="connsiteY11" fmla="*/ 24307 h 57657"/>
                  <a:gd name="connsiteX12" fmla="*/ 32436 w 45410"/>
                  <a:gd name="connsiteY12" fmla="*/ 22328 h 57657"/>
                  <a:gd name="connsiteX13" fmla="*/ 34692 w 45410"/>
                  <a:gd name="connsiteY13" fmla="*/ 16110 h 57657"/>
                  <a:gd name="connsiteX14" fmla="*/ 32436 w 45410"/>
                  <a:gd name="connsiteY14" fmla="*/ 9892 h 57657"/>
                  <a:gd name="connsiteX15" fmla="*/ 24538 w 45410"/>
                  <a:gd name="connsiteY15" fmla="*/ 8196 h 57657"/>
                  <a:gd name="connsiteX16" fmla="*/ 0 w 45410"/>
                  <a:gd name="connsiteY16" fmla="*/ 57375 h 57657"/>
                  <a:gd name="connsiteX17" fmla="*/ 0 w 45410"/>
                  <a:gd name="connsiteY17" fmla="*/ 0 h 57657"/>
                  <a:gd name="connsiteX18" fmla="*/ 24538 w 45410"/>
                  <a:gd name="connsiteY18" fmla="*/ 0 h 57657"/>
                  <a:gd name="connsiteX19" fmla="*/ 38923 w 45410"/>
                  <a:gd name="connsiteY19" fmla="*/ 3957 h 57657"/>
                  <a:gd name="connsiteX20" fmla="*/ 44000 w 45410"/>
                  <a:gd name="connsiteY20" fmla="*/ 15545 h 57657"/>
                  <a:gd name="connsiteX21" fmla="*/ 42308 w 45410"/>
                  <a:gd name="connsiteY21" fmla="*/ 22328 h 57657"/>
                  <a:gd name="connsiteX22" fmla="*/ 35821 w 45410"/>
                  <a:gd name="connsiteY22" fmla="*/ 27698 h 57657"/>
                  <a:gd name="connsiteX23" fmla="*/ 43154 w 45410"/>
                  <a:gd name="connsiteY23" fmla="*/ 32786 h 57657"/>
                  <a:gd name="connsiteX24" fmla="*/ 45410 w 45410"/>
                  <a:gd name="connsiteY24" fmla="*/ 41265 h 57657"/>
                  <a:gd name="connsiteX25" fmla="*/ 40898 w 45410"/>
                  <a:gd name="connsiteY25" fmla="*/ 53135 h 57657"/>
                  <a:gd name="connsiteX26" fmla="*/ 26231 w 45410"/>
                  <a:gd name="connsiteY26" fmla="*/ 57657 h 57657"/>
                  <a:gd name="connsiteX27" fmla="*/ 0 w 45410"/>
                  <a:gd name="connsiteY27" fmla="*/ 57657 h 57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45410" h="57657">
                    <a:moveTo>
                      <a:pt x="26231" y="32220"/>
                    </a:moveTo>
                    <a:lnTo>
                      <a:pt x="9308" y="32220"/>
                    </a:lnTo>
                    <a:lnTo>
                      <a:pt x="9308" y="49178"/>
                    </a:lnTo>
                    <a:lnTo>
                      <a:pt x="26231" y="49178"/>
                    </a:lnTo>
                    <a:cubicBezTo>
                      <a:pt x="29897" y="49178"/>
                      <a:pt x="32436" y="48330"/>
                      <a:pt x="34128" y="46917"/>
                    </a:cubicBezTo>
                    <a:cubicBezTo>
                      <a:pt x="35538" y="45504"/>
                      <a:pt x="36385" y="43526"/>
                      <a:pt x="36385" y="40699"/>
                    </a:cubicBezTo>
                    <a:cubicBezTo>
                      <a:pt x="36385" y="37590"/>
                      <a:pt x="35538" y="35612"/>
                      <a:pt x="33846" y="34199"/>
                    </a:cubicBezTo>
                    <a:cubicBezTo>
                      <a:pt x="32436" y="33068"/>
                      <a:pt x="29897" y="32220"/>
                      <a:pt x="26231" y="32220"/>
                    </a:cubicBezTo>
                    <a:moveTo>
                      <a:pt x="24538" y="8196"/>
                    </a:moveTo>
                    <a:lnTo>
                      <a:pt x="9308" y="8196"/>
                    </a:lnTo>
                    <a:lnTo>
                      <a:pt x="9308" y="24307"/>
                    </a:lnTo>
                    <a:lnTo>
                      <a:pt x="25385" y="24307"/>
                    </a:lnTo>
                    <a:cubicBezTo>
                      <a:pt x="28487" y="24307"/>
                      <a:pt x="31026" y="23741"/>
                      <a:pt x="32436" y="22328"/>
                    </a:cubicBezTo>
                    <a:cubicBezTo>
                      <a:pt x="34128" y="20915"/>
                      <a:pt x="34692" y="18937"/>
                      <a:pt x="34692" y="16110"/>
                    </a:cubicBezTo>
                    <a:cubicBezTo>
                      <a:pt x="34692" y="13284"/>
                      <a:pt x="33846" y="11305"/>
                      <a:pt x="32436" y="9892"/>
                    </a:cubicBezTo>
                    <a:cubicBezTo>
                      <a:pt x="31308" y="9044"/>
                      <a:pt x="28487" y="8196"/>
                      <a:pt x="24538" y="8196"/>
                    </a:cubicBezTo>
                    <a:moveTo>
                      <a:pt x="0" y="57375"/>
                    </a:moveTo>
                    <a:lnTo>
                      <a:pt x="0" y="0"/>
                    </a:lnTo>
                    <a:lnTo>
                      <a:pt x="24538" y="0"/>
                    </a:lnTo>
                    <a:cubicBezTo>
                      <a:pt x="30744" y="0"/>
                      <a:pt x="35538" y="1413"/>
                      <a:pt x="38923" y="3957"/>
                    </a:cubicBezTo>
                    <a:cubicBezTo>
                      <a:pt x="42308" y="6501"/>
                      <a:pt x="44000" y="10457"/>
                      <a:pt x="44000" y="15545"/>
                    </a:cubicBezTo>
                    <a:cubicBezTo>
                      <a:pt x="44000" y="17806"/>
                      <a:pt x="43436" y="20067"/>
                      <a:pt x="42308" y="22328"/>
                    </a:cubicBezTo>
                    <a:cubicBezTo>
                      <a:pt x="41179" y="24589"/>
                      <a:pt x="39205" y="26568"/>
                      <a:pt x="35821" y="27698"/>
                    </a:cubicBezTo>
                    <a:cubicBezTo>
                      <a:pt x="39205" y="28829"/>
                      <a:pt x="41744" y="30524"/>
                      <a:pt x="43154" y="32786"/>
                    </a:cubicBezTo>
                    <a:cubicBezTo>
                      <a:pt x="44564" y="35047"/>
                      <a:pt x="45410" y="37873"/>
                      <a:pt x="45410" y="41265"/>
                    </a:cubicBezTo>
                    <a:cubicBezTo>
                      <a:pt x="45410" y="46069"/>
                      <a:pt x="44000" y="50026"/>
                      <a:pt x="40898" y="53135"/>
                    </a:cubicBezTo>
                    <a:cubicBezTo>
                      <a:pt x="37795" y="55962"/>
                      <a:pt x="33000" y="57657"/>
                      <a:pt x="26231" y="57657"/>
                    </a:cubicBezTo>
                    <a:lnTo>
                      <a:pt x="0" y="57657"/>
                    </a:lnTo>
                    <a:close/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54" name="Freeform 53">
                <a:extLst>
                  <a:ext uri="{FF2B5EF4-FFF2-40B4-BE49-F238E27FC236}">
                    <a16:creationId xmlns:a16="http://schemas.microsoft.com/office/drawing/2014/main" id="{AEDA4857-1DEE-9942-8A97-47957F90C298}"/>
                  </a:ext>
                </a:extLst>
              </p:cNvPr>
              <p:cNvSpPr/>
              <p:nvPr/>
            </p:nvSpPr>
            <p:spPr>
              <a:xfrm>
                <a:off x="2002465" y="5811024"/>
                <a:ext cx="53871" cy="59918"/>
              </a:xfrm>
              <a:custGeom>
                <a:avLst/>
                <a:gdLst>
                  <a:gd name="connsiteX0" fmla="*/ 27359 w 53871"/>
                  <a:gd name="connsiteY0" fmla="*/ 51157 h 59918"/>
                  <a:gd name="connsiteX1" fmla="*/ 40333 w 53871"/>
                  <a:gd name="connsiteY1" fmla="*/ 45504 h 59918"/>
                  <a:gd name="connsiteX2" fmla="*/ 44564 w 53871"/>
                  <a:gd name="connsiteY2" fmla="*/ 29677 h 59918"/>
                  <a:gd name="connsiteX3" fmla="*/ 40333 w 53871"/>
                  <a:gd name="connsiteY3" fmla="*/ 13849 h 59918"/>
                  <a:gd name="connsiteX4" fmla="*/ 27359 w 53871"/>
                  <a:gd name="connsiteY4" fmla="*/ 8196 h 59918"/>
                  <a:gd name="connsiteX5" fmla="*/ 14385 w 53871"/>
                  <a:gd name="connsiteY5" fmla="*/ 13849 h 59918"/>
                  <a:gd name="connsiteX6" fmla="*/ 9872 w 53871"/>
                  <a:gd name="connsiteY6" fmla="*/ 29677 h 59918"/>
                  <a:gd name="connsiteX7" fmla="*/ 14667 w 53871"/>
                  <a:gd name="connsiteY7" fmla="*/ 45504 h 59918"/>
                  <a:gd name="connsiteX8" fmla="*/ 27359 w 53871"/>
                  <a:gd name="connsiteY8" fmla="*/ 51157 h 59918"/>
                  <a:gd name="connsiteX9" fmla="*/ 27359 w 53871"/>
                  <a:gd name="connsiteY9" fmla="*/ 59919 h 59918"/>
                  <a:gd name="connsiteX10" fmla="*/ 16359 w 53871"/>
                  <a:gd name="connsiteY10" fmla="*/ 57940 h 59918"/>
                  <a:gd name="connsiteX11" fmla="*/ 7615 w 53871"/>
                  <a:gd name="connsiteY11" fmla="*/ 52287 h 59918"/>
                  <a:gd name="connsiteX12" fmla="*/ 1974 w 53871"/>
                  <a:gd name="connsiteY12" fmla="*/ 42678 h 59918"/>
                  <a:gd name="connsiteX13" fmla="*/ 0 w 53871"/>
                  <a:gd name="connsiteY13" fmla="*/ 29959 h 59918"/>
                  <a:gd name="connsiteX14" fmla="*/ 7615 w 53871"/>
                  <a:gd name="connsiteY14" fmla="*/ 7914 h 59918"/>
                  <a:gd name="connsiteX15" fmla="*/ 27359 w 53871"/>
                  <a:gd name="connsiteY15" fmla="*/ 0 h 59918"/>
                  <a:gd name="connsiteX16" fmla="*/ 46539 w 53871"/>
                  <a:gd name="connsiteY16" fmla="*/ 7914 h 59918"/>
                  <a:gd name="connsiteX17" fmla="*/ 53872 w 53871"/>
                  <a:gd name="connsiteY17" fmla="*/ 29959 h 59918"/>
                  <a:gd name="connsiteX18" fmla="*/ 46539 w 53871"/>
                  <a:gd name="connsiteY18" fmla="*/ 52005 h 59918"/>
                  <a:gd name="connsiteX19" fmla="*/ 27359 w 53871"/>
                  <a:gd name="connsiteY19" fmla="*/ 59919 h 59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3871" h="59918">
                    <a:moveTo>
                      <a:pt x="27359" y="51157"/>
                    </a:moveTo>
                    <a:cubicBezTo>
                      <a:pt x="33000" y="51157"/>
                      <a:pt x="37231" y="49178"/>
                      <a:pt x="40333" y="45504"/>
                    </a:cubicBezTo>
                    <a:cubicBezTo>
                      <a:pt x="43154" y="41547"/>
                      <a:pt x="44564" y="36460"/>
                      <a:pt x="44564" y="29677"/>
                    </a:cubicBezTo>
                    <a:cubicBezTo>
                      <a:pt x="44564" y="22893"/>
                      <a:pt x="43154" y="17806"/>
                      <a:pt x="40333" y="13849"/>
                    </a:cubicBezTo>
                    <a:cubicBezTo>
                      <a:pt x="37513" y="10175"/>
                      <a:pt x="33282" y="8196"/>
                      <a:pt x="27359" y="8196"/>
                    </a:cubicBezTo>
                    <a:cubicBezTo>
                      <a:pt x="21718" y="8196"/>
                      <a:pt x="17487" y="10175"/>
                      <a:pt x="14385" y="13849"/>
                    </a:cubicBezTo>
                    <a:cubicBezTo>
                      <a:pt x="11282" y="17523"/>
                      <a:pt x="9872" y="22893"/>
                      <a:pt x="9872" y="29677"/>
                    </a:cubicBezTo>
                    <a:cubicBezTo>
                      <a:pt x="9872" y="36460"/>
                      <a:pt x="11564" y="41547"/>
                      <a:pt x="14667" y="45504"/>
                    </a:cubicBezTo>
                    <a:cubicBezTo>
                      <a:pt x="17487" y="49461"/>
                      <a:pt x="21718" y="51157"/>
                      <a:pt x="27359" y="51157"/>
                    </a:cubicBezTo>
                    <a:moveTo>
                      <a:pt x="27359" y="59919"/>
                    </a:moveTo>
                    <a:cubicBezTo>
                      <a:pt x="23410" y="59919"/>
                      <a:pt x="19744" y="59353"/>
                      <a:pt x="16359" y="57940"/>
                    </a:cubicBezTo>
                    <a:cubicBezTo>
                      <a:pt x="12974" y="56527"/>
                      <a:pt x="10154" y="54548"/>
                      <a:pt x="7615" y="52287"/>
                    </a:cubicBezTo>
                    <a:cubicBezTo>
                      <a:pt x="5359" y="49744"/>
                      <a:pt x="3385" y="46635"/>
                      <a:pt x="1974" y="42678"/>
                    </a:cubicBezTo>
                    <a:cubicBezTo>
                      <a:pt x="564" y="39004"/>
                      <a:pt x="0" y="34764"/>
                      <a:pt x="0" y="29959"/>
                    </a:cubicBezTo>
                    <a:cubicBezTo>
                      <a:pt x="0" y="20350"/>
                      <a:pt x="2538" y="13001"/>
                      <a:pt x="7615" y="7914"/>
                    </a:cubicBezTo>
                    <a:cubicBezTo>
                      <a:pt x="12692" y="2826"/>
                      <a:pt x="19179" y="0"/>
                      <a:pt x="27359" y="0"/>
                    </a:cubicBezTo>
                    <a:cubicBezTo>
                      <a:pt x="35256" y="0"/>
                      <a:pt x="41744" y="2544"/>
                      <a:pt x="46539" y="7914"/>
                    </a:cubicBezTo>
                    <a:cubicBezTo>
                      <a:pt x="51333" y="13001"/>
                      <a:pt x="53872" y="20350"/>
                      <a:pt x="53872" y="29959"/>
                    </a:cubicBezTo>
                    <a:cubicBezTo>
                      <a:pt x="53872" y="39286"/>
                      <a:pt x="51333" y="46635"/>
                      <a:pt x="46539" y="52005"/>
                    </a:cubicBezTo>
                    <a:cubicBezTo>
                      <a:pt x="41462" y="57092"/>
                      <a:pt x="35256" y="59919"/>
                      <a:pt x="27359" y="59919"/>
                    </a:cubicBezTo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</p:grp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E0F4E977-DC47-CD42-90E3-8E69C5C4F26F}"/>
                </a:ext>
              </a:extLst>
            </p:cNvPr>
            <p:cNvSpPr/>
            <p:nvPr/>
          </p:nvSpPr>
          <p:spPr>
            <a:xfrm>
              <a:off x="1266593" y="5935383"/>
              <a:ext cx="48230" cy="57374"/>
            </a:xfrm>
            <a:custGeom>
              <a:avLst/>
              <a:gdLst>
                <a:gd name="connsiteX0" fmla="*/ 0 w 48230"/>
                <a:gd name="connsiteY0" fmla="*/ 57375 h 57374"/>
                <a:gd name="connsiteX1" fmla="*/ 0 w 48230"/>
                <a:gd name="connsiteY1" fmla="*/ 0 h 57374"/>
                <a:gd name="connsiteX2" fmla="*/ 48231 w 48230"/>
                <a:gd name="connsiteY2" fmla="*/ 0 h 57374"/>
                <a:gd name="connsiteX3" fmla="*/ 48231 w 48230"/>
                <a:gd name="connsiteY3" fmla="*/ 57375 h 57374"/>
                <a:gd name="connsiteX4" fmla="*/ 38641 w 48230"/>
                <a:gd name="connsiteY4" fmla="*/ 57375 h 57374"/>
                <a:gd name="connsiteX5" fmla="*/ 38641 w 48230"/>
                <a:gd name="connsiteY5" fmla="*/ 9044 h 57374"/>
                <a:gd name="connsiteX6" fmla="*/ 9308 w 48230"/>
                <a:gd name="connsiteY6" fmla="*/ 9044 h 57374"/>
                <a:gd name="connsiteX7" fmla="*/ 9308 w 48230"/>
                <a:gd name="connsiteY7" fmla="*/ 57375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230" h="57374">
                  <a:moveTo>
                    <a:pt x="0" y="57375"/>
                  </a:moveTo>
                  <a:lnTo>
                    <a:pt x="0" y="0"/>
                  </a:lnTo>
                  <a:lnTo>
                    <a:pt x="48231" y="0"/>
                  </a:lnTo>
                  <a:lnTo>
                    <a:pt x="48231" y="57375"/>
                  </a:lnTo>
                  <a:lnTo>
                    <a:pt x="38641" y="57375"/>
                  </a:lnTo>
                  <a:lnTo>
                    <a:pt x="38641" y="9044"/>
                  </a:lnTo>
                  <a:lnTo>
                    <a:pt x="9308" y="9044"/>
                  </a:lnTo>
                  <a:lnTo>
                    <a:pt x="9308" y="57375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grpSp>
          <p:nvGrpSpPr>
            <p:cNvPr id="33" name="Graphic 13">
              <a:extLst>
                <a:ext uri="{FF2B5EF4-FFF2-40B4-BE49-F238E27FC236}">
                  <a16:creationId xmlns:a16="http://schemas.microsoft.com/office/drawing/2014/main" id="{AFB85BBB-793A-B74B-8260-45E6030D7FD9}"/>
                </a:ext>
              </a:extLst>
            </p:cNvPr>
            <p:cNvGrpSpPr/>
            <p:nvPr/>
          </p:nvGrpSpPr>
          <p:grpSpPr>
            <a:xfrm>
              <a:off x="1332593" y="5933970"/>
              <a:ext cx="245948" cy="82246"/>
              <a:chOff x="1332593" y="5933970"/>
              <a:chExt cx="245948" cy="82246"/>
            </a:xfrm>
            <a:solidFill>
              <a:srgbClr val="CFD4D9"/>
            </a:solidFill>
          </p:grpSpPr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45005C72-3836-864B-AF7B-93A10AAB71EC}"/>
                  </a:ext>
                </a:extLst>
              </p:cNvPr>
              <p:cNvSpPr/>
              <p:nvPr/>
            </p:nvSpPr>
            <p:spPr>
              <a:xfrm>
                <a:off x="1332593" y="5933970"/>
                <a:ext cx="54153" cy="82246"/>
              </a:xfrm>
              <a:custGeom>
                <a:avLst/>
                <a:gdLst>
                  <a:gd name="connsiteX0" fmla="*/ 9590 w 54153"/>
                  <a:gd name="connsiteY0" fmla="*/ 34764 h 82246"/>
                  <a:gd name="connsiteX1" fmla="*/ 14949 w 54153"/>
                  <a:gd name="connsiteY1" fmla="*/ 46917 h 82246"/>
                  <a:gd name="connsiteX2" fmla="*/ 27641 w 54153"/>
                  <a:gd name="connsiteY2" fmla="*/ 51439 h 82246"/>
                  <a:gd name="connsiteX3" fmla="*/ 40051 w 54153"/>
                  <a:gd name="connsiteY3" fmla="*/ 45504 h 82246"/>
                  <a:gd name="connsiteX4" fmla="*/ 44564 w 54153"/>
                  <a:gd name="connsiteY4" fmla="*/ 29677 h 82246"/>
                  <a:gd name="connsiteX5" fmla="*/ 40051 w 54153"/>
                  <a:gd name="connsiteY5" fmla="*/ 14414 h 82246"/>
                  <a:gd name="connsiteX6" fmla="*/ 27359 w 54153"/>
                  <a:gd name="connsiteY6" fmla="*/ 8479 h 82246"/>
                  <a:gd name="connsiteX7" fmla="*/ 20872 w 54153"/>
                  <a:gd name="connsiteY7" fmla="*/ 9610 h 82246"/>
                  <a:gd name="connsiteX8" fmla="*/ 15231 w 54153"/>
                  <a:gd name="connsiteY8" fmla="*/ 13284 h 82246"/>
                  <a:gd name="connsiteX9" fmla="*/ 11282 w 54153"/>
                  <a:gd name="connsiteY9" fmla="*/ 19219 h 82246"/>
                  <a:gd name="connsiteX10" fmla="*/ 9872 w 54153"/>
                  <a:gd name="connsiteY10" fmla="*/ 27416 h 82246"/>
                  <a:gd name="connsiteX11" fmla="*/ 9872 w 54153"/>
                  <a:gd name="connsiteY11" fmla="*/ 34764 h 82246"/>
                  <a:gd name="connsiteX12" fmla="*/ 0 w 54153"/>
                  <a:gd name="connsiteY12" fmla="*/ 82247 h 82246"/>
                  <a:gd name="connsiteX13" fmla="*/ 0 w 54153"/>
                  <a:gd name="connsiteY13" fmla="*/ 1413 h 82246"/>
                  <a:gd name="connsiteX14" fmla="*/ 9590 w 54153"/>
                  <a:gd name="connsiteY14" fmla="*/ 1413 h 82246"/>
                  <a:gd name="connsiteX15" fmla="*/ 9590 w 54153"/>
                  <a:gd name="connsiteY15" fmla="*/ 9044 h 82246"/>
                  <a:gd name="connsiteX16" fmla="*/ 18051 w 54153"/>
                  <a:gd name="connsiteY16" fmla="*/ 2261 h 82246"/>
                  <a:gd name="connsiteX17" fmla="*/ 29051 w 54153"/>
                  <a:gd name="connsiteY17" fmla="*/ 0 h 82246"/>
                  <a:gd name="connsiteX18" fmla="*/ 38923 w 54153"/>
                  <a:gd name="connsiteY18" fmla="*/ 1978 h 82246"/>
                  <a:gd name="connsiteX19" fmla="*/ 46821 w 54153"/>
                  <a:gd name="connsiteY19" fmla="*/ 7631 h 82246"/>
                  <a:gd name="connsiteX20" fmla="*/ 52180 w 54153"/>
                  <a:gd name="connsiteY20" fmla="*/ 16958 h 82246"/>
                  <a:gd name="connsiteX21" fmla="*/ 54154 w 54153"/>
                  <a:gd name="connsiteY21" fmla="*/ 29677 h 82246"/>
                  <a:gd name="connsiteX22" fmla="*/ 46821 w 54153"/>
                  <a:gd name="connsiteY22" fmla="*/ 52005 h 82246"/>
                  <a:gd name="connsiteX23" fmla="*/ 27359 w 54153"/>
                  <a:gd name="connsiteY23" fmla="*/ 60201 h 82246"/>
                  <a:gd name="connsiteX24" fmla="*/ 17205 w 54153"/>
                  <a:gd name="connsiteY24" fmla="*/ 58223 h 82246"/>
                  <a:gd name="connsiteX25" fmla="*/ 9590 w 54153"/>
                  <a:gd name="connsiteY25" fmla="*/ 52570 h 82246"/>
                  <a:gd name="connsiteX26" fmla="*/ 9590 w 54153"/>
                  <a:gd name="connsiteY26" fmla="*/ 82247 h 82246"/>
                  <a:gd name="connsiteX27" fmla="*/ 0 w 54153"/>
                  <a:gd name="connsiteY27" fmla="*/ 82247 h 82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4153" h="82246">
                    <a:moveTo>
                      <a:pt x="9590" y="34764"/>
                    </a:moveTo>
                    <a:cubicBezTo>
                      <a:pt x="9590" y="40134"/>
                      <a:pt x="11282" y="44091"/>
                      <a:pt x="14949" y="46917"/>
                    </a:cubicBezTo>
                    <a:cubicBezTo>
                      <a:pt x="18615" y="49744"/>
                      <a:pt x="22846" y="51439"/>
                      <a:pt x="27641" y="51439"/>
                    </a:cubicBezTo>
                    <a:cubicBezTo>
                      <a:pt x="33000" y="51439"/>
                      <a:pt x="36949" y="49461"/>
                      <a:pt x="40051" y="45504"/>
                    </a:cubicBezTo>
                    <a:cubicBezTo>
                      <a:pt x="43154" y="41547"/>
                      <a:pt x="44564" y="36460"/>
                      <a:pt x="44564" y="29677"/>
                    </a:cubicBezTo>
                    <a:cubicBezTo>
                      <a:pt x="44564" y="23459"/>
                      <a:pt x="43154" y="18371"/>
                      <a:pt x="40051" y="14414"/>
                    </a:cubicBezTo>
                    <a:cubicBezTo>
                      <a:pt x="36949" y="10457"/>
                      <a:pt x="32718" y="8479"/>
                      <a:pt x="27359" y="8479"/>
                    </a:cubicBezTo>
                    <a:cubicBezTo>
                      <a:pt x="25103" y="8479"/>
                      <a:pt x="22846" y="8762"/>
                      <a:pt x="20872" y="9610"/>
                    </a:cubicBezTo>
                    <a:cubicBezTo>
                      <a:pt x="18897" y="10457"/>
                      <a:pt x="16923" y="11588"/>
                      <a:pt x="15231" y="13284"/>
                    </a:cubicBezTo>
                    <a:cubicBezTo>
                      <a:pt x="13538" y="14980"/>
                      <a:pt x="12128" y="16958"/>
                      <a:pt x="11282" y="19219"/>
                    </a:cubicBezTo>
                    <a:cubicBezTo>
                      <a:pt x="10154" y="21763"/>
                      <a:pt x="9872" y="24307"/>
                      <a:pt x="9872" y="27416"/>
                    </a:cubicBezTo>
                    <a:lnTo>
                      <a:pt x="9872" y="34764"/>
                    </a:lnTo>
                    <a:close/>
                    <a:moveTo>
                      <a:pt x="0" y="82247"/>
                    </a:moveTo>
                    <a:lnTo>
                      <a:pt x="0" y="1413"/>
                    </a:lnTo>
                    <a:lnTo>
                      <a:pt x="9590" y="1413"/>
                    </a:lnTo>
                    <a:lnTo>
                      <a:pt x="9590" y="9044"/>
                    </a:lnTo>
                    <a:cubicBezTo>
                      <a:pt x="11564" y="5935"/>
                      <a:pt x="14385" y="3957"/>
                      <a:pt x="18051" y="2261"/>
                    </a:cubicBezTo>
                    <a:cubicBezTo>
                      <a:pt x="21436" y="848"/>
                      <a:pt x="25103" y="0"/>
                      <a:pt x="29051" y="0"/>
                    </a:cubicBezTo>
                    <a:cubicBezTo>
                      <a:pt x="32436" y="0"/>
                      <a:pt x="35821" y="565"/>
                      <a:pt x="38923" y="1978"/>
                    </a:cubicBezTo>
                    <a:cubicBezTo>
                      <a:pt x="42026" y="3109"/>
                      <a:pt x="44564" y="5087"/>
                      <a:pt x="46821" y="7631"/>
                    </a:cubicBezTo>
                    <a:cubicBezTo>
                      <a:pt x="49077" y="10175"/>
                      <a:pt x="51051" y="13284"/>
                      <a:pt x="52180" y="16958"/>
                    </a:cubicBezTo>
                    <a:cubicBezTo>
                      <a:pt x="53590" y="20632"/>
                      <a:pt x="54154" y="24872"/>
                      <a:pt x="54154" y="29677"/>
                    </a:cubicBezTo>
                    <a:cubicBezTo>
                      <a:pt x="54154" y="39286"/>
                      <a:pt x="51615" y="46635"/>
                      <a:pt x="46821" y="52005"/>
                    </a:cubicBezTo>
                    <a:cubicBezTo>
                      <a:pt x="42026" y="57375"/>
                      <a:pt x="35538" y="60201"/>
                      <a:pt x="27359" y="60201"/>
                    </a:cubicBezTo>
                    <a:cubicBezTo>
                      <a:pt x="23692" y="60201"/>
                      <a:pt x="20308" y="59636"/>
                      <a:pt x="17205" y="58223"/>
                    </a:cubicBezTo>
                    <a:cubicBezTo>
                      <a:pt x="14103" y="56810"/>
                      <a:pt x="11564" y="55114"/>
                      <a:pt x="9590" y="52570"/>
                    </a:cubicBezTo>
                    <a:lnTo>
                      <a:pt x="9590" y="82247"/>
                    </a:lnTo>
                    <a:lnTo>
                      <a:pt x="0" y="82247"/>
                    </a:lnTo>
                    <a:close/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50" name="Freeform 49">
                <a:extLst>
                  <a:ext uri="{FF2B5EF4-FFF2-40B4-BE49-F238E27FC236}">
                    <a16:creationId xmlns:a16="http://schemas.microsoft.com/office/drawing/2014/main" id="{A2D3332B-B7D8-9C48-9592-EC48FF7DA69E}"/>
                  </a:ext>
                </a:extLst>
              </p:cNvPr>
              <p:cNvSpPr/>
              <p:nvPr/>
            </p:nvSpPr>
            <p:spPr>
              <a:xfrm>
                <a:off x="1397747" y="5934253"/>
                <a:ext cx="53871" cy="59918"/>
              </a:xfrm>
              <a:custGeom>
                <a:avLst/>
                <a:gdLst>
                  <a:gd name="connsiteX0" fmla="*/ 27359 w 53871"/>
                  <a:gd name="connsiteY0" fmla="*/ 51157 h 59918"/>
                  <a:gd name="connsiteX1" fmla="*/ 40333 w 53871"/>
                  <a:gd name="connsiteY1" fmla="*/ 45504 h 59918"/>
                  <a:gd name="connsiteX2" fmla="*/ 44564 w 53871"/>
                  <a:gd name="connsiteY2" fmla="*/ 29677 h 59918"/>
                  <a:gd name="connsiteX3" fmla="*/ 40333 w 53871"/>
                  <a:gd name="connsiteY3" fmla="*/ 13849 h 59918"/>
                  <a:gd name="connsiteX4" fmla="*/ 27359 w 53871"/>
                  <a:gd name="connsiteY4" fmla="*/ 8196 h 59918"/>
                  <a:gd name="connsiteX5" fmla="*/ 14385 w 53871"/>
                  <a:gd name="connsiteY5" fmla="*/ 13849 h 59918"/>
                  <a:gd name="connsiteX6" fmla="*/ 9872 w 53871"/>
                  <a:gd name="connsiteY6" fmla="*/ 29677 h 59918"/>
                  <a:gd name="connsiteX7" fmla="*/ 14667 w 53871"/>
                  <a:gd name="connsiteY7" fmla="*/ 45504 h 59918"/>
                  <a:gd name="connsiteX8" fmla="*/ 27359 w 53871"/>
                  <a:gd name="connsiteY8" fmla="*/ 51157 h 59918"/>
                  <a:gd name="connsiteX9" fmla="*/ 27359 w 53871"/>
                  <a:gd name="connsiteY9" fmla="*/ 59919 h 59918"/>
                  <a:gd name="connsiteX10" fmla="*/ 16359 w 53871"/>
                  <a:gd name="connsiteY10" fmla="*/ 57940 h 59918"/>
                  <a:gd name="connsiteX11" fmla="*/ 7615 w 53871"/>
                  <a:gd name="connsiteY11" fmla="*/ 52287 h 59918"/>
                  <a:gd name="connsiteX12" fmla="*/ 1974 w 53871"/>
                  <a:gd name="connsiteY12" fmla="*/ 42678 h 59918"/>
                  <a:gd name="connsiteX13" fmla="*/ 0 w 53871"/>
                  <a:gd name="connsiteY13" fmla="*/ 29959 h 59918"/>
                  <a:gd name="connsiteX14" fmla="*/ 7615 w 53871"/>
                  <a:gd name="connsiteY14" fmla="*/ 7914 h 59918"/>
                  <a:gd name="connsiteX15" fmla="*/ 27359 w 53871"/>
                  <a:gd name="connsiteY15" fmla="*/ 0 h 59918"/>
                  <a:gd name="connsiteX16" fmla="*/ 46539 w 53871"/>
                  <a:gd name="connsiteY16" fmla="*/ 7914 h 59918"/>
                  <a:gd name="connsiteX17" fmla="*/ 53872 w 53871"/>
                  <a:gd name="connsiteY17" fmla="*/ 29959 h 59918"/>
                  <a:gd name="connsiteX18" fmla="*/ 46539 w 53871"/>
                  <a:gd name="connsiteY18" fmla="*/ 52005 h 59918"/>
                  <a:gd name="connsiteX19" fmla="*/ 27359 w 53871"/>
                  <a:gd name="connsiteY19" fmla="*/ 59919 h 59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3871" h="59918">
                    <a:moveTo>
                      <a:pt x="27359" y="51157"/>
                    </a:moveTo>
                    <a:cubicBezTo>
                      <a:pt x="33000" y="51157"/>
                      <a:pt x="37231" y="49178"/>
                      <a:pt x="40333" y="45504"/>
                    </a:cubicBezTo>
                    <a:cubicBezTo>
                      <a:pt x="43154" y="41547"/>
                      <a:pt x="44564" y="36460"/>
                      <a:pt x="44564" y="29677"/>
                    </a:cubicBezTo>
                    <a:cubicBezTo>
                      <a:pt x="44564" y="22893"/>
                      <a:pt x="43154" y="17806"/>
                      <a:pt x="40333" y="13849"/>
                    </a:cubicBezTo>
                    <a:cubicBezTo>
                      <a:pt x="37513" y="10175"/>
                      <a:pt x="33282" y="8196"/>
                      <a:pt x="27359" y="8196"/>
                    </a:cubicBezTo>
                    <a:cubicBezTo>
                      <a:pt x="21718" y="8196"/>
                      <a:pt x="17487" y="10175"/>
                      <a:pt x="14385" y="13849"/>
                    </a:cubicBezTo>
                    <a:cubicBezTo>
                      <a:pt x="11282" y="17523"/>
                      <a:pt x="9872" y="22893"/>
                      <a:pt x="9872" y="29677"/>
                    </a:cubicBezTo>
                    <a:cubicBezTo>
                      <a:pt x="9872" y="36460"/>
                      <a:pt x="11564" y="41547"/>
                      <a:pt x="14667" y="45504"/>
                    </a:cubicBezTo>
                    <a:cubicBezTo>
                      <a:pt x="17487" y="49461"/>
                      <a:pt x="22000" y="51157"/>
                      <a:pt x="27359" y="51157"/>
                    </a:cubicBezTo>
                    <a:moveTo>
                      <a:pt x="27359" y="59919"/>
                    </a:moveTo>
                    <a:cubicBezTo>
                      <a:pt x="23410" y="59919"/>
                      <a:pt x="19744" y="59353"/>
                      <a:pt x="16359" y="57940"/>
                    </a:cubicBezTo>
                    <a:cubicBezTo>
                      <a:pt x="12974" y="56527"/>
                      <a:pt x="10154" y="54548"/>
                      <a:pt x="7615" y="52287"/>
                    </a:cubicBezTo>
                    <a:cubicBezTo>
                      <a:pt x="5359" y="49744"/>
                      <a:pt x="3385" y="46635"/>
                      <a:pt x="1974" y="42678"/>
                    </a:cubicBezTo>
                    <a:cubicBezTo>
                      <a:pt x="564" y="39004"/>
                      <a:pt x="0" y="34481"/>
                      <a:pt x="0" y="29959"/>
                    </a:cubicBezTo>
                    <a:cubicBezTo>
                      <a:pt x="0" y="20350"/>
                      <a:pt x="2538" y="13001"/>
                      <a:pt x="7615" y="7914"/>
                    </a:cubicBezTo>
                    <a:cubicBezTo>
                      <a:pt x="12692" y="2826"/>
                      <a:pt x="19180" y="0"/>
                      <a:pt x="27359" y="0"/>
                    </a:cubicBezTo>
                    <a:cubicBezTo>
                      <a:pt x="35256" y="0"/>
                      <a:pt x="41744" y="2544"/>
                      <a:pt x="46539" y="7914"/>
                    </a:cubicBezTo>
                    <a:cubicBezTo>
                      <a:pt x="51333" y="13001"/>
                      <a:pt x="53872" y="20350"/>
                      <a:pt x="53872" y="29959"/>
                    </a:cubicBezTo>
                    <a:cubicBezTo>
                      <a:pt x="53872" y="39286"/>
                      <a:pt x="51333" y="46635"/>
                      <a:pt x="46539" y="52005"/>
                    </a:cubicBezTo>
                    <a:cubicBezTo>
                      <a:pt x="41744" y="57092"/>
                      <a:pt x="35256" y="59919"/>
                      <a:pt x="27359" y="59919"/>
                    </a:cubicBezTo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51" name="Freeform 50">
                <a:extLst>
                  <a:ext uri="{FF2B5EF4-FFF2-40B4-BE49-F238E27FC236}">
                    <a16:creationId xmlns:a16="http://schemas.microsoft.com/office/drawing/2014/main" id="{210E65D4-A347-5048-AABF-494A7E316FDF}"/>
                  </a:ext>
                </a:extLst>
              </p:cNvPr>
              <p:cNvSpPr/>
              <p:nvPr/>
            </p:nvSpPr>
            <p:spPr>
              <a:xfrm>
                <a:off x="1456696" y="5935383"/>
                <a:ext cx="63461" cy="73767"/>
              </a:xfrm>
              <a:custGeom>
                <a:avLst/>
                <a:gdLst>
                  <a:gd name="connsiteX0" fmla="*/ 22282 w 63461"/>
                  <a:gd name="connsiteY0" fmla="*/ 33068 h 73767"/>
                  <a:gd name="connsiteX1" fmla="*/ 20308 w 63461"/>
                  <a:gd name="connsiteY1" fmla="*/ 41830 h 73767"/>
                  <a:gd name="connsiteX2" fmla="*/ 16923 w 63461"/>
                  <a:gd name="connsiteY2" fmla="*/ 48331 h 73767"/>
                  <a:gd name="connsiteX3" fmla="*/ 44846 w 63461"/>
                  <a:gd name="connsiteY3" fmla="*/ 48331 h 73767"/>
                  <a:gd name="connsiteX4" fmla="*/ 44846 w 63461"/>
                  <a:gd name="connsiteY4" fmla="*/ 8762 h 73767"/>
                  <a:gd name="connsiteX5" fmla="*/ 23128 w 63461"/>
                  <a:gd name="connsiteY5" fmla="*/ 8762 h 73767"/>
                  <a:gd name="connsiteX6" fmla="*/ 23128 w 63461"/>
                  <a:gd name="connsiteY6" fmla="*/ 23176 h 73767"/>
                  <a:gd name="connsiteX7" fmla="*/ 22282 w 63461"/>
                  <a:gd name="connsiteY7" fmla="*/ 33068 h 73767"/>
                  <a:gd name="connsiteX8" fmla="*/ 0 w 63461"/>
                  <a:gd name="connsiteY8" fmla="*/ 48613 h 73767"/>
                  <a:gd name="connsiteX9" fmla="*/ 5923 w 63461"/>
                  <a:gd name="connsiteY9" fmla="*/ 48613 h 73767"/>
                  <a:gd name="connsiteX10" fmla="*/ 11000 w 63461"/>
                  <a:gd name="connsiteY10" fmla="*/ 41547 h 73767"/>
                  <a:gd name="connsiteX11" fmla="*/ 13256 w 63461"/>
                  <a:gd name="connsiteY11" fmla="*/ 31938 h 73767"/>
                  <a:gd name="connsiteX12" fmla="*/ 13538 w 63461"/>
                  <a:gd name="connsiteY12" fmla="*/ 27416 h 73767"/>
                  <a:gd name="connsiteX13" fmla="*/ 13821 w 63461"/>
                  <a:gd name="connsiteY13" fmla="*/ 21198 h 73767"/>
                  <a:gd name="connsiteX14" fmla="*/ 13821 w 63461"/>
                  <a:gd name="connsiteY14" fmla="*/ 12436 h 73767"/>
                  <a:gd name="connsiteX15" fmla="*/ 13821 w 63461"/>
                  <a:gd name="connsiteY15" fmla="*/ 0 h 73767"/>
                  <a:gd name="connsiteX16" fmla="*/ 54154 w 63461"/>
                  <a:gd name="connsiteY16" fmla="*/ 0 h 73767"/>
                  <a:gd name="connsiteX17" fmla="*/ 54154 w 63461"/>
                  <a:gd name="connsiteY17" fmla="*/ 48613 h 73767"/>
                  <a:gd name="connsiteX18" fmla="*/ 63462 w 63461"/>
                  <a:gd name="connsiteY18" fmla="*/ 48613 h 73767"/>
                  <a:gd name="connsiteX19" fmla="*/ 63462 w 63461"/>
                  <a:gd name="connsiteY19" fmla="*/ 73768 h 73767"/>
                  <a:gd name="connsiteX20" fmla="*/ 54154 w 63461"/>
                  <a:gd name="connsiteY20" fmla="*/ 73768 h 73767"/>
                  <a:gd name="connsiteX21" fmla="*/ 54154 w 63461"/>
                  <a:gd name="connsiteY21" fmla="*/ 57657 h 73767"/>
                  <a:gd name="connsiteX22" fmla="*/ 9308 w 63461"/>
                  <a:gd name="connsiteY22" fmla="*/ 57657 h 73767"/>
                  <a:gd name="connsiteX23" fmla="*/ 9308 w 63461"/>
                  <a:gd name="connsiteY23" fmla="*/ 73768 h 73767"/>
                  <a:gd name="connsiteX24" fmla="*/ 0 w 63461"/>
                  <a:gd name="connsiteY24" fmla="*/ 73768 h 73767"/>
                  <a:gd name="connsiteX25" fmla="*/ 0 w 63461"/>
                  <a:gd name="connsiteY25" fmla="*/ 48613 h 73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461" h="73767">
                    <a:moveTo>
                      <a:pt x="22282" y="33068"/>
                    </a:moveTo>
                    <a:cubicBezTo>
                      <a:pt x="22000" y="36460"/>
                      <a:pt x="21154" y="39286"/>
                      <a:pt x="20308" y="41830"/>
                    </a:cubicBezTo>
                    <a:cubicBezTo>
                      <a:pt x="19180" y="44374"/>
                      <a:pt x="18051" y="46635"/>
                      <a:pt x="16923" y="48331"/>
                    </a:cubicBezTo>
                    <a:lnTo>
                      <a:pt x="44846" y="48331"/>
                    </a:lnTo>
                    <a:lnTo>
                      <a:pt x="44846" y="8762"/>
                    </a:lnTo>
                    <a:lnTo>
                      <a:pt x="23128" y="8762"/>
                    </a:lnTo>
                    <a:cubicBezTo>
                      <a:pt x="23128" y="14414"/>
                      <a:pt x="23128" y="19219"/>
                      <a:pt x="23128" y="23176"/>
                    </a:cubicBezTo>
                    <a:cubicBezTo>
                      <a:pt x="22564" y="27698"/>
                      <a:pt x="22564" y="30807"/>
                      <a:pt x="22282" y="33068"/>
                    </a:cubicBezTo>
                    <a:moveTo>
                      <a:pt x="0" y="48613"/>
                    </a:moveTo>
                    <a:lnTo>
                      <a:pt x="5923" y="48613"/>
                    </a:lnTo>
                    <a:cubicBezTo>
                      <a:pt x="7897" y="46917"/>
                      <a:pt x="9590" y="44656"/>
                      <a:pt x="11000" y="41547"/>
                    </a:cubicBezTo>
                    <a:cubicBezTo>
                      <a:pt x="12410" y="38438"/>
                      <a:pt x="13256" y="35329"/>
                      <a:pt x="13256" y="31938"/>
                    </a:cubicBezTo>
                    <a:cubicBezTo>
                      <a:pt x="13256" y="30525"/>
                      <a:pt x="13538" y="29111"/>
                      <a:pt x="13538" y="27416"/>
                    </a:cubicBezTo>
                    <a:cubicBezTo>
                      <a:pt x="13538" y="25720"/>
                      <a:pt x="13538" y="23741"/>
                      <a:pt x="13821" y="21198"/>
                    </a:cubicBezTo>
                    <a:cubicBezTo>
                      <a:pt x="13821" y="18654"/>
                      <a:pt x="13821" y="15828"/>
                      <a:pt x="13821" y="12436"/>
                    </a:cubicBezTo>
                    <a:cubicBezTo>
                      <a:pt x="13821" y="9044"/>
                      <a:pt x="13821" y="4805"/>
                      <a:pt x="13821" y="0"/>
                    </a:cubicBezTo>
                    <a:lnTo>
                      <a:pt x="54154" y="0"/>
                    </a:lnTo>
                    <a:lnTo>
                      <a:pt x="54154" y="48613"/>
                    </a:lnTo>
                    <a:lnTo>
                      <a:pt x="63462" y="48613"/>
                    </a:lnTo>
                    <a:lnTo>
                      <a:pt x="63462" y="73768"/>
                    </a:lnTo>
                    <a:lnTo>
                      <a:pt x="54154" y="73768"/>
                    </a:lnTo>
                    <a:lnTo>
                      <a:pt x="54154" y="57657"/>
                    </a:lnTo>
                    <a:lnTo>
                      <a:pt x="9308" y="57657"/>
                    </a:lnTo>
                    <a:lnTo>
                      <a:pt x="9308" y="73768"/>
                    </a:lnTo>
                    <a:lnTo>
                      <a:pt x="0" y="73768"/>
                    </a:lnTo>
                    <a:lnTo>
                      <a:pt x="0" y="48613"/>
                    </a:lnTo>
                    <a:close/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52" name="Freeform 51">
                <a:extLst>
                  <a:ext uri="{FF2B5EF4-FFF2-40B4-BE49-F238E27FC236}">
                    <a16:creationId xmlns:a16="http://schemas.microsoft.com/office/drawing/2014/main" id="{85F68474-1C77-FC4A-A55B-D80FB770F4C3}"/>
                  </a:ext>
                </a:extLst>
              </p:cNvPr>
              <p:cNvSpPr/>
              <p:nvPr/>
            </p:nvSpPr>
            <p:spPr>
              <a:xfrm>
                <a:off x="1522978" y="5935383"/>
                <a:ext cx="55564" cy="80833"/>
              </a:xfrm>
              <a:custGeom>
                <a:avLst/>
                <a:gdLst>
                  <a:gd name="connsiteX0" fmla="*/ 29615 w 55564"/>
                  <a:gd name="connsiteY0" fmla="*/ 66419 h 80833"/>
                  <a:gd name="connsiteX1" fmla="*/ 22000 w 55564"/>
                  <a:gd name="connsiteY1" fmla="*/ 77724 h 80833"/>
                  <a:gd name="connsiteX2" fmla="*/ 11282 w 55564"/>
                  <a:gd name="connsiteY2" fmla="*/ 80833 h 80833"/>
                  <a:gd name="connsiteX3" fmla="*/ 5923 w 55564"/>
                  <a:gd name="connsiteY3" fmla="*/ 80833 h 80833"/>
                  <a:gd name="connsiteX4" fmla="*/ 5923 w 55564"/>
                  <a:gd name="connsiteY4" fmla="*/ 71789 h 80833"/>
                  <a:gd name="connsiteX5" fmla="*/ 9590 w 55564"/>
                  <a:gd name="connsiteY5" fmla="*/ 71789 h 80833"/>
                  <a:gd name="connsiteX6" fmla="*/ 16641 w 55564"/>
                  <a:gd name="connsiteY6" fmla="*/ 70093 h 80833"/>
                  <a:gd name="connsiteX7" fmla="*/ 21436 w 55564"/>
                  <a:gd name="connsiteY7" fmla="*/ 63310 h 80833"/>
                  <a:gd name="connsiteX8" fmla="*/ 23974 w 55564"/>
                  <a:gd name="connsiteY8" fmla="*/ 57092 h 80833"/>
                  <a:gd name="connsiteX9" fmla="*/ 0 w 55564"/>
                  <a:gd name="connsiteY9" fmla="*/ 0 h 80833"/>
                  <a:gd name="connsiteX10" fmla="*/ 10436 w 55564"/>
                  <a:gd name="connsiteY10" fmla="*/ 0 h 80833"/>
                  <a:gd name="connsiteX11" fmla="*/ 29051 w 55564"/>
                  <a:gd name="connsiteY11" fmla="*/ 45504 h 80833"/>
                  <a:gd name="connsiteX12" fmla="*/ 45692 w 55564"/>
                  <a:gd name="connsiteY12" fmla="*/ 0 h 80833"/>
                  <a:gd name="connsiteX13" fmla="*/ 55564 w 55564"/>
                  <a:gd name="connsiteY13" fmla="*/ 0 h 80833"/>
                  <a:gd name="connsiteX14" fmla="*/ 29615 w 55564"/>
                  <a:gd name="connsiteY14" fmla="*/ 66419 h 80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5564" h="80833">
                    <a:moveTo>
                      <a:pt x="29615" y="66419"/>
                    </a:moveTo>
                    <a:cubicBezTo>
                      <a:pt x="27359" y="71789"/>
                      <a:pt x="25103" y="75746"/>
                      <a:pt x="22000" y="77724"/>
                    </a:cubicBezTo>
                    <a:cubicBezTo>
                      <a:pt x="19180" y="79986"/>
                      <a:pt x="15513" y="80833"/>
                      <a:pt x="11282" y="80833"/>
                    </a:cubicBezTo>
                    <a:lnTo>
                      <a:pt x="5923" y="80833"/>
                    </a:lnTo>
                    <a:lnTo>
                      <a:pt x="5923" y="71789"/>
                    </a:lnTo>
                    <a:lnTo>
                      <a:pt x="9590" y="71789"/>
                    </a:lnTo>
                    <a:cubicBezTo>
                      <a:pt x="12410" y="71789"/>
                      <a:pt x="14667" y="71224"/>
                      <a:pt x="16641" y="70093"/>
                    </a:cubicBezTo>
                    <a:cubicBezTo>
                      <a:pt x="18615" y="68963"/>
                      <a:pt x="20308" y="66702"/>
                      <a:pt x="21436" y="63310"/>
                    </a:cubicBezTo>
                    <a:lnTo>
                      <a:pt x="23974" y="57092"/>
                    </a:lnTo>
                    <a:lnTo>
                      <a:pt x="0" y="0"/>
                    </a:lnTo>
                    <a:lnTo>
                      <a:pt x="10436" y="0"/>
                    </a:lnTo>
                    <a:lnTo>
                      <a:pt x="29051" y="45504"/>
                    </a:lnTo>
                    <a:lnTo>
                      <a:pt x="45692" y="0"/>
                    </a:lnTo>
                    <a:lnTo>
                      <a:pt x="55564" y="0"/>
                    </a:lnTo>
                    <a:lnTo>
                      <a:pt x="29615" y="66419"/>
                    </a:lnTo>
                    <a:close/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</p:grp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A397C7BE-F388-7D4A-9EC7-D85F3562CAB6}"/>
                </a:ext>
              </a:extLst>
            </p:cNvPr>
            <p:cNvSpPr/>
            <p:nvPr/>
          </p:nvSpPr>
          <p:spPr>
            <a:xfrm>
              <a:off x="1588414" y="5935383"/>
              <a:ext cx="66282" cy="57374"/>
            </a:xfrm>
            <a:custGeom>
              <a:avLst/>
              <a:gdLst>
                <a:gd name="connsiteX0" fmla="*/ 0 w 66282"/>
                <a:gd name="connsiteY0" fmla="*/ 57375 h 57374"/>
                <a:gd name="connsiteX1" fmla="*/ 0 w 66282"/>
                <a:gd name="connsiteY1" fmla="*/ 0 h 57374"/>
                <a:gd name="connsiteX2" fmla="*/ 14103 w 66282"/>
                <a:gd name="connsiteY2" fmla="*/ 0 h 57374"/>
                <a:gd name="connsiteX3" fmla="*/ 33282 w 66282"/>
                <a:gd name="connsiteY3" fmla="*/ 48048 h 57374"/>
                <a:gd name="connsiteX4" fmla="*/ 52744 w 66282"/>
                <a:gd name="connsiteY4" fmla="*/ 0 h 57374"/>
                <a:gd name="connsiteX5" fmla="*/ 66282 w 66282"/>
                <a:gd name="connsiteY5" fmla="*/ 0 h 57374"/>
                <a:gd name="connsiteX6" fmla="*/ 66282 w 66282"/>
                <a:gd name="connsiteY6" fmla="*/ 57375 h 57374"/>
                <a:gd name="connsiteX7" fmla="*/ 56974 w 66282"/>
                <a:gd name="connsiteY7" fmla="*/ 57375 h 57374"/>
                <a:gd name="connsiteX8" fmla="*/ 56974 w 66282"/>
                <a:gd name="connsiteY8" fmla="*/ 10457 h 57374"/>
                <a:gd name="connsiteX9" fmla="*/ 37795 w 66282"/>
                <a:gd name="connsiteY9" fmla="*/ 57375 h 57374"/>
                <a:gd name="connsiteX10" fmla="*/ 27923 w 66282"/>
                <a:gd name="connsiteY10" fmla="*/ 57375 h 57374"/>
                <a:gd name="connsiteX11" fmla="*/ 8744 w 66282"/>
                <a:gd name="connsiteY11" fmla="*/ 10457 h 57374"/>
                <a:gd name="connsiteX12" fmla="*/ 8744 w 66282"/>
                <a:gd name="connsiteY12" fmla="*/ 57375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282" h="57374">
                  <a:moveTo>
                    <a:pt x="0" y="57375"/>
                  </a:moveTo>
                  <a:lnTo>
                    <a:pt x="0" y="0"/>
                  </a:lnTo>
                  <a:lnTo>
                    <a:pt x="14103" y="0"/>
                  </a:lnTo>
                  <a:lnTo>
                    <a:pt x="33282" y="48048"/>
                  </a:lnTo>
                  <a:lnTo>
                    <a:pt x="52744" y="0"/>
                  </a:lnTo>
                  <a:lnTo>
                    <a:pt x="66282" y="0"/>
                  </a:lnTo>
                  <a:lnTo>
                    <a:pt x="66282" y="57375"/>
                  </a:lnTo>
                  <a:lnTo>
                    <a:pt x="56974" y="57375"/>
                  </a:lnTo>
                  <a:lnTo>
                    <a:pt x="56974" y="10457"/>
                  </a:lnTo>
                  <a:lnTo>
                    <a:pt x="37795" y="57375"/>
                  </a:lnTo>
                  <a:lnTo>
                    <a:pt x="27923" y="57375"/>
                  </a:lnTo>
                  <a:lnTo>
                    <a:pt x="8744" y="10457"/>
                  </a:lnTo>
                  <a:lnTo>
                    <a:pt x="8744" y="57375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C5DAA932-1209-AA4C-BCA7-A81CC2B627CA}"/>
                </a:ext>
              </a:extLst>
            </p:cNvPr>
            <p:cNvSpPr/>
            <p:nvPr/>
          </p:nvSpPr>
          <p:spPr>
            <a:xfrm>
              <a:off x="1669926" y="5934253"/>
              <a:ext cx="46820" cy="59635"/>
            </a:xfrm>
            <a:custGeom>
              <a:avLst/>
              <a:gdLst>
                <a:gd name="connsiteX0" fmla="*/ 37513 w 46820"/>
                <a:gd name="connsiteY0" fmla="*/ 33068 h 59635"/>
                <a:gd name="connsiteX1" fmla="*/ 29897 w 46820"/>
                <a:gd name="connsiteY1" fmla="*/ 33068 h 59635"/>
                <a:gd name="connsiteX2" fmla="*/ 21718 w 46820"/>
                <a:gd name="connsiteY2" fmla="*/ 33068 h 59635"/>
                <a:gd name="connsiteX3" fmla="*/ 12692 w 46820"/>
                <a:gd name="connsiteY3" fmla="*/ 35612 h 59635"/>
                <a:gd name="connsiteX4" fmla="*/ 9590 w 46820"/>
                <a:gd name="connsiteY4" fmla="*/ 42395 h 59635"/>
                <a:gd name="connsiteX5" fmla="*/ 12410 w 46820"/>
                <a:gd name="connsiteY5" fmla="*/ 48896 h 59635"/>
                <a:gd name="connsiteX6" fmla="*/ 20308 w 46820"/>
                <a:gd name="connsiteY6" fmla="*/ 51439 h 59635"/>
                <a:gd name="connsiteX7" fmla="*/ 32436 w 46820"/>
                <a:gd name="connsiteY7" fmla="*/ 47765 h 59635"/>
                <a:gd name="connsiteX8" fmla="*/ 37513 w 46820"/>
                <a:gd name="connsiteY8" fmla="*/ 38438 h 59635"/>
                <a:gd name="connsiteX9" fmla="*/ 37513 w 46820"/>
                <a:gd name="connsiteY9" fmla="*/ 33068 h 59635"/>
                <a:gd name="connsiteX10" fmla="*/ 38077 w 46820"/>
                <a:gd name="connsiteY10" fmla="*/ 58505 h 59635"/>
                <a:gd name="connsiteX11" fmla="*/ 38077 w 46820"/>
                <a:gd name="connsiteY11" fmla="*/ 51722 h 59635"/>
                <a:gd name="connsiteX12" fmla="*/ 30744 w 46820"/>
                <a:gd name="connsiteY12" fmla="*/ 57375 h 59635"/>
                <a:gd name="connsiteX13" fmla="*/ 20026 w 46820"/>
                <a:gd name="connsiteY13" fmla="*/ 59636 h 59635"/>
                <a:gd name="connsiteX14" fmla="*/ 5359 w 46820"/>
                <a:gd name="connsiteY14" fmla="*/ 55114 h 59635"/>
                <a:gd name="connsiteX15" fmla="*/ 0 w 46820"/>
                <a:gd name="connsiteY15" fmla="*/ 42678 h 59635"/>
                <a:gd name="connsiteX16" fmla="*/ 5923 w 46820"/>
                <a:gd name="connsiteY16" fmla="*/ 29677 h 59635"/>
                <a:gd name="connsiteX17" fmla="*/ 21718 w 46820"/>
                <a:gd name="connsiteY17" fmla="*/ 25437 h 59635"/>
                <a:gd name="connsiteX18" fmla="*/ 29897 w 46820"/>
                <a:gd name="connsiteY18" fmla="*/ 25437 h 59635"/>
                <a:gd name="connsiteX19" fmla="*/ 37513 w 46820"/>
                <a:gd name="connsiteY19" fmla="*/ 25720 h 59635"/>
                <a:gd name="connsiteX20" fmla="*/ 37513 w 46820"/>
                <a:gd name="connsiteY20" fmla="*/ 20632 h 59635"/>
                <a:gd name="connsiteX21" fmla="*/ 33846 w 46820"/>
                <a:gd name="connsiteY21" fmla="*/ 11588 h 59635"/>
                <a:gd name="connsiteX22" fmla="*/ 24821 w 46820"/>
                <a:gd name="connsiteY22" fmla="*/ 8762 h 59635"/>
                <a:gd name="connsiteX23" fmla="*/ 15513 w 46820"/>
                <a:gd name="connsiteY23" fmla="*/ 11871 h 59635"/>
                <a:gd name="connsiteX24" fmla="*/ 11000 w 46820"/>
                <a:gd name="connsiteY24" fmla="*/ 19219 h 59635"/>
                <a:gd name="connsiteX25" fmla="*/ 1974 w 46820"/>
                <a:gd name="connsiteY25" fmla="*/ 17241 h 59635"/>
                <a:gd name="connsiteX26" fmla="*/ 9590 w 46820"/>
                <a:gd name="connsiteY26" fmla="*/ 4805 h 59635"/>
                <a:gd name="connsiteX27" fmla="*/ 24821 w 46820"/>
                <a:gd name="connsiteY27" fmla="*/ 0 h 59635"/>
                <a:gd name="connsiteX28" fmla="*/ 40615 w 46820"/>
                <a:gd name="connsiteY28" fmla="*/ 4805 h 59635"/>
                <a:gd name="connsiteX29" fmla="*/ 46821 w 46820"/>
                <a:gd name="connsiteY29" fmla="*/ 20067 h 59635"/>
                <a:gd name="connsiteX30" fmla="*/ 46821 w 46820"/>
                <a:gd name="connsiteY30" fmla="*/ 58505 h 59635"/>
                <a:gd name="connsiteX31" fmla="*/ 38077 w 46820"/>
                <a:gd name="connsiteY31" fmla="*/ 58505 h 59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6820" h="59635">
                  <a:moveTo>
                    <a:pt x="37513" y="33068"/>
                  </a:moveTo>
                  <a:cubicBezTo>
                    <a:pt x="35256" y="33068"/>
                    <a:pt x="32718" y="33068"/>
                    <a:pt x="29897" y="33068"/>
                  </a:cubicBezTo>
                  <a:cubicBezTo>
                    <a:pt x="27359" y="33068"/>
                    <a:pt x="24538" y="33068"/>
                    <a:pt x="21718" y="33068"/>
                  </a:cubicBezTo>
                  <a:cubicBezTo>
                    <a:pt x="17769" y="33351"/>
                    <a:pt x="14667" y="34199"/>
                    <a:pt x="12692" y="35612"/>
                  </a:cubicBezTo>
                  <a:cubicBezTo>
                    <a:pt x="10718" y="37308"/>
                    <a:pt x="9590" y="39569"/>
                    <a:pt x="9590" y="42395"/>
                  </a:cubicBezTo>
                  <a:cubicBezTo>
                    <a:pt x="9590" y="45222"/>
                    <a:pt x="10436" y="47200"/>
                    <a:pt x="12410" y="48896"/>
                  </a:cubicBezTo>
                  <a:cubicBezTo>
                    <a:pt x="14385" y="50592"/>
                    <a:pt x="16923" y="51439"/>
                    <a:pt x="20308" y="51439"/>
                  </a:cubicBezTo>
                  <a:cubicBezTo>
                    <a:pt x="25103" y="51439"/>
                    <a:pt x="29051" y="50309"/>
                    <a:pt x="32436" y="47765"/>
                  </a:cubicBezTo>
                  <a:cubicBezTo>
                    <a:pt x="35821" y="45504"/>
                    <a:pt x="37513" y="42395"/>
                    <a:pt x="37513" y="38438"/>
                  </a:cubicBezTo>
                  <a:lnTo>
                    <a:pt x="37513" y="33068"/>
                  </a:lnTo>
                  <a:close/>
                  <a:moveTo>
                    <a:pt x="38077" y="58505"/>
                  </a:moveTo>
                  <a:lnTo>
                    <a:pt x="38077" y="51722"/>
                  </a:lnTo>
                  <a:cubicBezTo>
                    <a:pt x="36385" y="53983"/>
                    <a:pt x="33846" y="55962"/>
                    <a:pt x="30744" y="57375"/>
                  </a:cubicBezTo>
                  <a:cubicBezTo>
                    <a:pt x="27641" y="58788"/>
                    <a:pt x="24256" y="59636"/>
                    <a:pt x="20026" y="59636"/>
                  </a:cubicBezTo>
                  <a:cubicBezTo>
                    <a:pt x="13821" y="59636"/>
                    <a:pt x="9026" y="58223"/>
                    <a:pt x="5359" y="55114"/>
                  </a:cubicBezTo>
                  <a:cubicBezTo>
                    <a:pt x="1692" y="52005"/>
                    <a:pt x="0" y="47765"/>
                    <a:pt x="0" y="42678"/>
                  </a:cubicBezTo>
                  <a:cubicBezTo>
                    <a:pt x="0" y="36742"/>
                    <a:pt x="1974" y="32503"/>
                    <a:pt x="5923" y="29677"/>
                  </a:cubicBezTo>
                  <a:cubicBezTo>
                    <a:pt x="9872" y="27133"/>
                    <a:pt x="14949" y="25437"/>
                    <a:pt x="21718" y="25437"/>
                  </a:cubicBezTo>
                  <a:cubicBezTo>
                    <a:pt x="24538" y="25437"/>
                    <a:pt x="27359" y="25437"/>
                    <a:pt x="29897" y="25437"/>
                  </a:cubicBezTo>
                  <a:cubicBezTo>
                    <a:pt x="32436" y="25437"/>
                    <a:pt x="34974" y="25437"/>
                    <a:pt x="37513" y="25720"/>
                  </a:cubicBezTo>
                  <a:lnTo>
                    <a:pt x="37513" y="20632"/>
                  </a:lnTo>
                  <a:cubicBezTo>
                    <a:pt x="37513" y="16393"/>
                    <a:pt x="36385" y="13284"/>
                    <a:pt x="33846" y="11588"/>
                  </a:cubicBezTo>
                  <a:cubicBezTo>
                    <a:pt x="31590" y="9610"/>
                    <a:pt x="28487" y="8762"/>
                    <a:pt x="24821" y="8762"/>
                  </a:cubicBezTo>
                  <a:cubicBezTo>
                    <a:pt x="20872" y="8762"/>
                    <a:pt x="17769" y="9892"/>
                    <a:pt x="15513" y="11871"/>
                  </a:cubicBezTo>
                  <a:cubicBezTo>
                    <a:pt x="13538" y="13849"/>
                    <a:pt x="11846" y="16393"/>
                    <a:pt x="11000" y="19219"/>
                  </a:cubicBezTo>
                  <a:lnTo>
                    <a:pt x="1974" y="17241"/>
                  </a:lnTo>
                  <a:cubicBezTo>
                    <a:pt x="3103" y="12153"/>
                    <a:pt x="5641" y="8196"/>
                    <a:pt x="9590" y="4805"/>
                  </a:cubicBezTo>
                  <a:cubicBezTo>
                    <a:pt x="13538" y="1696"/>
                    <a:pt x="18615" y="0"/>
                    <a:pt x="24821" y="0"/>
                  </a:cubicBezTo>
                  <a:cubicBezTo>
                    <a:pt x="31308" y="0"/>
                    <a:pt x="36667" y="1696"/>
                    <a:pt x="40615" y="4805"/>
                  </a:cubicBezTo>
                  <a:cubicBezTo>
                    <a:pt x="44846" y="8196"/>
                    <a:pt x="46821" y="13284"/>
                    <a:pt x="46821" y="20067"/>
                  </a:cubicBezTo>
                  <a:lnTo>
                    <a:pt x="46821" y="58505"/>
                  </a:lnTo>
                  <a:lnTo>
                    <a:pt x="38077" y="58505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33B05C48-04C5-AB40-8AA6-D709FA4E3EBE}"/>
                </a:ext>
              </a:extLst>
            </p:cNvPr>
            <p:cNvSpPr/>
            <p:nvPr/>
          </p:nvSpPr>
          <p:spPr>
            <a:xfrm>
              <a:off x="1734234" y="5935383"/>
              <a:ext cx="49359" cy="57374"/>
            </a:xfrm>
            <a:custGeom>
              <a:avLst/>
              <a:gdLst>
                <a:gd name="connsiteX0" fmla="*/ 0 w 49359"/>
                <a:gd name="connsiteY0" fmla="*/ 57375 h 57374"/>
                <a:gd name="connsiteX1" fmla="*/ 0 w 49359"/>
                <a:gd name="connsiteY1" fmla="*/ 0 h 57374"/>
                <a:gd name="connsiteX2" fmla="*/ 9590 w 49359"/>
                <a:gd name="connsiteY2" fmla="*/ 0 h 57374"/>
                <a:gd name="connsiteX3" fmla="*/ 9590 w 49359"/>
                <a:gd name="connsiteY3" fmla="*/ 23459 h 57374"/>
                <a:gd name="connsiteX4" fmla="*/ 39769 w 49359"/>
                <a:gd name="connsiteY4" fmla="*/ 23459 h 57374"/>
                <a:gd name="connsiteX5" fmla="*/ 39769 w 49359"/>
                <a:gd name="connsiteY5" fmla="*/ 0 h 57374"/>
                <a:gd name="connsiteX6" fmla="*/ 49359 w 49359"/>
                <a:gd name="connsiteY6" fmla="*/ 0 h 57374"/>
                <a:gd name="connsiteX7" fmla="*/ 49359 w 49359"/>
                <a:gd name="connsiteY7" fmla="*/ 57375 h 57374"/>
                <a:gd name="connsiteX8" fmla="*/ 39769 w 49359"/>
                <a:gd name="connsiteY8" fmla="*/ 57375 h 57374"/>
                <a:gd name="connsiteX9" fmla="*/ 39769 w 49359"/>
                <a:gd name="connsiteY9" fmla="*/ 32503 h 57374"/>
                <a:gd name="connsiteX10" fmla="*/ 9590 w 49359"/>
                <a:gd name="connsiteY10" fmla="*/ 32503 h 57374"/>
                <a:gd name="connsiteX11" fmla="*/ 9590 w 49359"/>
                <a:gd name="connsiteY11" fmla="*/ 57375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9359" h="57374">
                  <a:moveTo>
                    <a:pt x="0" y="57375"/>
                  </a:moveTo>
                  <a:lnTo>
                    <a:pt x="0" y="0"/>
                  </a:lnTo>
                  <a:lnTo>
                    <a:pt x="9590" y="0"/>
                  </a:lnTo>
                  <a:lnTo>
                    <a:pt x="9590" y="23459"/>
                  </a:lnTo>
                  <a:lnTo>
                    <a:pt x="39769" y="23459"/>
                  </a:lnTo>
                  <a:lnTo>
                    <a:pt x="39769" y="0"/>
                  </a:lnTo>
                  <a:lnTo>
                    <a:pt x="49359" y="0"/>
                  </a:lnTo>
                  <a:lnTo>
                    <a:pt x="49359" y="57375"/>
                  </a:lnTo>
                  <a:lnTo>
                    <a:pt x="39769" y="57375"/>
                  </a:lnTo>
                  <a:lnTo>
                    <a:pt x="39769" y="32503"/>
                  </a:lnTo>
                  <a:lnTo>
                    <a:pt x="9590" y="32503"/>
                  </a:lnTo>
                  <a:lnTo>
                    <a:pt x="9590" y="57375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9F6D605A-1F55-E447-831C-1BDAD4AA188C}"/>
                </a:ext>
              </a:extLst>
            </p:cNvPr>
            <p:cNvSpPr/>
            <p:nvPr/>
          </p:nvSpPr>
          <p:spPr>
            <a:xfrm>
              <a:off x="1801362" y="5935383"/>
              <a:ext cx="49359" cy="57374"/>
            </a:xfrm>
            <a:custGeom>
              <a:avLst/>
              <a:gdLst>
                <a:gd name="connsiteX0" fmla="*/ 0 w 49359"/>
                <a:gd name="connsiteY0" fmla="*/ 57375 h 57374"/>
                <a:gd name="connsiteX1" fmla="*/ 0 w 49359"/>
                <a:gd name="connsiteY1" fmla="*/ 0 h 57374"/>
                <a:gd name="connsiteX2" fmla="*/ 9590 w 49359"/>
                <a:gd name="connsiteY2" fmla="*/ 0 h 57374"/>
                <a:gd name="connsiteX3" fmla="*/ 9590 w 49359"/>
                <a:gd name="connsiteY3" fmla="*/ 23459 h 57374"/>
                <a:gd name="connsiteX4" fmla="*/ 39769 w 49359"/>
                <a:gd name="connsiteY4" fmla="*/ 23459 h 57374"/>
                <a:gd name="connsiteX5" fmla="*/ 39769 w 49359"/>
                <a:gd name="connsiteY5" fmla="*/ 0 h 57374"/>
                <a:gd name="connsiteX6" fmla="*/ 49359 w 49359"/>
                <a:gd name="connsiteY6" fmla="*/ 0 h 57374"/>
                <a:gd name="connsiteX7" fmla="*/ 49359 w 49359"/>
                <a:gd name="connsiteY7" fmla="*/ 57375 h 57374"/>
                <a:gd name="connsiteX8" fmla="*/ 39769 w 49359"/>
                <a:gd name="connsiteY8" fmla="*/ 57375 h 57374"/>
                <a:gd name="connsiteX9" fmla="*/ 39769 w 49359"/>
                <a:gd name="connsiteY9" fmla="*/ 32503 h 57374"/>
                <a:gd name="connsiteX10" fmla="*/ 9590 w 49359"/>
                <a:gd name="connsiteY10" fmla="*/ 32503 h 57374"/>
                <a:gd name="connsiteX11" fmla="*/ 9590 w 49359"/>
                <a:gd name="connsiteY11" fmla="*/ 57375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9359" h="57374">
                  <a:moveTo>
                    <a:pt x="0" y="57375"/>
                  </a:moveTo>
                  <a:lnTo>
                    <a:pt x="0" y="0"/>
                  </a:lnTo>
                  <a:lnTo>
                    <a:pt x="9590" y="0"/>
                  </a:lnTo>
                  <a:lnTo>
                    <a:pt x="9590" y="23459"/>
                  </a:lnTo>
                  <a:lnTo>
                    <a:pt x="39769" y="23459"/>
                  </a:lnTo>
                  <a:lnTo>
                    <a:pt x="39769" y="0"/>
                  </a:lnTo>
                  <a:lnTo>
                    <a:pt x="49359" y="0"/>
                  </a:lnTo>
                  <a:lnTo>
                    <a:pt x="49359" y="57375"/>
                  </a:lnTo>
                  <a:lnTo>
                    <a:pt x="39769" y="57375"/>
                  </a:lnTo>
                  <a:lnTo>
                    <a:pt x="39769" y="32503"/>
                  </a:lnTo>
                  <a:lnTo>
                    <a:pt x="9590" y="32503"/>
                  </a:lnTo>
                  <a:lnTo>
                    <a:pt x="9590" y="57375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91FC9B31-E37F-BE4B-A0BF-EE73657BE81F}"/>
                </a:ext>
              </a:extLst>
            </p:cNvPr>
            <p:cNvSpPr/>
            <p:nvPr/>
          </p:nvSpPr>
          <p:spPr>
            <a:xfrm>
              <a:off x="1868491" y="5935383"/>
              <a:ext cx="62333" cy="57374"/>
            </a:xfrm>
            <a:custGeom>
              <a:avLst/>
              <a:gdLst>
                <a:gd name="connsiteX0" fmla="*/ 52744 w 62333"/>
                <a:gd name="connsiteY0" fmla="*/ 0 h 57374"/>
                <a:gd name="connsiteX1" fmla="*/ 62333 w 62333"/>
                <a:gd name="connsiteY1" fmla="*/ 0 h 57374"/>
                <a:gd name="connsiteX2" fmla="*/ 62333 w 62333"/>
                <a:gd name="connsiteY2" fmla="*/ 57375 h 57374"/>
                <a:gd name="connsiteX3" fmla="*/ 52744 w 62333"/>
                <a:gd name="connsiteY3" fmla="*/ 57375 h 57374"/>
                <a:gd name="connsiteX4" fmla="*/ 52744 w 62333"/>
                <a:gd name="connsiteY4" fmla="*/ 0 h 57374"/>
                <a:gd name="connsiteX5" fmla="*/ 24256 w 62333"/>
                <a:gd name="connsiteY5" fmla="*/ 28546 h 57374"/>
                <a:gd name="connsiteX6" fmla="*/ 9590 w 62333"/>
                <a:gd name="connsiteY6" fmla="*/ 28546 h 57374"/>
                <a:gd name="connsiteX7" fmla="*/ 9590 w 62333"/>
                <a:gd name="connsiteY7" fmla="*/ 48896 h 57374"/>
                <a:gd name="connsiteX8" fmla="*/ 24256 w 62333"/>
                <a:gd name="connsiteY8" fmla="*/ 48896 h 57374"/>
                <a:gd name="connsiteX9" fmla="*/ 33000 w 62333"/>
                <a:gd name="connsiteY9" fmla="*/ 46069 h 57374"/>
                <a:gd name="connsiteX10" fmla="*/ 35256 w 62333"/>
                <a:gd name="connsiteY10" fmla="*/ 38438 h 57374"/>
                <a:gd name="connsiteX11" fmla="*/ 33000 w 62333"/>
                <a:gd name="connsiteY11" fmla="*/ 31090 h 57374"/>
                <a:gd name="connsiteX12" fmla="*/ 24256 w 62333"/>
                <a:gd name="connsiteY12" fmla="*/ 28546 h 57374"/>
                <a:gd name="connsiteX13" fmla="*/ 0 w 62333"/>
                <a:gd name="connsiteY13" fmla="*/ 57375 h 57374"/>
                <a:gd name="connsiteX14" fmla="*/ 0 w 62333"/>
                <a:gd name="connsiteY14" fmla="*/ 0 h 57374"/>
                <a:gd name="connsiteX15" fmla="*/ 9590 w 62333"/>
                <a:gd name="connsiteY15" fmla="*/ 0 h 57374"/>
                <a:gd name="connsiteX16" fmla="*/ 9590 w 62333"/>
                <a:gd name="connsiteY16" fmla="*/ 19784 h 57374"/>
                <a:gd name="connsiteX17" fmla="*/ 24256 w 62333"/>
                <a:gd name="connsiteY17" fmla="*/ 19784 h 57374"/>
                <a:gd name="connsiteX18" fmla="*/ 39205 w 62333"/>
                <a:gd name="connsiteY18" fmla="*/ 24589 h 57374"/>
                <a:gd name="connsiteX19" fmla="*/ 44282 w 62333"/>
                <a:gd name="connsiteY19" fmla="*/ 38156 h 57374"/>
                <a:gd name="connsiteX20" fmla="*/ 39205 w 62333"/>
                <a:gd name="connsiteY20" fmla="*/ 52287 h 57374"/>
                <a:gd name="connsiteX21" fmla="*/ 23974 w 62333"/>
                <a:gd name="connsiteY21" fmla="*/ 57375 h 57374"/>
                <a:gd name="connsiteX22" fmla="*/ 0 w 62333"/>
                <a:gd name="connsiteY22" fmla="*/ 57375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2333" h="57374">
                  <a:moveTo>
                    <a:pt x="52744" y="0"/>
                  </a:moveTo>
                  <a:lnTo>
                    <a:pt x="62333" y="0"/>
                  </a:lnTo>
                  <a:lnTo>
                    <a:pt x="62333" y="57375"/>
                  </a:lnTo>
                  <a:lnTo>
                    <a:pt x="52744" y="57375"/>
                  </a:lnTo>
                  <a:lnTo>
                    <a:pt x="52744" y="0"/>
                  </a:lnTo>
                  <a:close/>
                  <a:moveTo>
                    <a:pt x="24256" y="28546"/>
                  </a:moveTo>
                  <a:lnTo>
                    <a:pt x="9590" y="28546"/>
                  </a:lnTo>
                  <a:lnTo>
                    <a:pt x="9590" y="48896"/>
                  </a:lnTo>
                  <a:lnTo>
                    <a:pt x="24256" y="48896"/>
                  </a:lnTo>
                  <a:cubicBezTo>
                    <a:pt x="28487" y="48896"/>
                    <a:pt x="31590" y="47765"/>
                    <a:pt x="33000" y="46069"/>
                  </a:cubicBezTo>
                  <a:cubicBezTo>
                    <a:pt x="34692" y="44091"/>
                    <a:pt x="35256" y="41547"/>
                    <a:pt x="35256" y="38438"/>
                  </a:cubicBezTo>
                  <a:cubicBezTo>
                    <a:pt x="35256" y="35329"/>
                    <a:pt x="34410" y="32786"/>
                    <a:pt x="33000" y="31090"/>
                  </a:cubicBezTo>
                  <a:cubicBezTo>
                    <a:pt x="31590" y="29394"/>
                    <a:pt x="28769" y="28546"/>
                    <a:pt x="24256" y="28546"/>
                  </a:cubicBezTo>
                  <a:moveTo>
                    <a:pt x="0" y="57375"/>
                  </a:moveTo>
                  <a:lnTo>
                    <a:pt x="0" y="0"/>
                  </a:lnTo>
                  <a:lnTo>
                    <a:pt x="9590" y="0"/>
                  </a:lnTo>
                  <a:lnTo>
                    <a:pt x="9590" y="19784"/>
                  </a:lnTo>
                  <a:lnTo>
                    <a:pt x="24256" y="19784"/>
                  </a:lnTo>
                  <a:cubicBezTo>
                    <a:pt x="30744" y="19784"/>
                    <a:pt x="35821" y="21480"/>
                    <a:pt x="39205" y="24589"/>
                  </a:cubicBezTo>
                  <a:cubicBezTo>
                    <a:pt x="42590" y="27698"/>
                    <a:pt x="44282" y="32220"/>
                    <a:pt x="44282" y="38156"/>
                  </a:cubicBezTo>
                  <a:cubicBezTo>
                    <a:pt x="44282" y="44091"/>
                    <a:pt x="42590" y="48896"/>
                    <a:pt x="39205" y="52287"/>
                  </a:cubicBezTo>
                  <a:cubicBezTo>
                    <a:pt x="35821" y="55679"/>
                    <a:pt x="30744" y="57375"/>
                    <a:pt x="23974" y="57375"/>
                  </a:cubicBezTo>
                  <a:lnTo>
                    <a:pt x="0" y="57375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BD78A59F-65ED-154F-9BB0-F3D1A7A2D934}"/>
                </a:ext>
              </a:extLst>
            </p:cNvPr>
            <p:cNvSpPr/>
            <p:nvPr/>
          </p:nvSpPr>
          <p:spPr>
            <a:xfrm>
              <a:off x="1941542" y="5935383"/>
              <a:ext cx="54435" cy="57374"/>
            </a:xfrm>
            <a:custGeom>
              <a:avLst/>
              <a:gdLst>
                <a:gd name="connsiteX0" fmla="*/ 42872 w 54435"/>
                <a:gd name="connsiteY0" fmla="*/ 57375 h 57374"/>
                <a:gd name="connsiteX1" fmla="*/ 26795 w 54435"/>
                <a:gd name="connsiteY1" fmla="*/ 34481 h 57374"/>
                <a:gd name="connsiteX2" fmla="*/ 11282 w 54435"/>
                <a:gd name="connsiteY2" fmla="*/ 57375 h 57374"/>
                <a:gd name="connsiteX3" fmla="*/ 0 w 54435"/>
                <a:gd name="connsiteY3" fmla="*/ 57375 h 57374"/>
                <a:gd name="connsiteX4" fmla="*/ 21154 w 54435"/>
                <a:gd name="connsiteY4" fmla="*/ 27981 h 57374"/>
                <a:gd name="connsiteX5" fmla="*/ 1410 w 54435"/>
                <a:gd name="connsiteY5" fmla="*/ 0 h 57374"/>
                <a:gd name="connsiteX6" fmla="*/ 12410 w 54435"/>
                <a:gd name="connsiteY6" fmla="*/ 0 h 57374"/>
                <a:gd name="connsiteX7" fmla="*/ 26795 w 54435"/>
                <a:gd name="connsiteY7" fmla="*/ 21198 h 57374"/>
                <a:gd name="connsiteX8" fmla="*/ 41462 w 54435"/>
                <a:gd name="connsiteY8" fmla="*/ 0 h 57374"/>
                <a:gd name="connsiteX9" fmla="*/ 52462 w 54435"/>
                <a:gd name="connsiteY9" fmla="*/ 0 h 57374"/>
                <a:gd name="connsiteX10" fmla="*/ 32436 w 54435"/>
                <a:gd name="connsiteY10" fmla="*/ 27416 h 57374"/>
                <a:gd name="connsiteX11" fmla="*/ 54436 w 54435"/>
                <a:gd name="connsiteY11" fmla="*/ 57375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435" h="57374">
                  <a:moveTo>
                    <a:pt x="42872" y="57375"/>
                  </a:moveTo>
                  <a:lnTo>
                    <a:pt x="26795" y="34481"/>
                  </a:lnTo>
                  <a:lnTo>
                    <a:pt x="11282" y="57375"/>
                  </a:lnTo>
                  <a:lnTo>
                    <a:pt x="0" y="57375"/>
                  </a:lnTo>
                  <a:lnTo>
                    <a:pt x="21154" y="27981"/>
                  </a:lnTo>
                  <a:lnTo>
                    <a:pt x="1410" y="0"/>
                  </a:lnTo>
                  <a:lnTo>
                    <a:pt x="12410" y="0"/>
                  </a:lnTo>
                  <a:lnTo>
                    <a:pt x="26795" y="21198"/>
                  </a:lnTo>
                  <a:lnTo>
                    <a:pt x="41462" y="0"/>
                  </a:lnTo>
                  <a:lnTo>
                    <a:pt x="52462" y="0"/>
                  </a:lnTo>
                  <a:lnTo>
                    <a:pt x="32436" y="27416"/>
                  </a:lnTo>
                  <a:lnTo>
                    <a:pt x="54436" y="57375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grpSp>
          <p:nvGrpSpPr>
            <p:cNvPr id="40" name="Graphic 13">
              <a:extLst>
                <a:ext uri="{FF2B5EF4-FFF2-40B4-BE49-F238E27FC236}">
                  <a16:creationId xmlns:a16="http://schemas.microsoft.com/office/drawing/2014/main" id="{A3412EFB-25E5-F24C-9AA5-A8B3CDCDE57F}"/>
                </a:ext>
              </a:extLst>
            </p:cNvPr>
            <p:cNvGrpSpPr/>
            <p:nvPr/>
          </p:nvGrpSpPr>
          <p:grpSpPr>
            <a:xfrm>
              <a:off x="1266593" y="6057199"/>
              <a:ext cx="116205" cy="82246"/>
              <a:chOff x="1266593" y="6057199"/>
              <a:chExt cx="116205" cy="82246"/>
            </a:xfrm>
            <a:solidFill>
              <a:srgbClr val="CFD4D9"/>
            </a:solidFill>
          </p:grpSpPr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A54C67D7-4E2A-194D-8C27-C5B336C4882D}"/>
                  </a:ext>
                </a:extLst>
              </p:cNvPr>
              <p:cNvSpPr/>
              <p:nvPr/>
            </p:nvSpPr>
            <p:spPr>
              <a:xfrm>
                <a:off x="1266593" y="6057199"/>
                <a:ext cx="54153" cy="82246"/>
              </a:xfrm>
              <a:custGeom>
                <a:avLst/>
                <a:gdLst>
                  <a:gd name="connsiteX0" fmla="*/ 9308 w 54153"/>
                  <a:gd name="connsiteY0" fmla="*/ 34764 h 82246"/>
                  <a:gd name="connsiteX1" fmla="*/ 14667 w 54153"/>
                  <a:gd name="connsiteY1" fmla="*/ 46917 h 82246"/>
                  <a:gd name="connsiteX2" fmla="*/ 27359 w 54153"/>
                  <a:gd name="connsiteY2" fmla="*/ 51439 h 82246"/>
                  <a:gd name="connsiteX3" fmla="*/ 39769 w 54153"/>
                  <a:gd name="connsiteY3" fmla="*/ 45504 h 82246"/>
                  <a:gd name="connsiteX4" fmla="*/ 44282 w 54153"/>
                  <a:gd name="connsiteY4" fmla="*/ 29677 h 82246"/>
                  <a:gd name="connsiteX5" fmla="*/ 39769 w 54153"/>
                  <a:gd name="connsiteY5" fmla="*/ 14414 h 82246"/>
                  <a:gd name="connsiteX6" fmla="*/ 27077 w 54153"/>
                  <a:gd name="connsiteY6" fmla="*/ 8479 h 82246"/>
                  <a:gd name="connsiteX7" fmla="*/ 20590 w 54153"/>
                  <a:gd name="connsiteY7" fmla="*/ 9610 h 82246"/>
                  <a:gd name="connsiteX8" fmla="*/ 14949 w 54153"/>
                  <a:gd name="connsiteY8" fmla="*/ 13284 h 82246"/>
                  <a:gd name="connsiteX9" fmla="*/ 11000 w 54153"/>
                  <a:gd name="connsiteY9" fmla="*/ 19219 h 82246"/>
                  <a:gd name="connsiteX10" fmla="*/ 9590 w 54153"/>
                  <a:gd name="connsiteY10" fmla="*/ 27416 h 82246"/>
                  <a:gd name="connsiteX11" fmla="*/ 9590 w 54153"/>
                  <a:gd name="connsiteY11" fmla="*/ 34764 h 82246"/>
                  <a:gd name="connsiteX12" fmla="*/ 0 w 54153"/>
                  <a:gd name="connsiteY12" fmla="*/ 82247 h 82246"/>
                  <a:gd name="connsiteX13" fmla="*/ 0 w 54153"/>
                  <a:gd name="connsiteY13" fmla="*/ 1413 h 82246"/>
                  <a:gd name="connsiteX14" fmla="*/ 9590 w 54153"/>
                  <a:gd name="connsiteY14" fmla="*/ 1413 h 82246"/>
                  <a:gd name="connsiteX15" fmla="*/ 9590 w 54153"/>
                  <a:gd name="connsiteY15" fmla="*/ 9044 h 82246"/>
                  <a:gd name="connsiteX16" fmla="*/ 18051 w 54153"/>
                  <a:gd name="connsiteY16" fmla="*/ 2261 h 82246"/>
                  <a:gd name="connsiteX17" fmla="*/ 29051 w 54153"/>
                  <a:gd name="connsiteY17" fmla="*/ 0 h 82246"/>
                  <a:gd name="connsiteX18" fmla="*/ 38923 w 54153"/>
                  <a:gd name="connsiteY18" fmla="*/ 1978 h 82246"/>
                  <a:gd name="connsiteX19" fmla="*/ 46821 w 54153"/>
                  <a:gd name="connsiteY19" fmla="*/ 7631 h 82246"/>
                  <a:gd name="connsiteX20" fmla="*/ 52180 w 54153"/>
                  <a:gd name="connsiteY20" fmla="*/ 16958 h 82246"/>
                  <a:gd name="connsiteX21" fmla="*/ 54154 w 54153"/>
                  <a:gd name="connsiteY21" fmla="*/ 29677 h 82246"/>
                  <a:gd name="connsiteX22" fmla="*/ 46821 w 54153"/>
                  <a:gd name="connsiteY22" fmla="*/ 52005 h 82246"/>
                  <a:gd name="connsiteX23" fmla="*/ 27359 w 54153"/>
                  <a:gd name="connsiteY23" fmla="*/ 60201 h 82246"/>
                  <a:gd name="connsiteX24" fmla="*/ 17205 w 54153"/>
                  <a:gd name="connsiteY24" fmla="*/ 58223 h 82246"/>
                  <a:gd name="connsiteX25" fmla="*/ 9590 w 54153"/>
                  <a:gd name="connsiteY25" fmla="*/ 52570 h 82246"/>
                  <a:gd name="connsiteX26" fmla="*/ 9590 w 54153"/>
                  <a:gd name="connsiteY26" fmla="*/ 82247 h 82246"/>
                  <a:gd name="connsiteX27" fmla="*/ 0 w 54153"/>
                  <a:gd name="connsiteY27" fmla="*/ 82247 h 82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4153" h="82246">
                    <a:moveTo>
                      <a:pt x="9308" y="34764"/>
                    </a:moveTo>
                    <a:cubicBezTo>
                      <a:pt x="9308" y="40134"/>
                      <a:pt x="11000" y="44091"/>
                      <a:pt x="14667" y="46917"/>
                    </a:cubicBezTo>
                    <a:cubicBezTo>
                      <a:pt x="18333" y="49744"/>
                      <a:pt x="22564" y="51439"/>
                      <a:pt x="27359" y="51439"/>
                    </a:cubicBezTo>
                    <a:cubicBezTo>
                      <a:pt x="32718" y="51439"/>
                      <a:pt x="36667" y="49461"/>
                      <a:pt x="39769" y="45504"/>
                    </a:cubicBezTo>
                    <a:cubicBezTo>
                      <a:pt x="42872" y="41547"/>
                      <a:pt x="44282" y="36460"/>
                      <a:pt x="44282" y="29677"/>
                    </a:cubicBezTo>
                    <a:cubicBezTo>
                      <a:pt x="44282" y="23459"/>
                      <a:pt x="42872" y="18371"/>
                      <a:pt x="39769" y="14414"/>
                    </a:cubicBezTo>
                    <a:cubicBezTo>
                      <a:pt x="36667" y="10457"/>
                      <a:pt x="32436" y="8479"/>
                      <a:pt x="27077" y="8479"/>
                    </a:cubicBezTo>
                    <a:cubicBezTo>
                      <a:pt x="24821" y="8479"/>
                      <a:pt x="22564" y="8762"/>
                      <a:pt x="20590" y="9610"/>
                    </a:cubicBezTo>
                    <a:cubicBezTo>
                      <a:pt x="18615" y="10457"/>
                      <a:pt x="16641" y="11588"/>
                      <a:pt x="14949" y="13284"/>
                    </a:cubicBezTo>
                    <a:cubicBezTo>
                      <a:pt x="13256" y="14980"/>
                      <a:pt x="11846" y="16958"/>
                      <a:pt x="11000" y="19219"/>
                    </a:cubicBezTo>
                    <a:cubicBezTo>
                      <a:pt x="9872" y="21763"/>
                      <a:pt x="9590" y="24307"/>
                      <a:pt x="9590" y="27416"/>
                    </a:cubicBezTo>
                    <a:lnTo>
                      <a:pt x="9590" y="34764"/>
                    </a:lnTo>
                    <a:close/>
                    <a:moveTo>
                      <a:pt x="0" y="82247"/>
                    </a:moveTo>
                    <a:lnTo>
                      <a:pt x="0" y="1413"/>
                    </a:lnTo>
                    <a:lnTo>
                      <a:pt x="9590" y="1413"/>
                    </a:lnTo>
                    <a:lnTo>
                      <a:pt x="9590" y="9044"/>
                    </a:lnTo>
                    <a:cubicBezTo>
                      <a:pt x="11564" y="5935"/>
                      <a:pt x="14385" y="3957"/>
                      <a:pt x="18051" y="2261"/>
                    </a:cubicBezTo>
                    <a:cubicBezTo>
                      <a:pt x="21436" y="848"/>
                      <a:pt x="25103" y="0"/>
                      <a:pt x="29051" y="0"/>
                    </a:cubicBezTo>
                    <a:cubicBezTo>
                      <a:pt x="32436" y="0"/>
                      <a:pt x="35821" y="565"/>
                      <a:pt x="38923" y="1978"/>
                    </a:cubicBezTo>
                    <a:cubicBezTo>
                      <a:pt x="42026" y="3109"/>
                      <a:pt x="44564" y="5087"/>
                      <a:pt x="46821" y="7631"/>
                    </a:cubicBezTo>
                    <a:cubicBezTo>
                      <a:pt x="49077" y="10175"/>
                      <a:pt x="51051" y="13284"/>
                      <a:pt x="52180" y="16958"/>
                    </a:cubicBezTo>
                    <a:cubicBezTo>
                      <a:pt x="53590" y="20632"/>
                      <a:pt x="54154" y="24872"/>
                      <a:pt x="54154" y="29677"/>
                    </a:cubicBezTo>
                    <a:cubicBezTo>
                      <a:pt x="54154" y="39286"/>
                      <a:pt x="51615" y="46635"/>
                      <a:pt x="46821" y="52005"/>
                    </a:cubicBezTo>
                    <a:cubicBezTo>
                      <a:pt x="42026" y="57375"/>
                      <a:pt x="35538" y="60201"/>
                      <a:pt x="27359" y="60201"/>
                    </a:cubicBezTo>
                    <a:cubicBezTo>
                      <a:pt x="23692" y="60201"/>
                      <a:pt x="20308" y="59636"/>
                      <a:pt x="17205" y="58223"/>
                    </a:cubicBezTo>
                    <a:cubicBezTo>
                      <a:pt x="14103" y="56810"/>
                      <a:pt x="11564" y="55114"/>
                      <a:pt x="9590" y="52570"/>
                    </a:cubicBezTo>
                    <a:lnTo>
                      <a:pt x="9590" y="82247"/>
                    </a:lnTo>
                    <a:lnTo>
                      <a:pt x="0" y="82247"/>
                    </a:lnTo>
                    <a:close/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E4D661F3-775B-484D-9B38-07EB41236708}"/>
                  </a:ext>
                </a:extLst>
              </p:cNvPr>
              <p:cNvSpPr/>
              <p:nvPr/>
            </p:nvSpPr>
            <p:spPr>
              <a:xfrm>
                <a:off x="1331465" y="6057764"/>
                <a:ext cx="51333" cy="59635"/>
              </a:xfrm>
              <a:custGeom>
                <a:avLst/>
                <a:gdLst>
                  <a:gd name="connsiteX0" fmla="*/ 26513 w 51333"/>
                  <a:gd name="connsiteY0" fmla="*/ 7914 h 59635"/>
                  <a:gd name="connsiteX1" fmla="*/ 15513 w 51333"/>
                  <a:gd name="connsiteY1" fmla="*/ 12153 h 59635"/>
                  <a:gd name="connsiteX2" fmla="*/ 9872 w 51333"/>
                  <a:gd name="connsiteY2" fmla="*/ 23176 h 59635"/>
                  <a:gd name="connsiteX3" fmla="*/ 42026 w 51333"/>
                  <a:gd name="connsiteY3" fmla="*/ 23176 h 59635"/>
                  <a:gd name="connsiteX4" fmla="*/ 38077 w 51333"/>
                  <a:gd name="connsiteY4" fmla="*/ 12153 h 59635"/>
                  <a:gd name="connsiteX5" fmla="*/ 26513 w 51333"/>
                  <a:gd name="connsiteY5" fmla="*/ 7914 h 59635"/>
                  <a:gd name="connsiteX6" fmla="*/ 51333 w 51333"/>
                  <a:gd name="connsiteY6" fmla="*/ 31372 h 59635"/>
                  <a:gd name="connsiteX7" fmla="*/ 9590 w 51333"/>
                  <a:gd name="connsiteY7" fmla="*/ 31372 h 59635"/>
                  <a:gd name="connsiteX8" fmla="*/ 14949 w 51333"/>
                  <a:gd name="connsiteY8" fmla="*/ 46069 h 59635"/>
                  <a:gd name="connsiteX9" fmla="*/ 27077 w 51333"/>
                  <a:gd name="connsiteY9" fmla="*/ 51157 h 59635"/>
                  <a:gd name="connsiteX10" fmla="*/ 37513 w 51333"/>
                  <a:gd name="connsiteY10" fmla="*/ 48048 h 59635"/>
                  <a:gd name="connsiteX11" fmla="*/ 42308 w 51333"/>
                  <a:gd name="connsiteY11" fmla="*/ 40699 h 59635"/>
                  <a:gd name="connsiteX12" fmla="*/ 51333 w 51333"/>
                  <a:gd name="connsiteY12" fmla="*/ 42395 h 59635"/>
                  <a:gd name="connsiteX13" fmla="*/ 42872 w 51333"/>
                  <a:gd name="connsiteY13" fmla="*/ 55114 h 59635"/>
                  <a:gd name="connsiteX14" fmla="*/ 26795 w 51333"/>
                  <a:gd name="connsiteY14" fmla="*/ 59636 h 59635"/>
                  <a:gd name="connsiteX15" fmla="*/ 7333 w 51333"/>
                  <a:gd name="connsiteY15" fmla="*/ 51722 h 59635"/>
                  <a:gd name="connsiteX16" fmla="*/ 0 w 51333"/>
                  <a:gd name="connsiteY16" fmla="*/ 29677 h 59635"/>
                  <a:gd name="connsiteX17" fmla="*/ 1974 w 51333"/>
                  <a:gd name="connsiteY17" fmla="*/ 16958 h 59635"/>
                  <a:gd name="connsiteX18" fmla="*/ 7615 w 51333"/>
                  <a:gd name="connsiteY18" fmla="*/ 7631 h 59635"/>
                  <a:gd name="connsiteX19" fmla="*/ 16077 w 51333"/>
                  <a:gd name="connsiteY19" fmla="*/ 1978 h 59635"/>
                  <a:gd name="connsiteX20" fmla="*/ 26513 w 51333"/>
                  <a:gd name="connsiteY20" fmla="*/ 0 h 59635"/>
                  <a:gd name="connsiteX21" fmla="*/ 44564 w 51333"/>
                  <a:gd name="connsiteY21" fmla="*/ 7349 h 59635"/>
                  <a:gd name="connsiteX22" fmla="*/ 51333 w 51333"/>
                  <a:gd name="connsiteY22" fmla="*/ 27698 h 59635"/>
                  <a:gd name="connsiteX23" fmla="*/ 51333 w 51333"/>
                  <a:gd name="connsiteY23" fmla="*/ 31372 h 59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1333" h="59635">
                    <a:moveTo>
                      <a:pt x="26513" y="7914"/>
                    </a:moveTo>
                    <a:cubicBezTo>
                      <a:pt x="22000" y="7914"/>
                      <a:pt x="18333" y="9327"/>
                      <a:pt x="15513" y="12153"/>
                    </a:cubicBezTo>
                    <a:cubicBezTo>
                      <a:pt x="12410" y="14980"/>
                      <a:pt x="10718" y="18654"/>
                      <a:pt x="9872" y="23176"/>
                    </a:cubicBezTo>
                    <a:lnTo>
                      <a:pt x="42026" y="23176"/>
                    </a:lnTo>
                    <a:cubicBezTo>
                      <a:pt x="41744" y="18654"/>
                      <a:pt x="40333" y="14980"/>
                      <a:pt x="38077" y="12153"/>
                    </a:cubicBezTo>
                    <a:cubicBezTo>
                      <a:pt x="35256" y="9327"/>
                      <a:pt x="31590" y="7914"/>
                      <a:pt x="26513" y="7914"/>
                    </a:cubicBezTo>
                    <a:moveTo>
                      <a:pt x="51333" y="31372"/>
                    </a:moveTo>
                    <a:lnTo>
                      <a:pt x="9590" y="31372"/>
                    </a:lnTo>
                    <a:cubicBezTo>
                      <a:pt x="9872" y="37873"/>
                      <a:pt x="11564" y="42678"/>
                      <a:pt x="14949" y="46069"/>
                    </a:cubicBezTo>
                    <a:cubicBezTo>
                      <a:pt x="18051" y="49461"/>
                      <a:pt x="22282" y="51157"/>
                      <a:pt x="27077" y="51157"/>
                    </a:cubicBezTo>
                    <a:cubicBezTo>
                      <a:pt x="31590" y="51157"/>
                      <a:pt x="34974" y="50026"/>
                      <a:pt x="37513" y="48048"/>
                    </a:cubicBezTo>
                    <a:cubicBezTo>
                      <a:pt x="40051" y="46069"/>
                      <a:pt x="41462" y="43526"/>
                      <a:pt x="42308" y="40699"/>
                    </a:cubicBezTo>
                    <a:lnTo>
                      <a:pt x="51333" y="42395"/>
                    </a:lnTo>
                    <a:cubicBezTo>
                      <a:pt x="49923" y="47765"/>
                      <a:pt x="47103" y="52005"/>
                      <a:pt x="42872" y="55114"/>
                    </a:cubicBezTo>
                    <a:cubicBezTo>
                      <a:pt x="38641" y="58223"/>
                      <a:pt x="33282" y="59636"/>
                      <a:pt x="26795" y="59636"/>
                    </a:cubicBezTo>
                    <a:cubicBezTo>
                      <a:pt x="18615" y="59636"/>
                      <a:pt x="12128" y="57092"/>
                      <a:pt x="7333" y="51722"/>
                    </a:cubicBezTo>
                    <a:cubicBezTo>
                      <a:pt x="2538" y="46352"/>
                      <a:pt x="0" y="39004"/>
                      <a:pt x="0" y="29677"/>
                    </a:cubicBezTo>
                    <a:cubicBezTo>
                      <a:pt x="0" y="24872"/>
                      <a:pt x="564" y="20632"/>
                      <a:pt x="1974" y="16958"/>
                    </a:cubicBezTo>
                    <a:cubicBezTo>
                      <a:pt x="3385" y="13284"/>
                      <a:pt x="5359" y="10175"/>
                      <a:pt x="7615" y="7631"/>
                    </a:cubicBezTo>
                    <a:cubicBezTo>
                      <a:pt x="9872" y="5087"/>
                      <a:pt x="12974" y="3109"/>
                      <a:pt x="16077" y="1978"/>
                    </a:cubicBezTo>
                    <a:cubicBezTo>
                      <a:pt x="19462" y="565"/>
                      <a:pt x="22846" y="0"/>
                      <a:pt x="26513" y="0"/>
                    </a:cubicBezTo>
                    <a:cubicBezTo>
                      <a:pt x="34128" y="0"/>
                      <a:pt x="40051" y="2544"/>
                      <a:pt x="44564" y="7349"/>
                    </a:cubicBezTo>
                    <a:cubicBezTo>
                      <a:pt x="49077" y="12153"/>
                      <a:pt x="51333" y="18937"/>
                      <a:pt x="51333" y="27698"/>
                    </a:cubicBezTo>
                    <a:lnTo>
                      <a:pt x="51333" y="31372"/>
                    </a:lnTo>
                    <a:close/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</p:grp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662245DA-09BF-0D40-B5B8-6858F4AEEA37}"/>
                </a:ext>
              </a:extLst>
            </p:cNvPr>
            <p:cNvSpPr/>
            <p:nvPr/>
          </p:nvSpPr>
          <p:spPr>
            <a:xfrm>
              <a:off x="1396901" y="6058612"/>
              <a:ext cx="75307" cy="57374"/>
            </a:xfrm>
            <a:custGeom>
              <a:avLst/>
              <a:gdLst>
                <a:gd name="connsiteX0" fmla="*/ 75308 w 75307"/>
                <a:gd name="connsiteY0" fmla="*/ 0 h 57374"/>
                <a:gd name="connsiteX1" fmla="*/ 75308 w 75307"/>
                <a:gd name="connsiteY1" fmla="*/ 57375 h 57374"/>
                <a:gd name="connsiteX2" fmla="*/ 0 w 75307"/>
                <a:gd name="connsiteY2" fmla="*/ 57375 h 57374"/>
                <a:gd name="connsiteX3" fmla="*/ 0 w 75307"/>
                <a:gd name="connsiteY3" fmla="*/ 0 h 57374"/>
                <a:gd name="connsiteX4" fmla="*/ 9308 w 75307"/>
                <a:gd name="connsiteY4" fmla="*/ 0 h 57374"/>
                <a:gd name="connsiteX5" fmla="*/ 9308 w 75307"/>
                <a:gd name="connsiteY5" fmla="*/ 48613 h 57374"/>
                <a:gd name="connsiteX6" fmla="*/ 32718 w 75307"/>
                <a:gd name="connsiteY6" fmla="*/ 48613 h 57374"/>
                <a:gd name="connsiteX7" fmla="*/ 32718 w 75307"/>
                <a:gd name="connsiteY7" fmla="*/ 0 h 57374"/>
                <a:gd name="connsiteX8" fmla="*/ 42308 w 75307"/>
                <a:gd name="connsiteY8" fmla="*/ 0 h 57374"/>
                <a:gd name="connsiteX9" fmla="*/ 42308 w 75307"/>
                <a:gd name="connsiteY9" fmla="*/ 48613 h 57374"/>
                <a:gd name="connsiteX10" fmla="*/ 65718 w 75307"/>
                <a:gd name="connsiteY10" fmla="*/ 48613 h 57374"/>
                <a:gd name="connsiteX11" fmla="*/ 65718 w 75307"/>
                <a:gd name="connsiteY11" fmla="*/ 0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07" h="57374">
                  <a:moveTo>
                    <a:pt x="75308" y="0"/>
                  </a:moveTo>
                  <a:lnTo>
                    <a:pt x="75308" y="57375"/>
                  </a:lnTo>
                  <a:lnTo>
                    <a:pt x="0" y="57375"/>
                  </a:lnTo>
                  <a:lnTo>
                    <a:pt x="0" y="0"/>
                  </a:lnTo>
                  <a:lnTo>
                    <a:pt x="9308" y="0"/>
                  </a:lnTo>
                  <a:lnTo>
                    <a:pt x="9308" y="48613"/>
                  </a:lnTo>
                  <a:lnTo>
                    <a:pt x="32718" y="48613"/>
                  </a:lnTo>
                  <a:lnTo>
                    <a:pt x="32718" y="0"/>
                  </a:lnTo>
                  <a:lnTo>
                    <a:pt x="42308" y="0"/>
                  </a:lnTo>
                  <a:lnTo>
                    <a:pt x="42308" y="48613"/>
                  </a:lnTo>
                  <a:lnTo>
                    <a:pt x="65718" y="48613"/>
                  </a:lnTo>
                  <a:lnTo>
                    <a:pt x="65718" y="0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8EE32939-128C-A04C-8F2B-03BD54544DBA}"/>
                </a:ext>
              </a:extLst>
            </p:cNvPr>
            <p:cNvSpPr/>
            <p:nvPr/>
          </p:nvSpPr>
          <p:spPr>
            <a:xfrm>
              <a:off x="1486311" y="6057764"/>
              <a:ext cx="51333" cy="59635"/>
            </a:xfrm>
            <a:custGeom>
              <a:avLst/>
              <a:gdLst>
                <a:gd name="connsiteX0" fmla="*/ 26513 w 51333"/>
                <a:gd name="connsiteY0" fmla="*/ 7914 h 59635"/>
                <a:gd name="connsiteX1" fmla="*/ 15513 w 51333"/>
                <a:gd name="connsiteY1" fmla="*/ 12153 h 59635"/>
                <a:gd name="connsiteX2" fmla="*/ 9872 w 51333"/>
                <a:gd name="connsiteY2" fmla="*/ 23176 h 59635"/>
                <a:gd name="connsiteX3" fmla="*/ 41744 w 51333"/>
                <a:gd name="connsiteY3" fmla="*/ 23176 h 59635"/>
                <a:gd name="connsiteX4" fmla="*/ 37795 w 51333"/>
                <a:gd name="connsiteY4" fmla="*/ 12153 h 59635"/>
                <a:gd name="connsiteX5" fmla="*/ 26513 w 51333"/>
                <a:gd name="connsiteY5" fmla="*/ 7914 h 59635"/>
                <a:gd name="connsiteX6" fmla="*/ 51333 w 51333"/>
                <a:gd name="connsiteY6" fmla="*/ 31372 h 59635"/>
                <a:gd name="connsiteX7" fmla="*/ 9590 w 51333"/>
                <a:gd name="connsiteY7" fmla="*/ 31372 h 59635"/>
                <a:gd name="connsiteX8" fmla="*/ 14949 w 51333"/>
                <a:gd name="connsiteY8" fmla="*/ 46069 h 59635"/>
                <a:gd name="connsiteX9" fmla="*/ 27077 w 51333"/>
                <a:gd name="connsiteY9" fmla="*/ 51157 h 59635"/>
                <a:gd name="connsiteX10" fmla="*/ 37513 w 51333"/>
                <a:gd name="connsiteY10" fmla="*/ 48048 h 59635"/>
                <a:gd name="connsiteX11" fmla="*/ 42308 w 51333"/>
                <a:gd name="connsiteY11" fmla="*/ 40699 h 59635"/>
                <a:gd name="connsiteX12" fmla="*/ 51333 w 51333"/>
                <a:gd name="connsiteY12" fmla="*/ 42395 h 59635"/>
                <a:gd name="connsiteX13" fmla="*/ 42872 w 51333"/>
                <a:gd name="connsiteY13" fmla="*/ 55114 h 59635"/>
                <a:gd name="connsiteX14" fmla="*/ 26795 w 51333"/>
                <a:gd name="connsiteY14" fmla="*/ 59636 h 59635"/>
                <a:gd name="connsiteX15" fmla="*/ 7333 w 51333"/>
                <a:gd name="connsiteY15" fmla="*/ 51722 h 59635"/>
                <a:gd name="connsiteX16" fmla="*/ 0 w 51333"/>
                <a:gd name="connsiteY16" fmla="*/ 29677 h 59635"/>
                <a:gd name="connsiteX17" fmla="*/ 1974 w 51333"/>
                <a:gd name="connsiteY17" fmla="*/ 16958 h 59635"/>
                <a:gd name="connsiteX18" fmla="*/ 7615 w 51333"/>
                <a:gd name="connsiteY18" fmla="*/ 7631 h 59635"/>
                <a:gd name="connsiteX19" fmla="*/ 16077 w 51333"/>
                <a:gd name="connsiteY19" fmla="*/ 1978 h 59635"/>
                <a:gd name="connsiteX20" fmla="*/ 26513 w 51333"/>
                <a:gd name="connsiteY20" fmla="*/ 0 h 59635"/>
                <a:gd name="connsiteX21" fmla="*/ 44564 w 51333"/>
                <a:gd name="connsiteY21" fmla="*/ 7349 h 59635"/>
                <a:gd name="connsiteX22" fmla="*/ 51333 w 51333"/>
                <a:gd name="connsiteY22" fmla="*/ 27698 h 59635"/>
                <a:gd name="connsiteX23" fmla="*/ 51333 w 51333"/>
                <a:gd name="connsiteY23" fmla="*/ 31372 h 59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1333" h="59635">
                  <a:moveTo>
                    <a:pt x="26513" y="7914"/>
                  </a:moveTo>
                  <a:cubicBezTo>
                    <a:pt x="22000" y="7914"/>
                    <a:pt x="18333" y="9327"/>
                    <a:pt x="15513" y="12153"/>
                  </a:cubicBezTo>
                  <a:cubicBezTo>
                    <a:pt x="12410" y="14980"/>
                    <a:pt x="10718" y="18654"/>
                    <a:pt x="9872" y="23176"/>
                  </a:cubicBezTo>
                  <a:lnTo>
                    <a:pt x="41744" y="23176"/>
                  </a:lnTo>
                  <a:cubicBezTo>
                    <a:pt x="41462" y="18654"/>
                    <a:pt x="40051" y="14980"/>
                    <a:pt x="37795" y="12153"/>
                  </a:cubicBezTo>
                  <a:cubicBezTo>
                    <a:pt x="35256" y="9327"/>
                    <a:pt x="31590" y="7914"/>
                    <a:pt x="26513" y="7914"/>
                  </a:cubicBezTo>
                  <a:moveTo>
                    <a:pt x="51333" y="31372"/>
                  </a:moveTo>
                  <a:lnTo>
                    <a:pt x="9590" y="31372"/>
                  </a:lnTo>
                  <a:cubicBezTo>
                    <a:pt x="9872" y="37873"/>
                    <a:pt x="11564" y="42678"/>
                    <a:pt x="14949" y="46069"/>
                  </a:cubicBezTo>
                  <a:cubicBezTo>
                    <a:pt x="18051" y="49461"/>
                    <a:pt x="22282" y="51157"/>
                    <a:pt x="27077" y="51157"/>
                  </a:cubicBezTo>
                  <a:cubicBezTo>
                    <a:pt x="31590" y="51157"/>
                    <a:pt x="34974" y="50026"/>
                    <a:pt x="37513" y="48048"/>
                  </a:cubicBezTo>
                  <a:cubicBezTo>
                    <a:pt x="40051" y="46069"/>
                    <a:pt x="41462" y="43526"/>
                    <a:pt x="42308" y="40699"/>
                  </a:cubicBezTo>
                  <a:lnTo>
                    <a:pt x="51333" y="42395"/>
                  </a:lnTo>
                  <a:cubicBezTo>
                    <a:pt x="49923" y="47765"/>
                    <a:pt x="47103" y="52005"/>
                    <a:pt x="42872" y="55114"/>
                  </a:cubicBezTo>
                  <a:cubicBezTo>
                    <a:pt x="38641" y="58223"/>
                    <a:pt x="33282" y="59636"/>
                    <a:pt x="26795" y="59636"/>
                  </a:cubicBezTo>
                  <a:cubicBezTo>
                    <a:pt x="18615" y="59636"/>
                    <a:pt x="12128" y="57092"/>
                    <a:pt x="7333" y="51722"/>
                  </a:cubicBezTo>
                  <a:cubicBezTo>
                    <a:pt x="2538" y="46352"/>
                    <a:pt x="0" y="39004"/>
                    <a:pt x="0" y="29677"/>
                  </a:cubicBezTo>
                  <a:cubicBezTo>
                    <a:pt x="0" y="24872"/>
                    <a:pt x="564" y="20632"/>
                    <a:pt x="1974" y="16958"/>
                  </a:cubicBezTo>
                  <a:cubicBezTo>
                    <a:pt x="3385" y="13284"/>
                    <a:pt x="5359" y="10175"/>
                    <a:pt x="7615" y="7631"/>
                  </a:cubicBezTo>
                  <a:cubicBezTo>
                    <a:pt x="9872" y="5087"/>
                    <a:pt x="12974" y="3109"/>
                    <a:pt x="16077" y="1978"/>
                  </a:cubicBezTo>
                  <a:cubicBezTo>
                    <a:pt x="19462" y="565"/>
                    <a:pt x="22846" y="0"/>
                    <a:pt x="26513" y="0"/>
                  </a:cubicBezTo>
                  <a:cubicBezTo>
                    <a:pt x="34128" y="0"/>
                    <a:pt x="40051" y="2544"/>
                    <a:pt x="44564" y="7349"/>
                  </a:cubicBezTo>
                  <a:cubicBezTo>
                    <a:pt x="49077" y="12153"/>
                    <a:pt x="51333" y="18937"/>
                    <a:pt x="51333" y="27698"/>
                  </a:cubicBezTo>
                  <a:lnTo>
                    <a:pt x="51333" y="31372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96A39E2E-C03C-5343-AA11-E77BC8EC94E4}"/>
                </a:ext>
              </a:extLst>
            </p:cNvPr>
            <p:cNvSpPr/>
            <p:nvPr/>
          </p:nvSpPr>
          <p:spPr>
            <a:xfrm>
              <a:off x="1551747" y="6058612"/>
              <a:ext cx="49076" cy="57374"/>
            </a:xfrm>
            <a:custGeom>
              <a:avLst/>
              <a:gdLst>
                <a:gd name="connsiteX0" fmla="*/ 0 w 49076"/>
                <a:gd name="connsiteY0" fmla="*/ 57375 h 57374"/>
                <a:gd name="connsiteX1" fmla="*/ 0 w 49076"/>
                <a:gd name="connsiteY1" fmla="*/ 0 h 57374"/>
                <a:gd name="connsiteX2" fmla="*/ 9308 w 49076"/>
                <a:gd name="connsiteY2" fmla="*/ 0 h 57374"/>
                <a:gd name="connsiteX3" fmla="*/ 9308 w 49076"/>
                <a:gd name="connsiteY3" fmla="*/ 23459 h 57374"/>
                <a:gd name="connsiteX4" fmla="*/ 39769 w 49076"/>
                <a:gd name="connsiteY4" fmla="*/ 23459 h 57374"/>
                <a:gd name="connsiteX5" fmla="*/ 39769 w 49076"/>
                <a:gd name="connsiteY5" fmla="*/ 0 h 57374"/>
                <a:gd name="connsiteX6" fmla="*/ 49077 w 49076"/>
                <a:gd name="connsiteY6" fmla="*/ 0 h 57374"/>
                <a:gd name="connsiteX7" fmla="*/ 49077 w 49076"/>
                <a:gd name="connsiteY7" fmla="*/ 57375 h 57374"/>
                <a:gd name="connsiteX8" fmla="*/ 39769 w 49076"/>
                <a:gd name="connsiteY8" fmla="*/ 57375 h 57374"/>
                <a:gd name="connsiteX9" fmla="*/ 39769 w 49076"/>
                <a:gd name="connsiteY9" fmla="*/ 32503 h 57374"/>
                <a:gd name="connsiteX10" fmla="*/ 9308 w 49076"/>
                <a:gd name="connsiteY10" fmla="*/ 32503 h 57374"/>
                <a:gd name="connsiteX11" fmla="*/ 9308 w 49076"/>
                <a:gd name="connsiteY11" fmla="*/ 57375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9076" h="57374">
                  <a:moveTo>
                    <a:pt x="0" y="57375"/>
                  </a:moveTo>
                  <a:lnTo>
                    <a:pt x="0" y="0"/>
                  </a:lnTo>
                  <a:lnTo>
                    <a:pt x="9308" y="0"/>
                  </a:lnTo>
                  <a:lnTo>
                    <a:pt x="9308" y="23459"/>
                  </a:lnTo>
                  <a:lnTo>
                    <a:pt x="39769" y="23459"/>
                  </a:lnTo>
                  <a:lnTo>
                    <a:pt x="39769" y="0"/>
                  </a:lnTo>
                  <a:lnTo>
                    <a:pt x="49077" y="0"/>
                  </a:lnTo>
                  <a:lnTo>
                    <a:pt x="49077" y="57375"/>
                  </a:lnTo>
                  <a:lnTo>
                    <a:pt x="39769" y="57375"/>
                  </a:lnTo>
                  <a:lnTo>
                    <a:pt x="39769" y="32503"/>
                  </a:lnTo>
                  <a:lnTo>
                    <a:pt x="9308" y="32503"/>
                  </a:lnTo>
                  <a:lnTo>
                    <a:pt x="9308" y="57375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2FEF830E-047D-F44F-BD4C-7111A03A4967}"/>
                </a:ext>
              </a:extLst>
            </p:cNvPr>
            <p:cNvSpPr/>
            <p:nvPr/>
          </p:nvSpPr>
          <p:spPr>
            <a:xfrm>
              <a:off x="1618875" y="6058612"/>
              <a:ext cx="47948" cy="57374"/>
            </a:xfrm>
            <a:custGeom>
              <a:avLst/>
              <a:gdLst>
                <a:gd name="connsiteX0" fmla="*/ 10154 w 47948"/>
                <a:gd name="connsiteY0" fmla="*/ 57375 h 57374"/>
                <a:gd name="connsiteX1" fmla="*/ 0 w 47948"/>
                <a:gd name="connsiteY1" fmla="*/ 57375 h 57374"/>
                <a:gd name="connsiteX2" fmla="*/ 0 w 47948"/>
                <a:gd name="connsiteY2" fmla="*/ 0 h 57374"/>
                <a:gd name="connsiteX3" fmla="*/ 9026 w 47948"/>
                <a:gd name="connsiteY3" fmla="*/ 0 h 57374"/>
                <a:gd name="connsiteX4" fmla="*/ 9026 w 47948"/>
                <a:gd name="connsiteY4" fmla="*/ 44939 h 57374"/>
                <a:gd name="connsiteX5" fmla="*/ 37513 w 47948"/>
                <a:gd name="connsiteY5" fmla="*/ 0 h 57374"/>
                <a:gd name="connsiteX6" fmla="*/ 47949 w 47948"/>
                <a:gd name="connsiteY6" fmla="*/ 0 h 57374"/>
                <a:gd name="connsiteX7" fmla="*/ 47949 w 47948"/>
                <a:gd name="connsiteY7" fmla="*/ 57375 h 57374"/>
                <a:gd name="connsiteX8" fmla="*/ 38923 w 47948"/>
                <a:gd name="connsiteY8" fmla="*/ 57375 h 57374"/>
                <a:gd name="connsiteX9" fmla="*/ 38923 w 47948"/>
                <a:gd name="connsiteY9" fmla="*/ 12153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948" h="57374">
                  <a:moveTo>
                    <a:pt x="10154" y="57375"/>
                  </a:moveTo>
                  <a:lnTo>
                    <a:pt x="0" y="57375"/>
                  </a:lnTo>
                  <a:lnTo>
                    <a:pt x="0" y="0"/>
                  </a:lnTo>
                  <a:lnTo>
                    <a:pt x="9026" y="0"/>
                  </a:lnTo>
                  <a:lnTo>
                    <a:pt x="9026" y="44939"/>
                  </a:lnTo>
                  <a:lnTo>
                    <a:pt x="37513" y="0"/>
                  </a:lnTo>
                  <a:lnTo>
                    <a:pt x="47949" y="0"/>
                  </a:lnTo>
                  <a:lnTo>
                    <a:pt x="47949" y="57375"/>
                  </a:lnTo>
                  <a:lnTo>
                    <a:pt x="38923" y="57375"/>
                  </a:lnTo>
                  <a:lnTo>
                    <a:pt x="38923" y="12153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C34DED5D-3D96-084B-84A2-FB271F0EB689}"/>
                </a:ext>
              </a:extLst>
            </p:cNvPr>
            <p:cNvSpPr/>
            <p:nvPr/>
          </p:nvSpPr>
          <p:spPr>
            <a:xfrm>
              <a:off x="1684875" y="6036849"/>
              <a:ext cx="48230" cy="79137"/>
            </a:xfrm>
            <a:custGeom>
              <a:avLst/>
              <a:gdLst>
                <a:gd name="connsiteX0" fmla="*/ 24256 w 48230"/>
                <a:gd name="connsiteY0" fmla="*/ 15545 h 79137"/>
                <a:gd name="connsiteX1" fmla="*/ 11282 w 48230"/>
                <a:gd name="connsiteY1" fmla="*/ 11305 h 79137"/>
                <a:gd name="connsiteX2" fmla="*/ 7051 w 48230"/>
                <a:gd name="connsiteY2" fmla="*/ 0 h 79137"/>
                <a:gd name="connsiteX3" fmla="*/ 14949 w 48230"/>
                <a:gd name="connsiteY3" fmla="*/ 0 h 79137"/>
                <a:gd name="connsiteX4" fmla="*/ 17487 w 48230"/>
                <a:gd name="connsiteY4" fmla="*/ 6218 h 79137"/>
                <a:gd name="connsiteX5" fmla="*/ 23974 w 48230"/>
                <a:gd name="connsiteY5" fmla="*/ 8479 h 79137"/>
                <a:gd name="connsiteX6" fmla="*/ 30462 w 48230"/>
                <a:gd name="connsiteY6" fmla="*/ 6218 h 79137"/>
                <a:gd name="connsiteX7" fmla="*/ 33000 w 48230"/>
                <a:gd name="connsiteY7" fmla="*/ 0 h 79137"/>
                <a:gd name="connsiteX8" fmla="*/ 40897 w 48230"/>
                <a:gd name="connsiteY8" fmla="*/ 0 h 79137"/>
                <a:gd name="connsiteX9" fmla="*/ 36667 w 48230"/>
                <a:gd name="connsiteY9" fmla="*/ 11305 h 79137"/>
                <a:gd name="connsiteX10" fmla="*/ 24256 w 48230"/>
                <a:gd name="connsiteY10" fmla="*/ 15545 h 79137"/>
                <a:gd name="connsiteX11" fmla="*/ 10154 w 48230"/>
                <a:gd name="connsiteY11" fmla="*/ 79138 h 79137"/>
                <a:gd name="connsiteX12" fmla="*/ 0 w 48230"/>
                <a:gd name="connsiteY12" fmla="*/ 79138 h 79137"/>
                <a:gd name="connsiteX13" fmla="*/ 0 w 48230"/>
                <a:gd name="connsiteY13" fmla="*/ 21763 h 79137"/>
                <a:gd name="connsiteX14" fmla="*/ 9308 w 48230"/>
                <a:gd name="connsiteY14" fmla="*/ 21763 h 79137"/>
                <a:gd name="connsiteX15" fmla="*/ 9308 w 48230"/>
                <a:gd name="connsiteY15" fmla="*/ 66702 h 79137"/>
                <a:gd name="connsiteX16" fmla="*/ 37795 w 48230"/>
                <a:gd name="connsiteY16" fmla="*/ 21763 h 79137"/>
                <a:gd name="connsiteX17" fmla="*/ 48231 w 48230"/>
                <a:gd name="connsiteY17" fmla="*/ 21763 h 79137"/>
                <a:gd name="connsiteX18" fmla="*/ 48231 w 48230"/>
                <a:gd name="connsiteY18" fmla="*/ 79138 h 79137"/>
                <a:gd name="connsiteX19" fmla="*/ 38923 w 48230"/>
                <a:gd name="connsiteY19" fmla="*/ 79138 h 79137"/>
                <a:gd name="connsiteX20" fmla="*/ 38923 w 48230"/>
                <a:gd name="connsiteY20" fmla="*/ 33916 h 79137"/>
                <a:gd name="connsiteX21" fmla="*/ 10154 w 48230"/>
                <a:gd name="connsiteY21" fmla="*/ 79138 h 79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8230" h="79137">
                  <a:moveTo>
                    <a:pt x="24256" y="15545"/>
                  </a:moveTo>
                  <a:cubicBezTo>
                    <a:pt x="18333" y="15545"/>
                    <a:pt x="14103" y="14132"/>
                    <a:pt x="11282" y="11305"/>
                  </a:cubicBezTo>
                  <a:cubicBezTo>
                    <a:pt x="8462" y="8479"/>
                    <a:pt x="7051" y="4805"/>
                    <a:pt x="7051" y="0"/>
                  </a:cubicBezTo>
                  <a:lnTo>
                    <a:pt x="14949" y="0"/>
                  </a:lnTo>
                  <a:cubicBezTo>
                    <a:pt x="15231" y="2544"/>
                    <a:pt x="16077" y="4805"/>
                    <a:pt x="17487" y="6218"/>
                  </a:cubicBezTo>
                  <a:cubicBezTo>
                    <a:pt x="18897" y="7631"/>
                    <a:pt x="21154" y="8479"/>
                    <a:pt x="23974" y="8479"/>
                  </a:cubicBezTo>
                  <a:cubicBezTo>
                    <a:pt x="26795" y="8479"/>
                    <a:pt x="29051" y="7631"/>
                    <a:pt x="30462" y="6218"/>
                  </a:cubicBezTo>
                  <a:cubicBezTo>
                    <a:pt x="31872" y="4805"/>
                    <a:pt x="32718" y="2544"/>
                    <a:pt x="33000" y="0"/>
                  </a:cubicBezTo>
                  <a:lnTo>
                    <a:pt x="40897" y="0"/>
                  </a:lnTo>
                  <a:cubicBezTo>
                    <a:pt x="40615" y="4522"/>
                    <a:pt x="39205" y="8196"/>
                    <a:pt x="36667" y="11305"/>
                  </a:cubicBezTo>
                  <a:cubicBezTo>
                    <a:pt x="34128" y="14132"/>
                    <a:pt x="29897" y="15545"/>
                    <a:pt x="24256" y="15545"/>
                  </a:cubicBezTo>
                  <a:moveTo>
                    <a:pt x="10154" y="79138"/>
                  </a:moveTo>
                  <a:lnTo>
                    <a:pt x="0" y="79138"/>
                  </a:lnTo>
                  <a:lnTo>
                    <a:pt x="0" y="21763"/>
                  </a:lnTo>
                  <a:lnTo>
                    <a:pt x="9308" y="21763"/>
                  </a:lnTo>
                  <a:lnTo>
                    <a:pt x="9308" y="66702"/>
                  </a:lnTo>
                  <a:lnTo>
                    <a:pt x="37795" y="21763"/>
                  </a:lnTo>
                  <a:lnTo>
                    <a:pt x="48231" y="21763"/>
                  </a:lnTo>
                  <a:lnTo>
                    <a:pt x="48231" y="79138"/>
                  </a:lnTo>
                  <a:lnTo>
                    <a:pt x="38923" y="79138"/>
                  </a:lnTo>
                  <a:lnTo>
                    <a:pt x="38923" y="33916"/>
                  </a:lnTo>
                  <a:lnTo>
                    <a:pt x="10154" y="79138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7D18C1D5-F984-8B4E-A0BF-38700579D3AC}"/>
                </a:ext>
              </a:extLst>
            </p:cNvPr>
            <p:cNvSpPr/>
            <p:nvPr/>
          </p:nvSpPr>
          <p:spPr>
            <a:xfrm>
              <a:off x="1260952" y="5466493"/>
              <a:ext cx="483718" cy="255784"/>
            </a:xfrm>
            <a:custGeom>
              <a:avLst/>
              <a:gdLst>
                <a:gd name="connsiteX0" fmla="*/ 483718 w 483718"/>
                <a:gd name="connsiteY0" fmla="*/ 0 h 255784"/>
                <a:gd name="connsiteX1" fmla="*/ 0 w 483718"/>
                <a:gd name="connsiteY1" fmla="*/ 212541 h 255784"/>
                <a:gd name="connsiteX2" fmla="*/ 0 w 483718"/>
                <a:gd name="connsiteY2" fmla="*/ 255784 h 255784"/>
                <a:gd name="connsiteX3" fmla="*/ 483718 w 483718"/>
                <a:gd name="connsiteY3" fmla="*/ 43243 h 255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3718" h="255784">
                  <a:moveTo>
                    <a:pt x="483718" y="0"/>
                  </a:moveTo>
                  <a:lnTo>
                    <a:pt x="0" y="212541"/>
                  </a:lnTo>
                  <a:lnTo>
                    <a:pt x="0" y="255784"/>
                  </a:lnTo>
                  <a:lnTo>
                    <a:pt x="483718" y="43243"/>
                  </a:lnTo>
                  <a:close/>
                </a:path>
              </a:pathLst>
            </a:custGeom>
            <a:solidFill>
              <a:srgbClr val="E22B26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</p:grp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48B11A7-F13B-A341-B3D6-5CBDA7491E3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021057" y="5456641"/>
            <a:ext cx="1768431" cy="953112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spcBef>
                <a:spcPts val="0"/>
              </a:spcBef>
              <a:buFontTx/>
              <a:buNone/>
              <a:defRPr lang="en-GB" sz="1000" b="0" i="0" kern="1200" dirty="0" smtClean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buFontTx/>
              <a:buNone/>
              <a:defRPr lang="en-GB" sz="1000" b="0" i="0" kern="1200" dirty="0" smtClean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buFontTx/>
              <a:buNone/>
              <a:defRPr lang="en-GB" sz="1000" b="0" i="0" kern="1200" dirty="0" smtClean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</a:lstStyle>
          <a:p>
            <a:pPr lvl="0"/>
            <a:r>
              <a:rPr lang="en-GB" dirty="0"/>
              <a:t>(495) 231-77-71</a:t>
            </a:r>
          </a:p>
          <a:p>
            <a:pPr lvl="0"/>
            <a:r>
              <a:rPr lang="en-GB" dirty="0" err="1"/>
              <a:t>press@omk.ru</a:t>
            </a:r>
            <a:endParaRPr lang="en-GB" dirty="0"/>
          </a:p>
          <a:p>
            <a:pPr lvl="0"/>
            <a:r>
              <a:rPr lang="en-GB" dirty="0" err="1"/>
              <a:t>www.omk.ru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13472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ontent">
    <p:bg>
      <p:bgPr>
        <a:solidFill>
          <a:srgbClr val="1921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B144694-7FC2-824B-ACAA-93D4B0E2FE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67350" y="4284664"/>
            <a:ext cx="8957738" cy="863599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400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Текст слайда</a:t>
            </a:r>
            <a:endParaRPr lang="x-none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B3FB19-848E-CB42-A250-50BFE3733C9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2197100" y="1361793"/>
            <a:ext cx="2735263" cy="2769420"/>
          </a:xfrm>
          <a:prstGeom prst="ellipse">
            <a:avLst/>
          </a:prstGeom>
        </p:spPr>
        <p:txBody>
          <a:bodyPr anchor="ctr"/>
          <a:lstStyle>
            <a:lvl1pPr algn="ctr">
              <a:buFontTx/>
              <a:buNone/>
              <a:defRPr sz="2000" b="1"/>
            </a:lvl1pPr>
          </a:lstStyle>
          <a:p>
            <a:endParaRPr lang="x-none" dirty="0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133D6222-9800-8D43-9D80-0E2EC5A8DC6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445291" y="1880431"/>
            <a:ext cx="2294140" cy="2263667"/>
          </a:xfrm>
          <a:prstGeom prst="ellipse">
            <a:avLst/>
          </a:prstGeom>
        </p:spPr>
        <p:txBody>
          <a:bodyPr anchor="ctr"/>
          <a:lstStyle>
            <a:lvl1pPr algn="ctr">
              <a:buFontTx/>
              <a:buNone/>
              <a:defRPr sz="2000" b="1"/>
            </a:lvl1pPr>
          </a:lstStyle>
          <a:p>
            <a:endParaRPr lang="x-none" dirty="0"/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BBB33A9A-57E1-A549-8745-8EC438FB048B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703129" y="922888"/>
            <a:ext cx="1800225" cy="1836736"/>
          </a:xfrm>
          <a:prstGeom prst="ellipse">
            <a:avLst/>
          </a:prstGeom>
        </p:spPr>
        <p:txBody>
          <a:bodyPr anchor="ctr"/>
          <a:lstStyle>
            <a:lvl1pPr algn="ctr">
              <a:buFontTx/>
              <a:buNone/>
              <a:defRPr sz="2000" b="1"/>
            </a:lvl1pPr>
          </a:lstStyle>
          <a:p>
            <a:endParaRPr lang="x-none" dirty="0"/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9B905518-2D7F-0240-A1D8-DA8BBE84B01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267350" y="5299599"/>
            <a:ext cx="8957738" cy="365125"/>
          </a:xfrm>
          <a:prstGeom prst="rect">
            <a:avLst/>
          </a:prstGeom>
        </p:spPr>
        <p:txBody>
          <a:bodyPr anchor="b"/>
          <a:lstStyle>
            <a:lvl1pPr marL="0" indent="0" algn="ctr">
              <a:buFontTx/>
              <a:buNone/>
              <a:defRPr sz="1100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Description text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E3C393C-3885-0E44-A85A-ECDB39A626E4}"/>
              </a:ext>
            </a:extLst>
          </p:cNvPr>
          <p:cNvCxnSpPr>
            <a:cxnSpLocks/>
          </p:cNvCxnSpPr>
          <p:nvPr userDrawn="1"/>
        </p:nvCxnSpPr>
        <p:spPr>
          <a:xfrm>
            <a:off x="360363" y="356045"/>
            <a:ext cx="10801350" cy="0"/>
          </a:xfrm>
          <a:prstGeom prst="line">
            <a:avLst/>
          </a:prstGeom>
          <a:ln w="19050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E231F51B-9E6C-E842-B5E8-31A30E7C1E3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246" y="371976"/>
            <a:ext cx="2447925" cy="27225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 b="0" i="0">
                <a:solidFill>
                  <a:srgbClr val="D0D4D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Section title</a:t>
            </a:r>
          </a:p>
        </p:txBody>
      </p:sp>
      <p:sp>
        <p:nvSpPr>
          <p:cNvPr id="25" name="Slide Number Placeholder 1">
            <a:extLst>
              <a:ext uri="{FF2B5EF4-FFF2-40B4-BE49-F238E27FC236}">
                <a16:creationId xmlns:a16="http://schemas.microsoft.com/office/drawing/2014/main" id="{C9BAF930-1688-BF49-BE52-26E5F367F213}"/>
              </a:ext>
            </a:extLst>
          </p:cNvPr>
          <p:cNvSpPr txBox="1">
            <a:spLocks/>
          </p:cNvSpPr>
          <p:nvPr userDrawn="1"/>
        </p:nvSpPr>
        <p:spPr>
          <a:xfrm>
            <a:off x="10498412" y="374004"/>
            <a:ext cx="663300" cy="27225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i="0" kern="1200">
                <a:solidFill>
                  <a:schemeClr val="tx1">
                    <a:alpha val="50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EB4B9D-C361-924F-82A2-CAE0D269FBBD}" type="slidenum">
              <a:rPr lang="en-US" sz="1100" b="0" i="0" smtClean="0">
                <a:solidFill>
                  <a:srgbClr val="E927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n-US" sz="1100" b="0" i="0" dirty="0">
              <a:solidFill>
                <a:srgbClr val="E927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DD0DB3B0-9E26-FD42-8EF7-C67E9992F4B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69438" y="5971625"/>
            <a:ext cx="1692274" cy="35354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800" b="0" i="0">
                <a:solidFill>
                  <a:srgbClr val="D0D5D9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Presentation title</a:t>
            </a: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5842B9BD-BE4F-43A2-9945-6B7761B2A397}"/>
              </a:ext>
            </a:extLst>
          </p:cNvPr>
          <p:cNvSpPr/>
          <p:nvPr userDrawn="1"/>
        </p:nvSpPr>
        <p:spPr>
          <a:xfrm>
            <a:off x="5425709" y="3125994"/>
            <a:ext cx="670656" cy="670656"/>
          </a:xfrm>
          <a:prstGeom prst="ellipse">
            <a:avLst/>
          </a:prstGeom>
          <a:solidFill>
            <a:srgbClr val="D1D5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400" dirty="0" err="1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99A1DD85-5BCE-4D82-862E-CD30EEA5F355}"/>
              </a:ext>
            </a:extLst>
          </p:cNvPr>
          <p:cNvSpPr/>
          <p:nvPr userDrawn="1"/>
        </p:nvSpPr>
        <p:spPr>
          <a:xfrm>
            <a:off x="774215" y="2714788"/>
            <a:ext cx="954805" cy="954805"/>
          </a:xfrm>
          <a:prstGeom prst="ellipse">
            <a:avLst/>
          </a:prstGeom>
          <a:solidFill>
            <a:srgbClr val="D1D5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400" dirty="0" err="1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7FCD6036-84A7-42AF-8A5C-1C885F6BC103}"/>
              </a:ext>
            </a:extLst>
          </p:cNvPr>
          <p:cNvSpPr/>
          <p:nvPr userDrawn="1"/>
        </p:nvSpPr>
        <p:spPr>
          <a:xfrm>
            <a:off x="7489164" y="3066525"/>
            <a:ext cx="264431" cy="259940"/>
          </a:xfrm>
          <a:prstGeom prst="ellipse">
            <a:avLst/>
          </a:prstGeom>
          <a:solidFill>
            <a:srgbClr val="D1D5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400" dirty="0" err="1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9A76846A-40D2-44AC-8023-9A1DF6A559B7}"/>
              </a:ext>
            </a:extLst>
          </p:cNvPr>
          <p:cNvSpPr/>
          <p:nvPr userDrawn="1"/>
        </p:nvSpPr>
        <p:spPr>
          <a:xfrm>
            <a:off x="8371128" y="888802"/>
            <a:ext cx="738644" cy="726100"/>
          </a:xfrm>
          <a:prstGeom prst="ellipse">
            <a:avLst/>
          </a:prstGeom>
          <a:solidFill>
            <a:srgbClr val="D1D5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400" dirty="0" err="1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E1C4F46B-C9F5-4F0F-8AB0-8D46BEB2B5F7}"/>
              </a:ext>
            </a:extLst>
          </p:cNvPr>
          <p:cNvSpPr/>
          <p:nvPr userDrawn="1"/>
        </p:nvSpPr>
        <p:spPr>
          <a:xfrm>
            <a:off x="1957399" y="1151103"/>
            <a:ext cx="353121" cy="347124"/>
          </a:xfrm>
          <a:prstGeom prst="ellipse">
            <a:avLst/>
          </a:prstGeom>
          <a:solidFill>
            <a:srgbClr val="D1D5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400" dirty="0" err="1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009544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.16 Таблица">
    <p:bg>
      <p:bgPr>
        <a:solidFill>
          <a:srgbClr val="1921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EBDE60C4-C2B7-8C41-806E-0D5A5DEDAFCF}"/>
              </a:ext>
            </a:extLst>
          </p:cNvPr>
          <p:cNvSpPr>
            <a:spLocks noGrp="1"/>
          </p:cNvSpPr>
          <p:nvPr>
            <p:ph type="tbl" sz="quarter" idx="26" hasCustomPrompt="1"/>
          </p:nvPr>
        </p:nvSpPr>
        <p:spPr>
          <a:xfrm>
            <a:off x="360363" y="1187449"/>
            <a:ext cx="10801350" cy="4695825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400">
                <a:solidFill>
                  <a:srgbClr val="D0D5D9"/>
                </a:solidFill>
              </a:defRPr>
            </a:lvl1pPr>
          </a:lstStyle>
          <a:p>
            <a:r>
              <a:rPr lang="ru-RU" dirty="0"/>
              <a:t>Таблица</a:t>
            </a:r>
            <a:endParaRPr lang="x-none" dirty="0"/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B12095EB-C6DC-DF45-A28C-47AC6273621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69438" y="5971625"/>
            <a:ext cx="1692274" cy="35354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800" b="0" i="0">
                <a:solidFill>
                  <a:srgbClr val="D0D5D9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Название презентации</a:t>
            </a:r>
            <a:endParaRPr lang="x-none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A17BDF6-19DC-4641-BBD7-933EA5F23B01}"/>
              </a:ext>
            </a:extLst>
          </p:cNvPr>
          <p:cNvCxnSpPr>
            <a:cxnSpLocks/>
          </p:cNvCxnSpPr>
          <p:nvPr userDrawn="1"/>
        </p:nvCxnSpPr>
        <p:spPr>
          <a:xfrm>
            <a:off x="360363" y="356045"/>
            <a:ext cx="10801350" cy="0"/>
          </a:xfrm>
          <a:prstGeom prst="line">
            <a:avLst/>
          </a:prstGeom>
          <a:ln w="19050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5410309C-CE1A-8746-B6F9-73B9768E4F1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246" y="371976"/>
            <a:ext cx="2447925" cy="27225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 b="0" i="0">
                <a:solidFill>
                  <a:srgbClr val="D0D4D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Заголовок раздела</a:t>
            </a:r>
            <a:endParaRPr lang="x-none" dirty="0"/>
          </a:p>
        </p:txBody>
      </p:sp>
      <p:sp>
        <p:nvSpPr>
          <p:cNvPr id="11" name="Slide Number Placeholder 1">
            <a:extLst>
              <a:ext uri="{FF2B5EF4-FFF2-40B4-BE49-F238E27FC236}">
                <a16:creationId xmlns:a16="http://schemas.microsoft.com/office/drawing/2014/main" id="{FA7D38F3-BC5B-DA45-AF45-B017008F9BDE}"/>
              </a:ext>
            </a:extLst>
          </p:cNvPr>
          <p:cNvSpPr txBox="1">
            <a:spLocks/>
          </p:cNvSpPr>
          <p:nvPr userDrawn="1"/>
        </p:nvSpPr>
        <p:spPr>
          <a:xfrm>
            <a:off x="10498412" y="374004"/>
            <a:ext cx="663300" cy="27225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i="0" kern="1200">
                <a:solidFill>
                  <a:schemeClr val="tx1">
                    <a:alpha val="50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EB4B9D-C361-924F-82A2-CAE0D269FBBD}" type="slidenum">
              <a:rPr lang="en-US" sz="1100" b="0" i="0" smtClean="0">
                <a:solidFill>
                  <a:srgbClr val="E927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n-US" sz="1100" b="0" i="0" dirty="0">
              <a:solidFill>
                <a:srgbClr val="E927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57350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.16 Таблица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EBDE60C4-C2B7-8C41-806E-0D5A5DEDAFCF}"/>
              </a:ext>
            </a:extLst>
          </p:cNvPr>
          <p:cNvSpPr>
            <a:spLocks noGrp="1"/>
          </p:cNvSpPr>
          <p:nvPr>
            <p:ph type="tbl" sz="quarter" idx="26" hasCustomPrompt="1"/>
          </p:nvPr>
        </p:nvSpPr>
        <p:spPr>
          <a:xfrm>
            <a:off x="360363" y="1187449"/>
            <a:ext cx="10801350" cy="4695825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400">
                <a:solidFill>
                  <a:srgbClr val="19212C"/>
                </a:solidFill>
              </a:defRPr>
            </a:lvl1pPr>
          </a:lstStyle>
          <a:p>
            <a:r>
              <a:rPr lang="ru-RU" dirty="0"/>
              <a:t>Таблица</a:t>
            </a:r>
            <a:endParaRPr lang="x-none" dirty="0"/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B12095EB-C6DC-DF45-A28C-47AC6273621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69438" y="5971625"/>
            <a:ext cx="1692274" cy="35354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800" b="0" i="0">
                <a:solidFill>
                  <a:srgbClr val="7F8183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Название презентации</a:t>
            </a:r>
            <a:endParaRPr lang="x-none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A17BDF6-19DC-4641-BBD7-933EA5F23B01}"/>
              </a:ext>
            </a:extLst>
          </p:cNvPr>
          <p:cNvCxnSpPr>
            <a:cxnSpLocks/>
          </p:cNvCxnSpPr>
          <p:nvPr userDrawn="1"/>
        </p:nvCxnSpPr>
        <p:spPr>
          <a:xfrm>
            <a:off x="360363" y="356045"/>
            <a:ext cx="10801350" cy="0"/>
          </a:xfrm>
          <a:prstGeom prst="line">
            <a:avLst/>
          </a:prstGeom>
          <a:ln w="19050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5410309C-CE1A-8746-B6F9-73B9768E4F1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246" y="371976"/>
            <a:ext cx="2447925" cy="27225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 b="0" i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Заголовок раздела</a:t>
            </a:r>
          </a:p>
        </p:txBody>
      </p:sp>
      <p:sp>
        <p:nvSpPr>
          <p:cNvPr id="11" name="Slide Number Placeholder 1">
            <a:extLst>
              <a:ext uri="{FF2B5EF4-FFF2-40B4-BE49-F238E27FC236}">
                <a16:creationId xmlns:a16="http://schemas.microsoft.com/office/drawing/2014/main" id="{FA7D38F3-BC5B-DA45-AF45-B017008F9BDE}"/>
              </a:ext>
            </a:extLst>
          </p:cNvPr>
          <p:cNvSpPr txBox="1">
            <a:spLocks/>
          </p:cNvSpPr>
          <p:nvPr userDrawn="1"/>
        </p:nvSpPr>
        <p:spPr>
          <a:xfrm>
            <a:off x="10498412" y="374004"/>
            <a:ext cx="663300" cy="27225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i="0" kern="1200">
                <a:solidFill>
                  <a:schemeClr val="tx1">
                    <a:alpha val="50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EB4B9D-C361-924F-82A2-CAE0D269FBBD}" type="slidenum">
              <a:rPr lang="en-US" sz="1100" b="0" i="0" smtClean="0">
                <a:solidFill>
                  <a:srgbClr val="E927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n-US" sz="1100" b="0" i="0" dirty="0">
              <a:solidFill>
                <a:srgbClr val="E927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14656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.18 Диаграмма и текст">
    <p:bg>
      <p:bgPr>
        <a:solidFill>
          <a:srgbClr val="1921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BDA20B8B-578E-AE4B-ABDA-B36BB0CC5BA4}"/>
              </a:ext>
            </a:extLst>
          </p:cNvPr>
          <p:cNvSpPr>
            <a:spLocks noGrp="1"/>
          </p:cNvSpPr>
          <p:nvPr>
            <p:ph type="chart" sz="quarter" idx="26" hasCustomPrompt="1"/>
          </p:nvPr>
        </p:nvSpPr>
        <p:spPr>
          <a:xfrm>
            <a:off x="360363" y="1194326"/>
            <a:ext cx="7164387" cy="4695823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/>
            </a:lvl1pPr>
          </a:lstStyle>
          <a:p>
            <a:r>
              <a:rPr lang="ru-RU" dirty="0"/>
              <a:t>Диаграмма</a:t>
            </a:r>
            <a:endParaRPr lang="x-none" dirty="0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BEB572FF-CA06-4849-8D94-3C3994A45B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69213" y="1208076"/>
            <a:ext cx="3492500" cy="97313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Текст слайда</a:t>
            </a:r>
            <a:endParaRPr lang="x-none" dirty="0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252C4B7C-9670-DF42-BC56-B170DECD75D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676088" y="2341224"/>
            <a:ext cx="3492500" cy="280703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300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Текст слайда</a:t>
            </a:r>
            <a:endParaRPr lang="x-none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508586F-874B-374D-83C3-AE2D248221F4}"/>
              </a:ext>
            </a:extLst>
          </p:cNvPr>
          <p:cNvCxnSpPr>
            <a:cxnSpLocks/>
          </p:cNvCxnSpPr>
          <p:nvPr userDrawn="1"/>
        </p:nvCxnSpPr>
        <p:spPr>
          <a:xfrm>
            <a:off x="360363" y="356045"/>
            <a:ext cx="10801350" cy="0"/>
          </a:xfrm>
          <a:prstGeom prst="line">
            <a:avLst/>
          </a:prstGeom>
          <a:ln w="19050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598649D2-E782-5D48-8FCD-B39D7C72EF4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246" y="371976"/>
            <a:ext cx="2447925" cy="27225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 b="0" i="0">
                <a:solidFill>
                  <a:srgbClr val="D0D4D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Заголовок раздела</a:t>
            </a:r>
            <a:endParaRPr lang="x-none" dirty="0"/>
          </a:p>
        </p:txBody>
      </p:sp>
      <p:sp>
        <p:nvSpPr>
          <p:cNvPr id="13" name="Slide Number Placeholder 1">
            <a:extLst>
              <a:ext uri="{FF2B5EF4-FFF2-40B4-BE49-F238E27FC236}">
                <a16:creationId xmlns:a16="http://schemas.microsoft.com/office/drawing/2014/main" id="{9C321D37-B46B-774E-8AD4-106329636C69}"/>
              </a:ext>
            </a:extLst>
          </p:cNvPr>
          <p:cNvSpPr txBox="1">
            <a:spLocks/>
          </p:cNvSpPr>
          <p:nvPr userDrawn="1"/>
        </p:nvSpPr>
        <p:spPr>
          <a:xfrm>
            <a:off x="10498412" y="374004"/>
            <a:ext cx="663300" cy="27225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i="0" kern="1200">
                <a:solidFill>
                  <a:schemeClr val="tx1">
                    <a:alpha val="50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EB4B9D-C361-924F-82A2-CAE0D269FBBD}" type="slidenum">
              <a:rPr lang="en-US" sz="1100" b="0" i="0" smtClean="0">
                <a:solidFill>
                  <a:srgbClr val="E927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n-US" sz="1100" b="0" i="0" dirty="0">
              <a:solidFill>
                <a:srgbClr val="E927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75E4949-D1C2-3648-90A7-64A1873880B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69438" y="5971625"/>
            <a:ext cx="1692274" cy="35354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800" b="0" i="0">
                <a:solidFill>
                  <a:srgbClr val="D0D5D9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Название презентации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05393007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.18 Диаграмма и текст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BDA20B8B-578E-AE4B-ABDA-B36BB0CC5BA4}"/>
              </a:ext>
            </a:extLst>
          </p:cNvPr>
          <p:cNvSpPr>
            <a:spLocks noGrp="1"/>
          </p:cNvSpPr>
          <p:nvPr>
            <p:ph type="chart" sz="quarter" idx="26" hasCustomPrompt="1"/>
          </p:nvPr>
        </p:nvSpPr>
        <p:spPr>
          <a:xfrm>
            <a:off x="360363" y="1194326"/>
            <a:ext cx="7164387" cy="4695823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/>
            </a:lvl1pPr>
          </a:lstStyle>
          <a:p>
            <a:r>
              <a:rPr lang="ru-RU" dirty="0"/>
              <a:t>Диаграмма</a:t>
            </a:r>
            <a:endParaRPr lang="x-none" dirty="0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BEB572FF-CA06-4849-8D94-3C3994A45B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69213" y="1208076"/>
            <a:ext cx="3492500" cy="97313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 b="0" i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Текст слайда</a:t>
            </a:r>
            <a:endParaRPr lang="x-none" dirty="0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252C4B7C-9670-DF42-BC56-B170DECD75D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676088" y="2341224"/>
            <a:ext cx="3492500" cy="280703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300" b="0" i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Текст слайда</a:t>
            </a:r>
            <a:endParaRPr lang="x-none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508586F-874B-374D-83C3-AE2D248221F4}"/>
              </a:ext>
            </a:extLst>
          </p:cNvPr>
          <p:cNvCxnSpPr>
            <a:cxnSpLocks/>
          </p:cNvCxnSpPr>
          <p:nvPr userDrawn="1"/>
        </p:nvCxnSpPr>
        <p:spPr>
          <a:xfrm>
            <a:off x="360363" y="356045"/>
            <a:ext cx="10801350" cy="0"/>
          </a:xfrm>
          <a:prstGeom prst="line">
            <a:avLst/>
          </a:prstGeom>
          <a:ln w="19050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598649D2-E782-5D48-8FCD-B39D7C72EF4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246" y="371976"/>
            <a:ext cx="2447925" cy="27225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 b="0" i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Заголовок раздела</a:t>
            </a:r>
          </a:p>
        </p:txBody>
      </p:sp>
      <p:sp>
        <p:nvSpPr>
          <p:cNvPr id="13" name="Slide Number Placeholder 1">
            <a:extLst>
              <a:ext uri="{FF2B5EF4-FFF2-40B4-BE49-F238E27FC236}">
                <a16:creationId xmlns:a16="http://schemas.microsoft.com/office/drawing/2014/main" id="{9C321D37-B46B-774E-8AD4-106329636C69}"/>
              </a:ext>
            </a:extLst>
          </p:cNvPr>
          <p:cNvSpPr txBox="1">
            <a:spLocks/>
          </p:cNvSpPr>
          <p:nvPr userDrawn="1"/>
        </p:nvSpPr>
        <p:spPr>
          <a:xfrm>
            <a:off x="10498412" y="374004"/>
            <a:ext cx="663300" cy="27225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i="0" kern="1200">
                <a:solidFill>
                  <a:schemeClr val="tx1">
                    <a:alpha val="50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EB4B9D-C361-924F-82A2-CAE0D269FBBD}" type="slidenum">
              <a:rPr lang="en-US" sz="1100" b="0" i="0" smtClean="0">
                <a:solidFill>
                  <a:srgbClr val="E927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n-US" sz="1100" b="0" i="0" dirty="0">
              <a:solidFill>
                <a:srgbClr val="E927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75E4949-D1C2-3648-90A7-64A1873880B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69438" y="5971625"/>
            <a:ext cx="1692274" cy="35354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800" b="0" i="0">
                <a:solidFill>
                  <a:srgbClr val="7F8183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Название презентации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28762281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ontent">
    <p:bg>
      <p:bgPr>
        <a:solidFill>
          <a:srgbClr val="1921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B144694-7FC2-824B-ACAA-93D4B0E2FE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67350" y="4284664"/>
            <a:ext cx="8957738" cy="863599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400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Текст слайда</a:t>
            </a:r>
            <a:endParaRPr lang="x-none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B3FB19-848E-CB42-A250-50BFE3733C9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2197100" y="1361793"/>
            <a:ext cx="2735263" cy="2769420"/>
          </a:xfrm>
          <a:prstGeom prst="ellipse">
            <a:avLst/>
          </a:prstGeom>
        </p:spPr>
        <p:txBody>
          <a:bodyPr anchor="ctr"/>
          <a:lstStyle>
            <a:lvl1pPr algn="ctr">
              <a:buFontTx/>
              <a:buNone/>
              <a:defRPr sz="2000" b="1"/>
            </a:lvl1pPr>
          </a:lstStyle>
          <a:p>
            <a:endParaRPr lang="x-none" dirty="0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133D6222-9800-8D43-9D80-0E2EC5A8DC6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445291" y="1880431"/>
            <a:ext cx="2294140" cy="2263667"/>
          </a:xfrm>
          <a:prstGeom prst="ellipse">
            <a:avLst/>
          </a:prstGeom>
        </p:spPr>
        <p:txBody>
          <a:bodyPr anchor="ctr"/>
          <a:lstStyle>
            <a:lvl1pPr algn="ctr">
              <a:buFontTx/>
              <a:buNone/>
              <a:defRPr sz="2000" b="1"/>
            </a:lvl1pPr>
          </a:lstStyle>
          <a:p>
            <a:endParaRPr lang="x-none" dirty="0"/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BBB33A9A-57E1-A549-8745-8EC438FB048B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703129" y="922888"/>
            <a:ext cx="1800225" cy="1836736"/>
          </a:xfrm>
          <a:prstGeom prst="ellipse">
            <a:avLst/>
          </a:prstGeom>
        </p:spPr>
        <p:txBody>
          <a:bodyPr anchor="ctr"/>
          <a:lstStyle>
            <a:lvl1pPr algn="ctr">
              <a:buFontTx/>
              <a:buNone/>
              <a:defRPr sz="2000" b="1"/>
            </a:lvl1pPr>
          </a:lstStyle>
          <a:p>
            <a:endParaRPr lang="x-none" dirty="0"/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9B905518-2D7F-0240-A1D8-DA8BBE84B01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267350" y="5299599"/>
            <a:ext cx="8957738" cy="365125"/>
          </a:xfrm>
          <a:prstGeom prst="rect">
            <a:avLst/>
          </a:prstGeom>
        </p:spPr>
        <p:txBody>
          <a:bodyPr anchor="b"/>
          <a:lstStyle>
            <a:lvl1pPr marL="0" indent="0" algn="ctr">
              <a:buFontTx/>
              <a:buNone/>
              <a:defRPr sz="1100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Description text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E3C393C-3885-0E44-A85A-ECDB39A626E4}"/>
              </a:ext>
            </a:extLst>
          </p:cNvPr>
          <p:cNvCxnSpPr>
            <a:cxnSpLocks/>
          </p:cNvCxnSpPr>
          <p:nvPr userDrawn="1"/>
        </p:nvCxnSpPr>
        <p:spPr>
          <a:xfrm>
            <a:off x="360363" y="356045"/>
            <a:ext cx="10801350" cy="0"/>
          </a:xfrm>
          <a:prstGeom prst="line">
            <a:avLst/>
          </a:prstGeom>
          <a:ln w="19050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E231F51B-9E6C-E842-B5E8-31A30E7C1E3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246" y="371976"/>
            <a:ext cx="2447925" cy="27225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 b="0" i="0">
                <a:solidFill>
                  <a:srgbClr val="D0D4D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Section title</a:t>
            </a:r>
          </a:p>
        </p:txBody>
      </p:sp>
      <p:sp>
        <p:nvSpPr>
          <p:cNvPr id="25" name="Slide Number Placeholder 1">
            <a:extLst>
              <a:ext uri="{FF2B5EF4-FFF2-40B4-BE49-F238E27FC236}">
                <a16:creationId xmlns:a16="http://schemas.microsoft.com/office/drawing/2014/main" id="{C9BAF930-1688-BF49-BE52-26E5F367F213}"/>
              </a:ext>
            </a:extLst>
          </p:cNvPr>
          <p:cNvSpPr txBox="1">
            <a:spLocks/>
          </p:cNvSpPr>
          <p:nvPr userDrawn="1"/>
        </p:nvSpPr>
        <p:spPr>
          <a:xfrm>
            <a:off x="10498412" y="374004"/>
            <a:ext cx="663300" cy="27225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i="0" kern="1200">
                <a:solidFill>
                  <a:schemeClr val="tx1">
                    <a:alpha val="50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EB4B9D-C361-924F-82A2-CAE0D269FBBD}" type="slidenum">
              <a:rPr lang="en-US" sz="1100" b="0" i="0" smtClean="0">
                <a:solidFill>
                  <a:srgbClr val="E927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n-US" sz="1100" b="0" i="0" dirty="0">
              <a:solidFill>
                <a:srgbClr val="E927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DD0DB3B0-9E26-FD42-8EF7-C67E9992F4B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69438" y="5971625"/>
            <a:ext cx="1692274" cy="35354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800" b="0" i="0">
                <a:solidFill>
                  <a:srgbClr val="D0D5D9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Presentation title</a:t>
            </a: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5842B9BD-BE4F-43A2-9945-6B7761B2A397}"/>
              </a:ext>
            </a:extLst>
          </p:cNvPr>
          <p:cNvSpPr/>
          <p:nvPr userDrawn="1"/>
        </p:nvSpPr>
        <p:spPr>
          <a:xfrm>
            <a:off x="5425709" y="3125994"/>
            <a:ext cx="670656" cy="670656"/>
          </a:xfrm>
          <a:prstGeom prst="ellipse">
            <a:avLst/>
          </a:prstGeom>
          <a:solidFill>
            <a:srgbClr val="D1D5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400" dirty="0" err="1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99A1DD85-5BCE-4D82-862E-CD30EEA5F355}"/>
              </a:ext>
            </a:extLst>
          </p:cNvPr>
          <p:cNvSpPr/>
          <p:nvPr userDrawn="1"/>
        </p:nvSpPr>
        <p:spPr>
          <a:xfrm>
            <a:off x="774215" y="2714788"/>
            <a:ext cx="954805" cy="954805"/>
          </a:xfrm>
          <a:prstGeom prst="ellipse">
            <a:avLst/>
          </a:prstGeom>
          <a:solidFill>
            <a:srgbClr val="D1D5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400" dirty="0" err="1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7FCD6036-84A7-42AF-8A5C-1C885F6BC103}"/>
              </a:ext>
            </a:extLst>
          </p:cNvPr>
          <p:cNvSpPr/>
          <p:nvPr userDrawn="1"/>
        </p:nvSpPr>
        <p:spPr>
          <a:xfrm>
            <a:off x="7489164" y="3066525"/>
            <a:ext cx="264431" cy="259940"/>
          </a:xfrm>
          <a:prstGeom prst="ellipse">
            <a:avLst/>
          </a:prstGeom>
          <a:solidFill>
            <a:srgbClr val="D1D5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400" dirty="0" err="1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9A76846A-40D2-44AC-8023-9A1DF6A559B7}"/>
              </a:ext>
            </a:extLst>
          </p:cNvPr>
          <p:cNvSpPr/>
          <p:nvPr userDrawn="1"/>
        </p:nvSpPr>
        <p:spPr>
          <a:xfrm>
            <a:off x="8371128" y="888802"/>
            <a:ext cx="738644" cy="726100"/>
          </a:xfrm>
          <a:prstGeom prst="ellipse">
            <a:avLst/>
          </a:prstGeom>
          <a:solidFill>
            <a:srgbClr val="D1D5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400" dirty="0" err="1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E1C4F46B-C9F5-4F0F-8AB0-8D46BEB2B5F7}"/>
              </a:ext>
            </a:extLst>
          </p:cNvPr>
          <p:cNvSpPr/>
          <p:nvPr userDrawn="1"/>
        </p:nvSpPr>
        <p:spPr>
          <a:xfrm>
            <a:off x="1957399" y="1151103"/>
            <a:ext cx="353121" cy="347124"/>
          </a:xfrm>
          <a:prstGeom prst="ellipse">
            <a:avLst/>
          </a:prstGeom>
          <a:solidFill>
            <a:srgbClr val="D1D5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400" dirty="0" err="1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875051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bg>
      <p:bgPr>
        <a:solidFill>
          <a:srgbClr val="1921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"/>
          <p:cNvSpPr txBox="1">
            <a:spLocks/>
          </p:cNvSpPr>
          <p:nvPr userDrawn="1"/>
        </p:nvSpPr>
        <p:spPr>
          <a:xfrm>
            <a:off x="10498412" y="374004"/>
            <a:ext cx="663300" cy="27225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i="0" kern="1200">
                <a:solidFill>
                  <a:schemeClr val="tx1">
                    <a:alpha val="50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EB4B9D-C361-924F-82A2-CAE0D269FBBD}" type="slidenum">
              <a:rPr lang="en-US" sz="1100" b="0" i="0" smtClean="0">
                <a:solidFill>
                  <a:srgbClr val="E927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n-US" sz="1100" b="0" i="0" dirty="0">
              <a:solidFill>
                <a:srgbClr val="E927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CF2470D-FE3A-D142-BD29-D6DCE3FC6B06}"/>
              </a:ext>
            </a:extLst>
          </p:cNvPr>
          <p:cNvCxnSpPr>
            <a:cxnSpLocks/>
          </p:cNvCxnSpPr>
          <p:nvPr userDrawn="1"/>
        </p:nvCxnSpPr>
        <p:spPr>
          <a:xfrm>
            <a:off x="360363" y="356045"/>
            <a:ext cx="10801350" cy="0"/>
          </a:xfrm>
          <a:prstGeom prst="line">
            <a:avLst/>
          </a:prstGeom>
          <a:ln w="19050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9D7150-06E9-6947-AA7E-D44BB26EF6F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6121" y="1957397"/>
            <a:ext cx="1766517" cy="1500823"/>
          </a:xfrm>
          <a:prstGeom prst="rect">
            <a:avLst/>
          </a:prstGeom>
        </p:spPr>
        <p:txBody>
          <a:bodyPr lIns="36000" rIns="36000" anchor="b"/>
          <a:lstStyle>
            <a:lvl1pPr marL="0" indent="0">
              <a:buFontTx/>
              <a:buNone/>
              <a:defRPr sz="8900" b="0" i="0">
                <a:solidFill>
                  <a:srgbClr val="E4191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1.</a:t>
            </a:r>
            <a:endParaRPr lang="x-none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B144694-7FC2-824B-ACAA-93D4B0E2FE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73263" y="2427825"/>
            <a:ext cx="8214770" cy="2613024"/>
          </a:xfrm>
          <a:prstGeom prst="rect">
            <a:avLst/>
          </a:prstGeom>
        </p:spPr>
        <p:txBody>
          <a:bodyPr anchor="t"/>
          <a:lstStyle>
            <a:lvl1pPr marL="0" indent="0">
              <a:buFontTx/>
              <a:buNone/>
              <a:defRPr sz="5500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endParaRPr lang="x-none" dirty="0"/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D354AB68-1687-054E-852E-E8222B1E3C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246" y="371976"/>
            <a:ext cx="2447925" cy="27225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 b="0" i="0">
                <a:solidFill>
                  <a:srgbClr val="D0D4D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Section title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121886E4-4545-DE4F-B871-DC9883391B7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69438" y="5971625"/>
            <a:ext cx="1692274" cy="35354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800" b="0" i="0">
                <a:solidFill>
                  <a:srgbClr val="D0D5D9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Presentation title</a:t>
            </a:r>
          </a:p>
        </p:txBody>
      </p:sp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.19 Сопровождающий текст">
    <p:bg>
      <p:bgPr>
        <a:solidFill>
          <a:srgbClr val="1921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9EA62CA-D0D2-094E-ABA2-DCC2F45F3120}"/>
              </a:ext>
            </a:extLst>
          </p:cNvPr>
          <p:cNvCxnSpPr>
            <a:cxnSpLocks/>
          </p:cNvCxnSpPr>
          <p:nvPr userDrawn="1"/>
        </p:nvCxnSpPr>
        <p:spPr>
          <a:xfrm>
            <a:off x="360363" y="356045"/>
            <a:ext cx="10801350" cy="0"/>
          </a:xfrm>
          <a:prstGeom prst="line">
            <a:avLst/>
          </a:prstGeom>
          <a:ln w="19050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481870C3-E2C3-1B41-92AD-2CF0644DEA6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246" y="371976"/>
            <a:ext cx="2447925" cy="27225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 b="0" i="0">
                <a:solidFill>
                  <a:srgbClr val="D0D4D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Заголовок раздела</a:t>
            </a:r>
            <a:endParaRPr lang="x-none" dirty="0"/>
          </a:p>
        </p:txBody>
      </p:sp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7E135D83-F511-CC4E-9D94-E0B2E4F611E1}"/>
              </a:ext>
            </a:extLst>
          </p:cNvPr>
          <p:cNvSpPr txBox="1">
            <a:spLocks/>
          </p:cNvSpPr>
          <p:nvPr userDrawn="1"/>
        </p:nvSpPr>
        <p:spPr>
          <a:xfrm>
            <a:off x="10498412" y="374004"/>
            <a:ext cx="663300" cy="27225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i="0" kern="1200">
                <a:solidFill>
                  <a:schemeClr val="tx1">
                    <a:alpha val="50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EB4B9D-C361-924F-82A2-CAE0D269FBBD}" type="slidenum">
              <a:rPr lang="en-US" sz="1100" b="0" i="0" smtClean="0">
                <a:solidFill>
                  <a:srgbClr val="E927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n-US" sz="1100" b="0" i="0" dirty="0">
              <a:solidFill>
                <a:srgbClr val="E927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C64C08BD-A6CB-3142-A331-2D2C6916DE5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69438" y="5971625"/>
            <a:ext cx="1692274" cy="35354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800" b="0" i="0">
                <a:solidFill>
                  <a:srgbClr val="D0D5D9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Название презентации</a:t>
            </a:r>
            <a:endParaRPr lang="x-none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610B5FF-8447-D546-A1F1-DD5B5F2E63B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0363" y="1208076"/>
            <a:ext cx="10801350" cy="97313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Заголовок слайда</a:t>
            </a:r>
            <a:endParaRPr lang="x-none" dirty="0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90B8BAB0-FE99-6846-BD52-D9F4773AB5C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67238" y="2341223"/>
            <a:ext cx="10801350" cy="363038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300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Текст слайда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99717059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.5 Отбивочный слайд">
    <p:bg>
      <p:bgPr>
        <a:solidFill>
          <a:srgbClr val="1921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"/>
          <p:cNvSpPr txBox="1">
            <a:spLocks/>
          </p:cNvSpPr>
          <p:nvPr userDrawn="1"/>
        </p:nvSpPr>
        <p:spPr>
          <a:xfrm>
            <a:off x="10498412" y="374004"/>
            <a:ext cx="663300" cy="27225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i="0" kern="1200">
                <a:solidFill>
                  <a:schemeClr val="tx1">
                    <a:alpha val="50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EB4B9D-C361-924F-82A2-CAE0D269FBBD}" type="slidenum">
              <a:rPr lang="en-US" sz="1100" b="0" i="0" smtClean="0">
                <a:solidFill>
                  <a:srgbClr val="E927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n-US" sz="1100" b="0" i="0" dirty="0">
              <a:solidFill>
                <a:srgbClr val="E927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CF2470D-FE3A-D142-BD29-D6DCE3FC6B06}"/>
              </a:ext>
            </a:extLst>
          </p:cNvPr>
          <p:cNvCxnSpPr>
            <a:cxnSpLocks/>
          </p:cNvCxnSpPr>
          <p:nvPr userDrawn="1"/>
        </p:nvCxnSpPr>
        <p:spPr>
          <a:xfrm>
            <a:off x="360363" y="356045"/>
            <a:ext cx="10801350" cy="0"/>
          </a:xfrm>
          <a:prstGeom prst="line">
            <a:avLst/>
          </a:prstGeom>
          <a:ln w="19050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9D7150-06E9-6947-AA7E-D44BB26EF6F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6121" y="1957397"/>
            <a:ext cx="1766517" cy="1500823"/>
          </a:xfrm>
          <a:prstGeom prst="rect">
            <a:avLst/>
          </a:prstGeom>
        </p:spPr>
        <p:txBody>
          <a:bodyPr lIns="36000" rIns="36000" anchor="b"/>
          <a:lstStyle>
            <a:lvl1pPr marL="0" indent="0">
              <a:buFontTx/>
              <a:buNone/>
              <a:defRPr sz="8900" b="0" i="0">
                <a:solidFill>
                  <a:srgbClr val="E4191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1.</a:t>
            </a:r>
            <a:endParaRPr lang="en-RU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B144694-7FC2-824B-ACAA-93D4B0E2FE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73263" y="2427825"/>
            <a:ext cx="8214770" cy="2613024"/>
          </a:xfrm>
          <a:prstGeom prst="rect">
            <a:avLst/>
          </a:prstGeom>
        </p:spPr>
        <p:txBody>
          <a:bodyPr anchor="t"/>
          <a:lstStyle>
            <a:lvl1pPr marL="0" indent="0">
              <a:buFontTx/>
              <a:buNone/>
              <a:defRPr sz="5500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раздела</a:t>
            </a:r>
            <a:endParaRPr lang="en-RU" dirty="0"/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D354AB68-1687-054E-852E-E8222B1E3C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246" y="371976"/>
            <a:ext cx="2447925" cy="27225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 b="0" i="0">
                <a:solidFill>
                  <a:srgbClr val="D0D4D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Заголовок раздела</a:t>
            </a:r>
            <a:endParaRPr lang="en-RU" dirty="0"/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121886E4-4545-DE4F-B871-DC9883391B7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69438" y="5971625"/>
            <a:ext cx="1692274" cy="35354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800" b="0" i="0">
                <a:solidFill>
                  <a:srgbClr val="D0D5D9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Название презентации</a:t>
            </a:r>
            <a:endParaRPr lang="en-RU" dirty="0"/>
          </a:p>
        </p:txBody>
      </p:sp>
    </p:spTree>
    <p:extLst>
      <p:ext uri="{BB962C8B-B14F-4D97-AF65-F5344CB8AC3E}">
        <p14:creationId xmlns:p14="http://schemas.microsoft.com/office/powerpoint/2010/main" val="50681744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.14 Фото и текст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B3FB19-848E-CB42-A250-50BFE3733C9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65940" y="1187451"/>
            <a:ext cx="3486922" cy="4932344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400"/>
            </a:lvl1pPr>
          </a:lstStyle>
          <a:p>
            <a:r>
              <a:rPr lang="ru-RU" dirty="0"/>
              <a:t>Место для фото</a:t>
            </a:r>
            <a:endParaRPr lang="x-none" dirty="0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133D6222-9800-8D43-9D80-0E2EC5A8DC6D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3997325" y="1187451"/>
            <a:ext cx="3527426" cy="4932353"/>
          </a:xfrm>
          <a:prstGeom prst="rect">
            <a:avLst/>
          </a:prstGeom>
        </p:spPr>
        <p:txBody>
          <a:bodyPr anchor="ctr"/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lvl1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фото</a:t>
            </a:r>
            <a:endParaRPr lang="x-none" dirty="0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0B784A6F-340A-2941-87C9-A4B20857D78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69213" y="1187451"/>
            <a:ext cx="3492500" cy="97313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 b="0" i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Текст слайда</a:t>
            </a:r>
            <a:endParaRPr lang="x-none" dirty="0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2C246C5F-8780-7248-AE97-EF179949CD2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676088" y="2346850"/>
            <a:ext cx="3492500" cy="280141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300" b="0" i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Текст слайда</a:t>
            </a:r>
            <a:endParaRPr lang="x-none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5C7CCEA-8174-CC41-9238-A0D3EA01F3F5}"/>
              </a:ext>
            </a:extLst>
          </p:cNvPr>
          <p:cNvCxnSpPr>
            <a:cxnSpLocks/>
          </p:cNvCxnSpPr>
          <p:nvPr userDrawn="1"/>
        </p:nvCxnSpPr>
        <p:spPr>
          <a:xfrm>
            <a:off x="360363" y="356045"/>
            <a:ext cx="10801350" cy="0"/>
          </a:xfrm>
          <a:prstGeom prst="line">
            <a:avLst/>
          </a:prstGeom>
          <a:ln w="19050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4845C9DD-5C7A-874F-8368-FFFC6465A62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246" y="371976"/>
            <a:ext cx="2447925" cy="27225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 b="0" i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Заголовок раздела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0591D277-AA9C-EC41-A110-AE8469C88BF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69438" y="5971625"/>
            <a:ext cx="1692274" cy="35354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800" b="0" i="0">
                <a:solidFill>
                  <a:srgbClr val="7F8183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Название презентации</a:t>
            </a:r>
            <a:endParaRPr lang="x-none" dirty="0"/>
          </a:p>
        </p:txBody>
      </p:sp>
      <p:sp>
        <p:nvSpPr>
          <p:cNvPr id="19" name="Slide Number Placeholder 1">
            <a:extLst>
              <a:ext uri="{FF2B5EF4-FFF2-40B4-BE49-F238E27FC236}">
                <a16:creationId xmlns:a16="http://schemas.microsoft.com/office/drawing/2014/main" id="{21F144B7-C152-F244-9A00-75D92A833EF2}"/>
              </a:ext>
            </a:extLst>
          </p:cNvPr>
          <p:cNvSpPr txBox="1">
            <a:spLocks/>
          </p:cNvSpPr>
          <p:nvPr userDrawn="1"/>
        </p:nvSpPr>
        <p:spPr>
          <a:xfrm>
            <a:off x="10498412" y="374004"/>
            <a:ext cx="663300" cy="27225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i="0" kern="1200">
                <a:solidFill>
                  <a:schemeClr val="tx1">
                    <a:alpha val="50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EB4B9D-C361-924F-82A2-CAE0D269FBBD}" type="slidenum">
              <a:rPr lang="en-US" sz="1100" b="0" i="0" smtClean="0">
                <a:solidFill>
                  <a:srgbClr val="E927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n-US" sz="1100" b="0" i="0" dirty="0">
              <a:solidFill>
                <a:srgbClr val="E927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46981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64156" y="2013056"/>
            <a:ext cx="9793764" cy="138903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28311" y="3672099"/>
            <a:ext cx="8065453" cy="16560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32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64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960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280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60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92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240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560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C404AF-0AFF-4EE6-BCD9-7DDB94A7D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987B5-D3AE-46A9-9F70-412AAC629EA9}" type="datetime1">
              <a:rPr lang="ru-RU"/>
              <a:pPr>
                <a:defRPr/>
              </a:pPr>
              <a:t>12.01.2022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B617B6-4C64-48BD-991A-647E5C0DB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87B2C7-87CF-4169-9258-13BC3ECAC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0B3763-6831-4491-837D-BA57B4FE8F7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17842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">
    <p:bg>
      <p:bgPr>
        <a:solidFill>
          <a:srgbClr val="1921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B144694-7FC2-824B-ACAA-93D4B0E2FE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5900" y="1331915"/>
            <a:ext cx="6373813" cy="3816349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5500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endParaRPr lang="x-none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88A7F86-BC36-3241-91E5-D03882836D2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32588" y="1331915"/>
            <a:ext cx="4429124" cy="3816348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800"/>
            </a:lvl1pPr>
          </a:lstStyle>
          <a:p>
            <a:endParaRPr lang="x-none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9D176CE-8965-5349-9FBA-5A96377315FB}"/>
              </a:ext>
            </a:extLst>
          </p:cNvPr>
          <p:cNvCxnSpPr>
            <a:cxnSpLocks/>
          </p:cNvCxnSpPr>
          <p:nvPr userDrawn="1"/>
        </p:nvCxnSpPr>
        <p:spPr>
          <a:xfrm>
            <a:off x="360363" y="356045"/>
            <a:ext cx="10801350" cy="0"/>
          </a:xfrm>
          <a:prstGeom prst="line">
            <a:avLst/>
          </a:prstGeom>
          <a:ln w="19050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301B00CD-A1FA-E242-8C42-584DF7EACB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246" y="371976"/>
            <a:ext cx="2447925" cy="27225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 b="0" i="0">
                <a:solidFill>
                  <a:srgbClr val="D0D4D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Section title</a:t>
            </a:r>
          </a:p>
        </p:txBody>
      </p:sp>
      <p:sp>
        <p:nvSpPr>
          <p:cNvPr id="14" name="Slide Number Placeholder 1">
            <a:extLst>
              <a:ext uri="{FF2B5EF4-FFF2-40B4-BE49-F238E27FC236}">
                <a16:creationId xmlns:a16="http://schemas.microsoft.com/office/drawing/2014/main" id="{45546C9A-5E11-424E-858D-8C2913D9A7B7}"/>
              </a:ext>
            </a:extLst>
          </p:cNvPr>
          <p:cNvSpPr txBox="1">
            <a:spLocks/>
          </p:cNvSpPr>
          <p:nvPr userDrawn="1"/>
        </p:nvSpPr>
        <p:spPr>
          <a:xfrm>
            <a:off x="10498412" y="374004"/>
            <a:ext cx="663300" cy="27225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i="0" kern="1200">
                <a:solidFill>
                  <a:schemeClr val="tx1">
                    <a:alpha val="50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EB4B9D-C361-924F-82A2-CAE0D269FBBD}" type="slidenum">
              <a:rPr lang="en-US" sz="1100" b="0" i="0" smtClean="0">
                <a:solidFill>
                  <a:srgbClr val="E927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n-US" sz="1100" b="0" i="0" dirty="0">
              <a:solidFill>
                <a:srgbClr val="E927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24CD8EB8-EB60-2F4E-88CC-EAA88C251C9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69438" y="5971625"/>
            <a:ext cx="1692274" cy="35354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800" b="0" i="0">
                <a:solidFill>
                  <a:srgbClr val="D0D5D9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74303540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">
    <p:bg>
      <p:bgPr>
        <a:solidFill>
          <a:srgbClr val="1921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B144694-7FC2-824B-ACAA-93D4B0E2FE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10850" y="1338782"/>
            <a:ext cx="7114125" cy="85673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400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List text slide</a:t>
            </a:r>
            <a:endParaRPr lang="x-none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9E234472-3A79-734B-9127-2E39BF1704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73595" y="1343160"/>
            <a:ext cx="782088" cy="852353"/>
          </a:xfrm>
          <a:prstGeom prst="rect">
            <a:avLst/>
          </a:prstGeom>
        </p:spPr>
        <p:txBody>
          <a:bodyPr lIns="36000" rIns="36000"/>
          <a:lstStyle>
            <a:lvl1pPr marL="0" indent="0">
              <a:buFontTx/>
              <a:buNone/>
              <a:defRPr sz="3600" b="0" i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01</a:t>
            </a:r>
            <a:endParaRPr lang="x-none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F8A3B24-DB1D-D348-9CC0-41A5E0834DF9}"/>
              </a:ext>
            </a:extLst>
          </p:cNvPr>
          <p:cNvCxnSpPr>
            <a:cxnSpLocks/>
          </p:cNvCxnSpPr>
          <p:nvPr userDrawn="1"/>
        </p:nvCxnSpPr>
        <p:spPr>
          <a:xfrm>
            <a:off x="360363" y="356045"/>
            <a:ext cx="10801350" cy="0"/>
          </a:xfrm>
          <a:prstGeom prst="line">
            <a:avLst/>
          </a:prstGeom>
          <a:ln w="19050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E4CB1BE9-50A2-7C4D-9CF7-3464B2DF4F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246" y="371976"/>
            <a:ext cx="2447925" cy="27225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 b="0" i="0">
                <a:solidFill>
                  <a:srgbClr val="D0D4D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Section title</a:t>
            </a:r>
          </a:p>
        </p:txBody>
      </p:sp>
      <p:sp>
        <p:nvSpPr>
          <p:cNvPr id="22" name="Slide Number Placeholder 1">
            <a:extLst>
              <a:ext uri="{FF2B5EF4-FFF2-40B4-BE49-F238E27FC236}">
                <a16:creationId xmlns:a16="http://schemas.microsoft.com/office/drawing/2014/main" id="{5FAF87A9-D7BE-BB43-9797-C43BB67B41B6}"/>
              </a:ext>
            </a:extLst>
          </p:cNvPr>
          <p:cNvSpPr txBox="1">
            <a:spLocks/>
          </p:cNvSpPr>
          <p:nvPr userDrawn="1"/>
        </p:nvSpPr>
        <p:spPr>
          <a:xfrm>
            <a:off x="10498412" y="374004"/>
            <a:ext cx="663300" cy="27225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i="0" kern="1200">
                <a:solidFill>
                  <a:schemeClr val="tx1">
                    <a:alpha val="50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EB4B9D-C361-924F-82A2-CAE0D269FBBD}" type="slidenum">
              <a:rPr lang="en-US" sz="1100" b="0" i="0" smtClean="0">
                <a:solidFill>
                  <a:srgbClr val="E927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n-US" sz="1100" b="0" i="0" dirty="0">
              <a:solidFill>
                <a:srgbClr val="E927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92BE3C1B-5529-D447-AB7F-DAD05252039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10850" y="2342560"/>
            <a:ext cx="7114125" cy="85673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400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List text slide</a:t>
            </a:r>
            <a:endParaRPr lang="x-none" dirty="0"/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C5D355C5-5EF1-264B-BB84-8EE513EF865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73595" y="2346938"/>
            <a:ext cx="782088" cy="852353"/>
          </a:xfrm>
          <a:prstGeom prst="rect">
            <a:avLst/>
          </a:prstGeom>
        </p:spPr>
        <p:txBody>
          <a:bodyPr lIns="36000" rIns="36000"/>
          <a:lstStyle>
            <a:lvl1pPr marL="0" indent="0">
              <a:buFontTx/>
              <a:buNone/>
              <a:defRPr sz="3600" b="0" i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02</a:t>
            </a:r>
            <a:endParaRPr lang="x-none" dirty="0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3E908FB7-7107-9144-9347-A345944ECA4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10850" y="3318837"/>
            <a:ext cx="7114125" cy="85673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400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List text slide</a:t>
            </a:r>
            <a:endParaRPr lang="x-none" dirty="0"/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C22DB187-9EE2-FA49-9AB7-1C9430B1C1E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73595" y="3323215"/>
            <a:ext cx="782088" cy="852353"/>
          </a:xfrm>
          <a:prstGeom prst="rect">
            <a:avLst/>
          </a:prstGeom>
        </p:spPr>
        <p:txBody>
          <a:bodyPr lIns="36000" rIns="36000"/>
          <a:lstStyle>
            <a:lvl1pPr marL="0" indent="0">
              <a:buFontTx/>
              <a:buNone/>
              <a:defRPr sz="3600" b="0" i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03</a:t>
            </a:r>
            <a:endParaRPr lang="x-none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668AFE12-336C-8147-938D-A97B4AFA699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210850" y="4288238"/>
            <a:ext cx="7114125" cy="85673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400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List text slide</a:t>
            </a:r>
            <a:endParaRPr lang="x-none" dirty="0"/>
          </a:p>
        </p:txBody>
      </p:sp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780448E5-AEF3-5C44-9DA9-9E7E0067104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73595" y="4292616"/>
            <a:ext cx="782088" cy="852353"/>
          </a:xfrm>
          <a:prstGeom prst="rect">
            <a:avLst/>
          </a:prstGeom>
        </p:spPr>
        <p:txBody>
          <a:bodyPr lIns="36000" rIns="36000"/>
          <a:lstStyle>
            <a:lvl1pPr marL="0" indent="0">
              <a:buFontTx/>
              <a:buNone/>
              <a:defRPr sz="3600" b="0" i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04</a:t>
            </a:r>
            <a:endParaRPr lang="x-none" dirty="0"/>
          </a:p>
        </p:txBody>
      </p:sp>
      <p:sp>
        <p:nvSpPr>
          <p:cNvPr id="30" name="Text Placeholder 13">
            <a:extLst>
              <a:ext uri="{FF2B5EF4-FFF2-40B4-BE49-F238E27FC236}">
                <a16:creationId xmlns:a16="http://schemas.microsoft.com/office/drawing/2014/main" id="{05E0B9DD-EF5B-2140-9D97-C7B87DE0EE6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69438" y="5971625"/>
            <a:ext cx="1692274" cy="35354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800" b="0" i="0">
                <a:solidFill>
                  <a:srgbClr val="D0D5D9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11875158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">
    <p:bg>
      <p:bgPr>
        <a:solidFill>
          <a:srgbClr val="1921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B144694-7FC2-824B-ACAA-93D4B0E2FE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81938" y="2346850"/>
            <a:ext cx="2570925" cy="179333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400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List text slide</a:t>
            </a:r>
            <a:endParaRPr lang="x-none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9E234472-3A79-734B-9127-2E39BF1704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60475" y="1338788"/>
            <a:ext cx="1115702" cy="856725"/>
          </a:xfrm>
          <a:prstGeom prst="rect">
            <a:avLst/>
          </a:prstGeom>
        </p:spPr>
        <p:txBody>
          <a:bodyPr lIns="36000" rIns="36000"/>
          <a:lstStyle>
            <a:lvl1pPr marL="0" indent="0">
              <a:buFontTx/>
              <a:buNone/>
              <a:defRPr sz="5500" b="0" i="0">
                <a:solidFill>
                  <a:srgbClr val="E4191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01</a:t>
            </a:r>
            <a:endParaRPr lang="x-none" dirty="0"/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9E84E3E2-55B9-A64C-9522-E34E7A41687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69325" y="1323164"/>
            <a:ext cx="1115702" cy="872349"/>
          </a:xfrm>
          <a:prstGeom prst="rect">
            <a:avLst/>
          </a:prstGeom>
        </p:spPr>
        <p:txBody>
          <a:bodyPr lIns="36000" rIns="36000"/>
          <a:lstStyle>
            <a:lvl1pPr marL="0" indent="0">
              <a:buFontTx/>
              <a:buNone/>
              <a:defRPr sz="5500" b="0" i="0">
                <a:solidFill>
                  <a:srgbClr val="E4191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03</a:t>
            </a:r>
            <a:endParaRPr lang="x-none" dirty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D22A95B7-1960-3C46-A3E2-A69CF73DA5F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939238" y="2346849"/>
            <a:ext cx="2585512" cy="179334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400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List text slide</a:t>
            </a:r>
            <a:endParaRPr lang="x-none" dirty="0"/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CF245511-1FDC-9D4A-843B-BA998A6CF72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583075" y="2349669"/>
            <a:ext cx="2578637" cy="179051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400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List text slide</a:t>
            </a:r>
            <a:endParaRPr lang="x-none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BA1A4C7-71E6-764B-9C70-8194D70344F3}"/>
              </a:ext>
            </a:extLst>
          </p:cNvPr>
          <p:cNvCxnSpPr>
            <a:cxnSpLocks/>
          </p:cNvCxnSpPr>
          <p:nvPr userDrawn="1"/>
        </p:nvCxnSpPr>
        <p:spPr>
          <a:xfrm>
            <a:off x="360363" y="356045"/>
            <a:ext cx="10801350" cy="0"/>
          </a:xfrm>
          <a:prstGeom prst="line">
            <a:avLst/>
          </a:prstGeom>
          <a:ln w="19050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C07EC68B-0BD4-B342-A3B0-C0D70F6032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246" y="371976"/>
            <a:ext cx="2447925" cy="27225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 b="0" i="0">
                <a:solidFill>
                  <a:srgbClr val="D0D4D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Section title</a:t>
            </a:r>
          </a:p>
        </p:txBody>
      </p:sp>
      <p:sp>
        <p:nvSpPr>
          <p:cNvPr id="18" name="Slide Number Placeholder 1">
            <a:extLst>
              <a:ext uri="{FF2B5EF4-FFF2-40B4-BE49-F238E27FC236}">
                <a16:creationId xmlns:a16="http://schemas.microsoft.com/office/drawing/2014/main" id="{134CABE2-6F52-6348-8C28-44587CA34A59}"/>
              </a:ext>
            </a:extLst>
          </p:cNvPr>
          <p:cNvSpPr txBox="1">
            <a:spLocks/>
          </p:cNvSpPr>
          <p:nvPr userDrawn="1"/>
        </p:nvSpPr>
        <p:spPr>
          <a:xfrm>
            <a:off x="10498412" y="374004"/>
            <a:ext cx="663300" cy="27225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i="0" kern="1200">
                <a:solidFill>
                  <a:schemeClr val="tx1">
                    <a:alpha val="50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EB4B9D-C361-924F-82A2-CAE0D269FBBD}" type="slidenum">
              <a:rPr lang="en-US" sz="1100" b="0" i="0" smtClean="0">
                <a:solidFill>
                  <a:srgbClr val="E927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n-US" sz="1100" b="0" i="0" dirty="0">
              <a:solidFill>
                <a:srgbClr val="E927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8D7DD4C2-07BC-9A4D-8A70-75B70037A34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932363" y="1343790"/>
            <a:ext cx="1115702" cy="851723"/>
          </a:xfrm>
          <a:prstGeom prst="rect">
            <a:avLst/>
          </a:prstGeom>
        </p:spPr>
        <p:txBody>
          <a:bodyPr lIns="36000" rIns="36000"/>
          <a:lstStyle>
            <a:lvl1pPr marL="0" indent="0">
              <a:buFontTx/>
              <a:buNone/>
              <a:defRPr sz="5500" b="0" i="0">
                <a:solidFill>
                  <a:srgbClr val="E927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02</a:t>
            </a:r>
            <a:endParaRPr lang="x-none" dirty="0"/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AD213586-4C43-3D44-8BBC-537D779ACB7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69438" y="5971625"/>
            <a:ext cx="1692274" cy="35354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800" b="0" i="0">
                <a:solidFill>
                  <a:srgbClr val="D0D5D9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Presentation title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6B82EFEF-ADF0-F943-A704-5A81C7862C0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73664" y="4291532"/>
            <a:ext cx="2579200" cy="85673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x-none" sz="800" kern="1200" dirty="0">
                <a:solidFill>
                  <a:srgbClr val="D0D5D9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LIST TEXT SLIDE</a:t>
            </a:r>
            <a:endParaRPr lang="x-none" dirty="0"/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2D100C84-41B1-E54D-8F64-84573746F8B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931264" y="4291532"/>
            <a:ext cx="2579200" cy="85673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x-none" sz="800" kern="1200" dirty="0">
                <a:solidFill>
                  <a:srgbClr val="D0D5D9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LIST TEXT SLIDE</a:t>
            </a:r>
            <a:endParaRPr lang="x-none" dirty="0"/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21C77E27-E12C-174F-A254-A40AB27812A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567843" y="4291532"/>
            <a:ext cx="2579200" cy="85673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x-none" sz="800" kern="1200" dirty="0">
                <a:solidFill>
                  <a:srgbClr val="D0D5D9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LIST TEXT SLIDE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34439227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">
    <p:bg>
      <p:bgPr>
        <a:solidFill>
          <a:srgbClr val="1921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B144694-7FC2-824B-ACAA-93D4B0E2FE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97101" y="838197"/>
            <a:ext cx="8964612" cy="85309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Text slide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Text slide</a:t>
            </a:r>
            <a:endParaRPr lang="x-none"/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49E34B46-60CE-4E4E-83A8-E47657DF864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69438" y="5971625"/>
            <a:ext cx="1692274" cy="35354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800" b="0" i="0">
                <a:solidFill>
                  <a:srgbClr val="D0D5D9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Presentation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33B75BF-1C22-0043-80DE-27C41E8F0B09}"/>
              </a:ext>
            </a:extLst>
          </p:cNvPr>
          <p:cNvCxnSpPr>
            <a:cxnSpLocks/>
          </p:cNvCxnSpPr>
          <p:nvPr userDrawn="1"/>
        </p:nvCxnSpPr>
        <p:spPr>
          <a:xfrm>
            <a:off x="360363" y="356045"/>
            <a:ext cx="10801350" cy="0"/>
          </a:xfrm>
          <a:prstGeom prst="line">
            <a:avLst/>
          </a:prstGeom>
          <a:ln w="19050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BB229FDE-5838-2549-8A7F-C7DC26582F4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246" y="371976"/>
            <a:ext cx="2447925" cy="27225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 b="0" i="0">
                <a:solidFill>
                  <a:srgbClr val="D0D4D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Section title</a:t>
            </a:r>
          </a:p>
        </p:txBody>
      </p:sp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16EFFABE-3A94-D544-889A-12AED59BDE29}"/>
              </a:ext>
            </a:extLst>
          </p:cNvPr>
          <p:cNvSpPr txBox="1">
            <a:spLocks/>
          </p:cNvSpPr>
          <p:nvPr userDrawn="1"/>
        </p:nvSpPr>
        <p:spPr>
          <a:xfrm>
            <a:off x="10498412" y="374004"/>
            <a:ext cx="663300" cy="27225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i="0" kern="1200">
                <a:solidFill>
                  <a:schemeClr val="tx1">
                    <a:alpha val="50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EB4B9D-C361-924F-82A2-CAE0D269FBBD}" type="slidenum">
              <a:rPr lang="en-US" sz="1100" b="0" i="0" smtClean="0">
                <a:solidFill>
                  <a:srgbClr val="E927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n-US" sz="1100" b="0" i="0" dirty="0">
              <a:solidFill>
                <a:srgbClr val="E927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F344EFF9-3336-EC46-A692-2A234BA5E97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60363" y="2344977"/>
            <a:ext cx="1692275" cy="1795223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800"/>
            </a:lvl1pPr>
          </a:lstStyle>
          <a:p>
            <a:endParaRPr lang="x-none"/>
          </a:p>
        </p:txBody>
      </p: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C9696876-5A37-BD4F-8C96-BD1111D4CEC0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832475" y="2344977"/>
            <a:ext cx="1692275" cy="1795223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800"/>
            </a:lvl1pPr>
          </a:lstStyle>
          <a:p>
            <a:endParaRPr lang="x-none"/>
          </a:p>
        </p:txBody>
      </p:sp>
      <p:sp>
        <p:nvSpPr>
          <p:cNvPr id="21" name="Picture Placeholder 5">
            <a:extLst>
              <a:ext uri="{FF2B5EF4-FFF2-40B4-BE49-F238E27FC236}">
                <a16:creationId xmlns:a16="http://schemas.microsoft.com/office/drawing/2014/main" id="{735024CD-15EF-224E-BF88-02F411F77D7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60363" y="4284663"/>
            <a:ext cx="1692275" cy="1795223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800"/>
            </a:lvl1pPr>
          </a:lstStyle>
          <a:p>
            <a:endParaRPr lang="x-none"/>
          </a:p>
        </p:txBody>
      </p:sp>
      <p:sp>
        <p:nvSpPr>
          <p:cNvPr id="28" name="Picture Placeholder 5">
            <a:extLst>
              <a:ext uri="{FF2B5EF4-FFF2-40B4-BE49-F238E27FC236}">
                <a16:creationId xmlns:a16="http://schemas.microsoft.com/office/drawing/2014/main" id="{E868AB3A-F096-2540-AF41-F164BA186710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5832475" y="4284663"/>
            <a:ext cx="1692275" cy="1795223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800"/>
            </a:lvl1pPr>
          </a:lstStyle>
          <a:p>
            <a:endParaRPr lang="x-none"/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2A40012F-57EA-6748-89E7-89CC66B3819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03977" y="2346849"/>
            <a:ext cx="1655762" cy="62802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0" i="0">
                <a:solidFill>
                  <a:srgbClr val="D0D5D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Description text</a:t>
            </a:r>
            <a:endParaRPr lang="en-US" dirty="0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9063C9A0-A0D8-FD4A-AF07-F18ED3AD46B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197101" y="3505297"/>
            <a:ext cx="1655762" cy="63490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x-none" sz="1000" kern="1200">
                <a:solidFill>
                  <a:srgbClr val="D0D5D9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z="1000" dirty="0">
                <a:solidFill>
                  <a:srgbClr val="D0D5D9"/>
                </a:solidFill>
              </a:rPr>
              <a:t>LIST TEXT SLIDE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rgbClr val="D0D5D9"/>
                </a:solidFill>
              </a:rPr>
              <a:t>LIST TEXT SLIDE</a:t>
            </a:r>
            <a:endParaRPr lang="x-none" sz="1000" dirty="0">
              <a:solidFill>
                <a:srgbClr val="D0D5D9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rgbClr val="D0D5D9"/>
                </a:solidFill>
              </a:rPr>
              <a:t>LIST TEXT SLIDE</a:t>
            </a:r>
            <a:endParaRPr lang="x-none" sz="1000" dirty="0">
              <a:solidFill>
                <a:srgbClr val="D0D5D9"/>
              </a:solidFill>
            </a:endParaRP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BD8497D6-0353-CD48-B758-B407C8F4E69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197101" y="3002795"/>
            <a:ext cx="1675729" cy="502502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lang="x-none" sz="2400" kern="1200" dirty="0">
                <a:solidFill>
                  <a:srgbClr val="E4191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10 000</a:t>
            </a:r>
            <a:endParaRPr lang="x-none" dirty="0"/>
          </a:p>
        </p:txBody>
      </p:sp>
      <p:sp>
        <p:nvSpPr>
          <p:cNvPr id="33" name="Text Placeholder 8">
            <a:extLst>
              <a:ext uri="{FF2B5EF4-FFF2-40B4-BE49-F238E27FC236}">
                <a16:creationId xmlns:a16="http://schemas.microsoft.com/office/drawing/2014/main" id="{DAB8EB63-5976-CE4C-9E7C-72FCAF9A531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672991" y="2346849"/>
            <a:ext cx="1655762" cy="62802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0" i="0">
                <a:solidFill>
                  <a:srgbClr val="D0D5D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Description text</a:t>
            </a:r>
            <a:endParaRPr lang="en-US" dirty="0"/>
          </a:p>
        </p:txBody>
      </p:sp>
      <p:sp>
        <p:nvSpPr>
          <p:cNvPr id="34" name="Text Placeholder 8">
            <a:extLst>
              <a:ext uri="{FF2B5EF4-FFF2-40B4-BE49-F238E27FC236}">
                <a16:creationId xmlns:a16="http://schemas.microsoft.com/office/drawing/2014/main" id="{4F77D7BC-5117-1246-9291-10E4D273FF3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672991" y="3505297"/>
            <a:ext cx="1655762" cy="634903"/>
          </a:xfrm>
          <a:prstGeom prst="rect">
            <a:avLst/>
          </a:prstGeom>
        </p:spPr>
        <p:txBody>
          <a:bodyPr lIns="10800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x-none" sz="1000" kern="1200">
                <a:solidFill>
                  <a:srgbClr val="D0D5D9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z="1000" dirty="0">
                <a:solidFill>
                  <a:srgbClr val="D0D5D9"/>
                </a:solidFill>
              </a:rPr>
              <a:t>LIST TEXT SLIDE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rgbClr val="D0D5D9"/>
                </a:solidFill>
              </a:rPr>
              <a:t>LIST TEXT SLIDE</a:t>
            </a:r>
            <a:endParaRPr lang="x-none" sz="1000" dirty="0">
              <a:solidFill>
                <a:srgbClr val="D0D5D9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rgbClr val="D0D5D9"/>
                </a:solidFill>
              </a:rPr>
              <a:t>LIST TEXT SLIDE</a:t>
            </a:r>
            <a:endParaRPr lang="x-none" sz="1000" dirty="0">
              <a:solidFill>
                <a:srgbClr val="D0D5D9"/>
              </a:solidFill>
            </a:endParaRP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E810236D-F122-4B44-B378-EC5027D6486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672991" y="3002795"/>
            <a:ext cx="1651983" cy="502502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lang="x-none" sz="2400" kern="1200" dirty="0">
                <a:solidFill>
                  <a:srgbClr val="E4191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10 000</a:t>
            </a:r>
            <a:endParaRPr lang="x-none" dirty="0"/>
          </a:p>
        </p:txBody>
      </p:sp>
      <p:sp>
        <p:nvSpPr>
          <p:cNvPr id="36" name="Text Placeholder 8">
            <a:extLst>
              <a:ext uri="{FF2B5EF4-FFF2-40B4-BE49-F238E27FC236}">
                <a16:creationId xmlns:a16="http://schemas.microsoft.com/office/drawing/2014/main" id="{25EA63B5-A66D-5645-AB64-C82107883C7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203977" y="4291263"/>
            <a:ext cx="1655762" cy="62802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0" i="0">
                <a:solidFill>
                  <a:srgbClr val="D0D5D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Description text</a:t>
            </a:r>
            <a:endParaRPr lang="en-US" dirty="0"/>
          </a:p>
        </p:txBody>
      </p:sp>
      <p:sp>
        <p:nvSpPr>
          <p:cNvPr id="37" name="Text Placeholder 8">
            <a:extLst>
              <a:ext uri="{FF2B5EF4-FFF2-40B4-BE49-F238E27FC236}">
                <a16:creationId xmlns:a16="http://schemas.microsoft.com/office/drawing/2014/main" id="{20C81C78-03B6-5042-B665-00F82C4E7B8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197101" y="5449711"/>
            <a:ext cx="1655762" cy="63490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x-none" sz="1000" kern="1200">
                <a:solidFill>
                  <a:srgbClr val="D0D5D9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z="1000" dirty="0">
                <a:solidFill>
                  <a:srgbClr val="D0D5D9"/>
                </a:solidFill>
              </a:rPr>
              <a:t>LIST TEXT SLIDE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rgbClr val="D0D5D9"/>
                </a:solidFill>
              </a:rPr>
              <a:t>LIST TEXT SLIDE</a:t>
            </a:r>
            <a:endParaRPr lang="x-none" sz="1000" dirty="0">
              <a:solidFill>
                <a:srgbClr val="D0D5D9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rgbClr val="D0D5D9"/>
                </a:solidFill>
              </a:rPr>
              <a:t>LIST TEXT SLIDE</a:t>
            </a:r>
            <a:endParaRPr lang="x-none" sz="1000" dirty="0">
              <a:solidFill>
                <a:srgbClr val="D0D5D9"/>
              </a:solidFill>
            </a:endParaRP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0976E5F6-62C8-0941-A618-AEA5F56AF90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197101" y="4947209"/>
            <a:ext cx="1675729" cy="502502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lang="x-none" sz="2400" kern="1200" dirty="0">
                <a:solidFill>
                  <a:srgbClr val="E4191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10 000</a:t>
            </a:r>
            <a:endParaRPr lang="x-none" dirty="0"/>
          </a:p>
        </p:txBody>
      </p:sp>
      <p:sp>
        <p:nvSpPr>
          <p:cNvPr id="39" name="Text Placeholder 8">
            <a:extLst>
              <a:ext uri="{FF2B5EF4-FFF2-40B4-BE49-F238E27FC236}">
                <a16:creationId xmlns:a16="http://schemas.microsoft.com/office/drawing/2014/main" id="{C9BEE0C9-6208-B643-8CF4-62C4D9CAE3F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672991" y="4291263"/>
            <a:ext cx="1655762" cy="62802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0" i="0">
                <a:solidFill>
                  <a:srgbClr val="D0D5D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x-none" dirty="0"/>
              <a:t>Description text</a:t>
            </a:r>
            <a:endParaRPr lang="en-US" dirty="0"/>
          </a:p>
        </p:txBody>
      </p:sp>
      <p:sp>
        <p:nvSpPr>
          <p:cNvPr id="40" name="Text Placeholder 8">
            <a:extLst>
              <a:ext uri="{FF2B5EF4-FFF2-40B4-BE49-F238E27FC236}">
                <a16:creationId xmlns:a16="http://schemas.microsoft.com/office/drawing/2014/main" id="{8A724B17-F841-7F4F-8DBF-A492FC94AA19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672991" y="5449711"/>
            <a:ext cx="1655762" cy="63490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x-none" sz="1000" kern="1200">
                <a:solidFill>
                  <a:srgbClr val="D0D5D9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z="1000" dirty="0">
                <a:solidFill>
                  <a:srgbClr val="D0D5D9"/>
                </a:solidFill>
              </a:rPr>
              <a:t>LIST TEXT SLIDE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rgbClr val="D0D5D9"/>
                </a:solidFill>
              </a:rPr>
              <a:t>LIST TEXT SLIDE</a:t>
            </a:r>
            <a:endParaRPr lang="x-none" sz="1000" dirty="0">
              <a:solidFill>
                <a:srgbClr val="D0D5D9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rgbClr val="D0D5D9"/>
                </a:solidFill>
              </a:rPr>
              <a:t>LIST TEXT SLIDE</a:t>
            </a:r>
            <a:endParaRPr lang="x-none" sz="1000" dirty="0">
              <a:solidFill>
                <a:srgbClr val="D0D5D9"/>
              </a:solidFill>
            </a:endParaRPr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DBAD9A00-62C7-5C48-8AAC-67AEDB30E02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672991" y="4947209"/>
            <a:ext cx="1675729" cy="502502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lang="x-none" sz="2400" kern="1200" dirty="0">
                <a:solidFill>
                  <a:srgbClr val="E4191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10 000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60056809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26" Type="http://schemas.openxmlformats.org/officeDocument/2006/relationships/slideLayout" Target="../slideLayouts/slideLayout49.xml"/><Relationship Id="rId3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44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5" Type="http://schemas.openxmlformats.org/officeDocument/2006/relationships/slideLayout" Target="../slideLayouts/slideLayout48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29" Type="http://schemas.openxmlformats.org/officeDocument/2006/relationships/slideLayout" Target="../slideLayouts/slideLayout52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24" Type="http://schemas.openxmlformats.org/officeDocument/2006/relationships/slideLayout" Target="../slideLayouts/slideLayout47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23" Type="http://schemas.openxmlformats.org/officeDocument/2006/relationships/slideLayout" Target="../slideLayouts/slideLayout46.xml"/><Relationship Id="rId28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31" Type="http://schemas.openxmlformats.org/officeDocument/2006/relationships/theme" Target="../theme/theme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slideLayout" Target="../slideLayouts/slideLayout45.xml"/><Relationship Id="rId27" Type="http://schemas.openxmlformats.org/officeDocument/2006/relationships/slideLayout" Target="../slideLayouts/slideLayout50.xml"/><Relationship Id="rId30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921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ooter Placeholder 41"/>
          <p:cNvSpPr>
            <a:spLocks noGrp="1"/>
          </p:cNvSpPr>
          <p:nvPr>
            <p:ph type="ftr" sz="quarter" idx="3"/>
          </p:nvPr>
        </p:nvSpPr>
        <p:spPr>
          <a:xfrm>
            <a:off x="360363" y="6480175"/>
            <a:ext cx="3420510" cy="3603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ru-RU"/>
          </a:p>
        </p:txBody>
      </p:sp>
      <p:sp>
        <p:nvSpPr>
          <p:cNvPr id="45" name="Date Placeholder 44"/>
          <p:cNvSpPr>
            <a:spLocks noGrp="1"/>
          </p:cNvSpPr>
          <p:nvPr>
            <p:ph type="dt" sz="half" idx="2"/>
          </p:nvPr>
        </p:nvSpPr>
        <p:spPr>
          <a:xfrm>
            <a:off x="3960814" y="6480173"/>
            <a:ext cx="2520950" cy="3603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ru-RU"/>
          </a:p>
        </p:txBody>
      </p:sp>
      <p:sp>
        <p:nvSpPr>
          <p:cNvPr id="46" name="Slide Number Placeholder 45"/>
          <p:cNvSpPr>
            <a:spLocks noGrp="1"/>
          </p:cNvSpPr>
          <p:nvPr>
            <p:ph type="sldNum" sz="quarter" idx="4"/>
          </p:nvPr>
        </p:nvSpPr>
        <p:spPr>
          <a:xfrm>
            <a:off x="10261600" y="6480173"/>
            <a:ext cx="720726" cy="3603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41EDA0AC-921D-4240-B96C-50D4537526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29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715" r:id="rId2"/>
    <p:sldLayoutId id="2147483689" r:id="rId3"/>
    <p:sldLayoutId id="2147483695" r:id="rId4"/>
    <p:sldLayoutId id="2147483657" r:id="rId5"/>
    <p:sldLayoutId id="2147483696" r:id="rId6"/>
    <p:sldLayoutId id="2147483663" r:id="rId7"/>
    <p:sldLayoutId id="2147483664" r:id="rId8"/>
    <p:sldLayoutId id="2147483660" r:id="rId9"/>
    <p:sldLayoutId id="2147483661" r:id="rId10"/>
    <p:sldLayoutId id="2147483736" r:id="rId11"/>
    <p:sldLayoutId id="2147483662" r:id="rId12"/>
    <p:sldLayoutId id="2147483665" r:id="rId13"/>
    <p:sldLayoutId id="2147483750" r:id="rId14"/>
    <p:sldLayoutId id="2147483698" r:id="rId15"/>
    <p:sldLayoutId id="2147483666" r:id="rId16"/>
    <p:sldLayoutId id="2147483669" r:id="rId17"/>
    <p:sldLayoutId id="2147483670" r:id="rId18"/>
    <p:sldLayoutId id="2147483671" r:id="rId19"/>
    <p:sldLayoutId id="2147483697" r:id="rId20"/>
    <p:sldLayoutId id="2147483691" r:id="rId21"/>
    <p:sldLayoutId id="2147483777" r:id="rId22"/>
    <p:sldLayoutId id="2147483778" r:id="rId23"/>
  </p:sldLayoutIdLst>
  <p:transition>
    <p:fade/>
  </p:transition>
  <p:hf hdr="0" ftr="0" dt="0"/>
  <p:txStyles>
    <p:titleStyle>
      <a:lvl1pPr algn="l" defTabSz="914400" rtl="0" eaLnBrk="1" latinLnBrk="0" hangingPunct="1">
        <a:spcBef>
          <a:spcPct val="0"/>
        </a:spcBef>
        <a:buNone/>
        <a:defRPr lang="ru-RU" sz="1200" b="1" i="0" kern="1200" cap="all" spc="100" baseline="0">
          <a:solidFill>
            <a:srgbClr val="E92721"/>
          </a:solidFill>
          <a:latin typeface="Arial Black" charset="0"/>
          <a:ea typeface="Arial Black" charset="0"/>
          <a:cs typeface="Arial Black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>
          <p15:clr>
            <a:srgbClr val="FBAE40"/>
          </p15:clr>
        </p15:guide>
        <p15:guide id="2" pos="7258">
          <p15:clr>
            <a:srgbClr val="FBAE40"/>
          </p15:clr>
        </p15:guide>
        <p15:guide id="3" orient="horz">
          <p15:clr>
            <a:srgbClr val="FBAE40"/>
          </p15:clr>
        </p15:guide>
        <p15:guide id="4" orient="horz" pos="4082">
          <p15:clr>
            <a:srgbClr val="FBAE40"/>
          </p15:clr>
        </p15:guide>
        <p15:guide id="5" pos="227" userDrawn="1">
          <p15:clr>
            <a:srgbClr val="5ACBF0"/>
          </p15:clr>
        </p15:guide>
        <p15:guide id="6" pos="1860" userDrawn="1">
          <p15:clr>
            <a:srgbClr val="5ACBF0"/>
          </p15:clr>
        </p15:guide>
        <p15:guide id="7" orient="horz" pos="227" userDrawn="1">
          <p15:clr>
            <a:srgbClr val="FDE53C"/>
          </p15:clr>
        </p15:guide>
        <p15:guide id="8" orient="horz" pos="3855">
          <p15:clr>
            <a:srgbClr val="FDE53C"/>
          </p15:clr>
        </p15:guide>
        <p15:guide id="36" orient="horz" pos="2086" userDrawn="1">
          <p15:clr>
            <a:srgbClr val="FDE53C"/>
          </p15:clr>
        </p15:guide>
        <p15:guide id="37" pos="703" userDrawn="1">
          <p15:clr>
            <a:srgbClr val="5ACBF0"/>
          </p15:clr>
        </p15:guide>
        <p15:guide id="38" pos="794" userDrawn="1">
          <p15:clr>
            <a:srgbClr val="5ACBF0"/>
          </p15:clr>
        </p15:guide>
        <p15:guide id="39" pos="1293" userDrawn="1">
          <p15:clr>
            <a:srgbClr val="5ACBF0"/>
          </p15:clr>
        </p15:guide>
        <p15:guide id="40" pos="1384" userDrawn="1">
          <p15:clr>
            <a:srgbClr val="5ACBF0"/>
          </p15:clr>
        </p15:guide>
        <p15:guide id="41" pos="1951" userDrawn="1">
          <p15:clr>
            <a:srgbClr val="5ACBF0"/>
          </p15:clr>
        </p15:guide>
        <p15:guide id="42" pos="2427" userDrawn="1">
          <p15:clr>
            <a:srgbClr val="5ACBF0"/>
          </p15:clr>
        </p15:guide>
        <p15:guide id="43" pos="2518" userDrawn="1">
          <p15:clr>
            <a:srgbClr val="5ACBF0"/>
          </p15:clr>
        </p15:guide>
        <p15:guide id="44" pos="3017" userDrawn="1">
          <p15:clr>
            <a:srgbClr val="5ACBF0"/>
          </p15:clr>
        </p15:guide>
        <p15:guide id="46" pos="3674" userDrawn="1">
          <p15:clr>
            <a:srgbClr val="5ACBF0"/>
          </p15:clr>
        </p15:guide>
        <p15:guide id="48" pos="3107" userDrawn="1">
          <p15:clr>
            <a:srgbClr val="5ACBF0"/>
          </p15:clr>
        </p15:guide>
        <p15:guide id="49" pos="3584" userDrawn="1">
          <p15:clr>
            <a:srgbClr val="5ACBF0"/>
          </p15:clr>
        </p15:guide>
        <p15:guide id="50" pos="4740" userDrawn="1">
          <p15:clr>
            <a:srgbClr val="5ACBF0"/>
          </p15:clr>
        </p15:guide>
        <p15:guide id="51" pos="4241" userDrawn="1">
          <p15:clr>
            <a:srgbClr val="5ACBF0"/>
          </p15:clr>
        </p15:guide>
        <p15:guide id="52" pos="4151" userDrawn="1">
          <p15:clr>
            <a:srgbClr val="5ACBF0"/>
          </p15:clr>
        </p15:guide>
        <p15:guide id="53" pos="4831" userDrawn="1">
          <p15:clr>
            <a:srgbClr val="5ACBF0"/>
          </p15:clr>
        </p15:guide>
        <p15:guide id="54" pos="5307" userDrawn="1">
          <p15:clr>
            <a:srgbClr val="5ACBF0"/>
          </p15:clr>
        </p15:guide>
        <p15:guide id="55" pos="5398" userDrawn="1">
          <p15:clr>
            <a:srgbClr val="5ACBF0"/>
          </p15:clr>
        </p15:guide>
        <p15:guide id="56" pos="5874" userDrawn="1">
          <p15:clr>
            <a:srgbClr val="5ACBF0"/>
          </p15:clr>
        </p15:guide>
        <p15:guide id="57" pos="5965" userDrawn="1">
          <p15:clr>
            <a:srgbClr val="5ACBF0"/>
          </p15:clr>
        </p15:guide>
        <p15:guide id="60" pos="6441" userDrawn="1">
          <p15:clr>
            <a:srgbClr val="5ACBF0"/>
          </p15:clr>
        </p15:guide>
        <p15:guide id="61" pos="6532" userDrawn="1">
          <p15:clr>
            <a:srgbClr val="5ACBF0"/>
          </p15:clr>
        </p15:guide>
        <p15:guide id="62" pos="7031" userDrawn="1">
          <p15:clr>
            <a:srgbClr val="5ACBF0"/>
          </p15:clr>
        </p15:guide>
        <p15:guide id="63" orient="horz" pos="1996" userDrawn="1">
          <p15:clr>
            <a:srgbClr val="FDE53C"/>
          </p15:clr>
        </p15:guide>
        <p15:guide id="64" orient="horz" pos="1474" userDrawn="1">
          <p15:clr>
            <a:srgbClr val="5ACBF0"/>
          </p15:clr>
        </p15:guide>
        <p15:guide id="65" orient="horz" pos="1383" userDrawn="1">
          <p15:clr>
            <a:srgbClr val="5ACBF0"/>
          </p15:clr>
        </p15:guide>
        <p15:guide id="66" orient="horz" pos="839" userDrawn="1">
          <p15:clr>
            <a:srgbClr val="5ACBF0"/>
          </p15:clr>
        </p15:guide>
        <p15:guide id="67" orient="horz" pos="748" userDrawn="1">
          <p15:clr>
            <a:srgbClr val="5ACBF0"/>
          </p15:clr>
        </p15:guide>
        <p15:guide id="68" orient="horz" pos="2608" userDrawn="1">
          <p15:clr>
            <a:srgbClr val="5ACBF0"/>
          </p15:clr>
        </p15:guide>
        <p15:guide id="69" orient="horz" pos="2699" userDrawn="1">
          <p15:clr>
            <a:srgbClr val="5ACBF0"/>
          </p15:clr>
        </p15:guide>
        <p15:guide id="70" orient="horz" pos="3243" userDrawn="1">
          <p15:clr>
            <a:srgbClr val="5ACBF0"/>
          </p15:clr>
        </p15:guide>
        <p15:guide id="71" orient="horz" pos="3334" userDrawn="1">
          <p15:clr>
            <a:srgbClr val="5ACBF0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ooter Placeholder 41"/>
          <p:cNvSpPr>
            <a:spLocks noGrp="1"/>
          </p:cNvSpPr>
          <p:nvPr>
            <p:ph type="ftr" sz="quarter" idx="3"/>
          </p:nvPr>
        </p:nvSpPr>
        <p:spPr>
          <a:xfrm>
            <a:off x="360363" y="6480175"/>
            <a:ext cx="3420510" cy="3603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ru-RU"/>
          </a:p>
        </p:txBody>
      </p:sp>
      <p:sp>
        <p:nvSpPr>
          <p:cNvPr id="45" name="Date Placeholder 44"/>
          <p:cNvSpPr>
            <a:spLocks noGrp="1"/>
          </p:cNvSpPr>
          <p:nvPr>
            <p:ph type="dt" sz="half" idx="2"/>
          </p:nvPr>
        </p:nvSpPr>
        <p:spPr>
          <a:xfrm>
            <a:off x="3960814" y="6480173"/>
            <a:ext cx="2520950" cy="3603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ru-RU"/>
          </a:p>
        </p:txBody>
      </p:sp>
      <p:sp>
        <p:nvSpPr>
          <p:cNvPr id="46" name="Slide Number Placeholder 45"/>
          <p:cNvSpPr>
            <a:spLocks noGrp="1"/>
          </p:cNvSpPr>
          <p:nvPr>
            <p:ph type="sldNum" sz="quarter" idx="4"/>
          </p:nvPr>
        </p:nvSpPr>
        <p:spPr>
          <a:xfrm>
            <a:off x="10261600" y="6480173"/>
            <a:ext cx="720726" cy="3603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41EDA0AC-921D-4240-B96C-50D4537526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137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37" r:id="rId6"/>
    <p:sldLayoutId id="2147483723" r:id="rId7"/>
    <p:sldLayoutId id="2147483724" r:id="rId8"/>
    <p:sldLayoutId id="2147483722" r:id="rId9"/>
    <p:sldLayoutId id="2147483725" r:id="rId10"/>
    <p:sldLayoutId id="2147483726" r:id="rId11"/>
    <p:sldLayoutId id="2147483727" r:id="rId12"/>
    <p:sldLayoutId id="2147483728" r:id="rId13"/>
    <p:sldLayoutId id="2147483729" r:id="rId14"/>
    <p:sldLayoutId id="2147483730" r:id="rId15"/>
    <p:sldLayoutId id="2147483731" r:id="rId16"/>
    <p:sldLayoutId id="2147483732" r:id="rId17"/>
    <p:sldLayoutId id="2147483733" r:id="rId18"/>
    <p:sldLayoutId id="2147483734" r:id="rId19"/>
    <p:sldLayoutId id="2147483735" r:id="rId20"/>
    <p:sldLayoutId id="2147483755" r:id="rId21"/>
    <p:sldLayoutId id="2147483758" r:id="rId22"/>
    <p:sldLayoutId id="2147483759" r:id="rId23"/>
    <p:sldLayoutId id="2147483760" r:id="rId24"/>
    <p:sldLayoutId id="2147483761" r:id="rId25"/>
    <p:sldLayoutId id="2147483762" r:id="rId26"/>
    <p:sldLayoutId id="2147483763" r:id="rId27"/>
    <p:sldLayoutId id="2147483779" r:id="rId28"/>
    <p:sldLayoutId id="2147483780" r:id="rId29"/>
    <p:sldLayoutId id="2147483781" r:id="rId30"/>
  </p:sldLayoutIdLst>
  <p:transition>
    <p:fade/>
  </p:transition>
  <p:hf hdr="0" ftr="0" dt="0"/>
  <p:txStyles>
    <p:titleStyle>
      <a:lvl1pPr algn="l" defTabSz="914400" rtl="0" eaLnBrk="1" latinLnBrk="0" hangingPunct="1">
        <a:spcBef>
          <a:spcPct val="0"/>
        </a:spcBef>
        <a:buNone/>
        <a:defRPr lang="ru-RU" sz="1200" b="1" i="0" kern="1200" cap="all" spc="100" baseline="0">
          <a:solidFill>
            <a:srgbClr val="E92721"/>
          </a:solidFill>
          <a:latin typeface="Arial Black" charset="0"/>
          <a:ea typeface="Arial Black" charset="0"/>
          <a:cs typeface="Arial Black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>
          <p15:clr>
            <a:srgbClr val="FBAE40"/>
          </p15:clr>
        </p15:guide>
        <p15:guide id="2" pos="7258">
          <p15:clr>
            <a:srgbClr val="FBAE40"/>
          </p15:clr>
        </p15:guide>
        <p15:guide id="3" orient="horz">
          <p15:clr>
            <a:srgbClr val="FBAE40"/>
          </p15:clr>
        </p15:guide>
        <p15:guide id="4" orient="horz" pos="4082">
          <p15:clr>
            <a:srgbClr val="FBAE40"/>
          </p15:clr>
        </p15:guide>
        <p15:guide id="5" pos="227">
          <p15:clr>
            <a:srgbClr val="5ACBF0"/>
          </p15:clr>
        </p15:guide>
        <p15:guide id="6" pos="1860">
          <p15:clr>
            <a:srgbClr val="5ACBF0"/>
          </p15:clr>
        </p15:guide>
        <p15:guide id="7" orient="horz" pos="227">
          <p15:clr>
            <a:srgbClr val="FDE53C"/>
          </p15:clr>
        </p15:guide>
        <p15:guide id="8" orient="horz" pos="3855">
          <p15:clr>
            <a:srgbClr val="FDE53C"/>
          </p15:clr>
        </p15:guide>
        <p15:guide id="36" orient="horz" pos="2086">
          <p15:clr>
            <a:srgbClr val="FDE53C"/>
          </p15:clr>
        </p15:guide>
        <p15:guide id="37" pos="703">
          <p15:clr>
            <a:srgbClr val="5ACBF0"/>
          </p15:clr>
        </p15:guide>
        <p15:guide id="38" pos="794">
          <p15:clr>
            <a:srgbClr val="5ACBF0"/>
          </p15:clr>
        </p15:guide>
        <p15:guide id="39" pos="1293">
          <p15:clr>
            <a:srgbClr val="5ACBF0"/>
          </p15:clr>
        </p15:guide>
        <p15:guide id="40" pos="1384">
          <p15:clr>
            <a:srgbClr val="5ACBF0"/>
          </p15:clr>
        </p15:guide>
        <p15:guide id="41" pos="1951">
          <p15:clr>
            <a:srgbClr val="5ACBF0"/>
          </p15:clr>
        </p15:guide>
        <p15:guide id="42" pos="2427">
          <p15:clr>
            <a:srgbClr val="5ACBF0"/>
          </p15:clr>
        </p15:guide>
        <p15:guide id="43" pos="2518">
          <p15:clr>
            <a:srgbClr val="5ACBF0"/>
          </p15:clr>
        </p15:guide>
        <p15:guide id="44" pos="3017">
          <p15:clr>
            <a:srgbClr val="5ACBF0"/>
          </p15:clr>
        </p15:guide>
        <p15:guide id="46" pos="3674">
          <p15:clr>
            <a:srgbClr val="5ACBF0"/>
          </p15:clr>
        </p15:guide>
        <p15:guide id="48" pos="3107">
          <p15:clr>
            <a:srgbClr val="5ACBF0"/>
          </p15:clr>
        </p15:guide>
        <p15:guide id="49" pos="3584">
          <p15:clr>
            <a:srgbClr val="5ACBF0"/>
          </p15:clr>
        </p15:guide>
        <p15:guide id="50" pos="4740">
          <p15:clr>
            <a:srgbClr val="5ACBF0"/>
          </p15:clr>
        </p15:guide>
        <p15:guide id="51" pos="4241">
          <p15:clr>
            <a:srgbClr val="5ACBF0"/>
          </p15:clr>
        </p15:guide>
        <p15:guide id="52" pos="4151">
          <p15:clr>
            <a:srgbClr val="5ACBF0"/>
          </p15:clr>
        </p15:guide>
        <p15:guide id="53" pos="4831">
          <p15:clr>
            <a:srgbClr val="5ACBF0"/>
          </p15:clr>
        </p15:guide>
        <p15:guide id="54" pos="5307">
          <p15:clr>
            <a:srgbClr val="5ACBF0"/>
          </p15:clr>
        </p15:guide>
        <p15:guide id="55" pos="5398">
          <p15:clr>
            <a:srgbClr val="5ACBF0"/>
          </p15:clr>
        </p15:guide>
        <p15:guide id="56" pos="5874">
          <p15:clr>
            <a:srgbClr val="5ACBF0"/>
          </p15:clr>
        </p15:guide>
        <p15:guide id="57" pos="5965">
          <p15:clr>
            <a:srgbClr val="5ACBF0"/>
          </p15:clr>
        </p15:guide>
        <p15:guide id="60" pos="6441">
          <p15:clr>
            <a:srgbClr val="5ACBF0"/>
          </p15:clr>
        </p15:guide>
        <p15:guide id="61" pos="6532">
          <p15:clr>
            <a:srgbClr val="5ACBF0"/>
          </p15:clr>
        </p15:guide>
        <p15:guide id="62" pos="7031">
          <p15:clr>
            <a:srgbClr val="5ACBF0"/>
          </p15:clr>
        </p15:guide>
        <p15:guide id="63" orient="horz" pos="1996">
          <p15:clr>
            <a:srgbClr val="FDE53C"/>
          </p15:clr>
        </p15:guide>
        <p15:guide id="64" orient="horz" pos="1474">
          <p15:clr>
            <a:srgbClr val="5ACBF0"/>
          </p15:clr>
        </p15:guide>
        <p15:guide id="65" orient="horz" pos="1383">
          <p15:clr>
            <a:srgbClr val="5ACBF0"/>
          </p15:clr>
        </p15:guide>
        <p15:guide id="66" orient="horz" pos="839">
          <p15:clr>
            <a:srgbClr val="5ACBF0"/>
          </p15:clr>
        </p15:guide>
        <p15:guide id="67" orient="horz" pos="748">
          <p15:clr>
            <a:srgbClr val="5ACBF0"/>
          </p15:clr>
        </p15:guide>
        <p15:guide id="68" orient="horz" pos="2608">
          <p15:clr>
            <a:srgbClr val="5ACBF0"/>
          </p15:clr>
        </p15:guide>
        <p15:guide id="69" orient="horz" pos="2699">
          <p15:clr>
            <a:srgbClr val="5ACBF0"/>
          </p15:clr>
        </p15:guide>
        <p15:guide id="70" orient="horz" pos="3243">
          <p15:clr>
            <a:srgbClr val="5ACBF0"/>
          </p15:clr>
        </p15:guide>
        <p15:guide id="71" orient="horz" pos="3334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5.png"/><Relationship Id="rId4" Type="http://schemas.openxmlformats.org/officeDocument/2006/relationships/image" Target="../media/image2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DF9774-4D37-47BF-941D-B1FA4AE80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5409" y="1659129"/>
            <a:ext cx="6353167" cy="3881085"/>
          </a:xfrm>
        </p:spPr>
        <p:txBody>
          <a:bodyPr/>
          <a:lstStyle/>
          <a:p>
            <a:pPr algn="ctr"/>
            <a:r>
              <a:rPr lang="ru-RU" sz="3600" dirty="0" smtClean="0"/>
              <a:t> </a:t>
            </a:r>
            <a:br>
              <a:rPr lang="ru-RU" sz="3600" dirty="0" smtClean="0"/>
            </a:br>
            <a:r>
              <a:rPr lang="ru-RU" sz="3600" dirty="0" smtClean="0"/>
              <a:t>Добро </a:t>
            </a:r>
            <a:r>
              <a:rPr lang="ru-RU" sz="3600" dirty="0"/>
              <a:t>пожаловать </a:t>
            </a:r>
            <a:r>
              <a:rPr lang="ru-RU" sz="3600" dirty="0" smtClean="0"/>
              <a:t>в</a:t>
            </a:r>
            <a:r>
              <a:rPr lang="en-US" sz="3600" dirty="0" smtClean="0"/>
              <a:t> </a:t>
            </a:r>
            <a:r>
              <a:rPr lang="ru-RU" sz="3600" dirty="0" smtClean="0"/>
              <a:t>АО «ОМК Стальной путь»</a:t>
            </a:r>
            <a:r>
              <a:rPr lang="en-US" sz="3600" dirty="0" smtClean="0"/>
              <a:t> </a:t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endParaRPr lang="x-none" sz="2800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63" r="25363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0440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D1BB86-00E3-D548-8BDC-E8DD734A4F8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9324" y="322963"/>
            <a:ext cx="7010883" cy="658322"/>
          </a:xfrm>
        </p:spPr>
        <p:txBody>
          <a:bodyPr wrap="square">
            <a:spAutoFit/>
          </a:bodyPr>
          <a:lstStyle/>
          <a:p>
            <a:pPr>
              <a:lnSpc>
                <a:spcPts val="5000"/>
              </a:lnSpc>
            </a:pPr>
            <a:r>
              <a:rPr lang="ru-RU" sz="3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Корпоративная жизнь</a:t>
            </a:r>
            <a:endParaRPr lang="x-none" sz="32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1F77F7-655A-2A4A-B9C2-2D7F754C507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29324" y="4469140"/>
            <a:ext cx="3492500" cy="1145100"/>
          </a:xfrm>
        </p:spPr>
        <p:txBody>
          <a:bodyPr/>
          <a:lstStyle/>
          <a:p>
            <a:pPr algn="ctr"/>
            <a:r>
              <a:rPr lang="ru-RU" altLang="ru-RU" sz="2300" dirty="0">
                <a:solidFill>
                  <a:srgbClr val="7F8183"/>
                </a:solidFill>
                <a:cs typeface="Arial" panose="020B0604020202020204" pitchFamily="34" charset="0"/>
              </a:rPr>
              <a:t>ПРЕМИЯ ФОНДА ИМЕНИ ИВАНА И АНДРЕЯ БАТАШЕВЫХ</a:t>
            </a:r>
            <a:endParaRPr lang="ru-RU" sz="2300" dirty="0">
              <a:solidFill>
                <a:srgbClr val="7F8183"/>
              </a:solidFill>
              <a:cs typeface="Arial" panose="020B060402020202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D2A4196-B271-CD47-A704-1A0B1F84D4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x-none" dirty="0"/>
              <a:t>OMK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C71F77F7-655A-2A4A-B9C2-2D7F754C507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740861" y="1030298"/>
            <a:ext cx="3492500" cy="424070"/>
          </a:xfrm>
        </p:spPr>
        <p:txBody>
          <a:bodyPr/>
          <a:lstStyle/>
          <a:p>
            <a:pPr algn="ctr"/>
            <a:r>
              <a:rPr lang="ru-RU" altLang="ru-RU" sz="2300" dirty="0" smtClean="0">
                <a:solidFill>
                  <a:srgbClr val="7F8183"/>
                </a:solidFill>
                <a:cs typeface="Arial" panose="020B0604020202020204" pitchFamily="34" charset="0"/>
              </a:rPr>
              <a:t>КОНКУР ПРОФЕССИОНАЛ</a:t>
            </a:r>
            <a:endParaRPr lang="ru-RU" sz="2300" dirty="0">
              <a:solidFill>
                <a:srgbClr val="7F8183"/>
              </a:solidFill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47" y="1030298"/>
            <a:ext cx="4819304" cy="321376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566" y="2037200"/>
            <a:ext cx="6050846" cy="4034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228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D1BB86-00E3-D548-8BDC-E8DD734A4F8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6854" y="418806"/>
            <a:ext cx="8054106" cy="658322"/>
          </a:xfrm>
        </p:spPr>
        <p:txBody>
          <a:bodyPr wrap="square">
            <a:spAutoFit/>
          </a:bodyPr>
          <a:lstStyle/>
          <a:p>
            <a:pPr>
              <a:lnSpc>
                <a:spcPts val="5000"/>
              </a:lnSpc>
            </a:pPr>
            <a:r>
              <a:rPr lang="ru-RU" sz="3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Дресс-код</a:t>
            </a:r>
            <a:endParaRPr lang="x-none" sz="32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D2A4196-B271-CD47-A704-1A0B1F84D4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x-none" dirty="0"/>
              <a:t>OMK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70878" y="1156664"/>
            <a:ext cx="4821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cs typeface="Arial" panose="020B0604020202020204" pitchFamily="34" charset="0"/>
              </a:rPr>
              <a:t>При работе в офисе придерживаемся делового стиля в одежде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4967" y="1069874"/>
            <a:ext cx="49996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68"/>
              </a:spcAft>
            </a:pPr>
            <a:r>
              <a:rPr lang="ru-RU" sz="1600" dirty="0">
                <a:cs typeface="Arial" panose="020B0604020202020204" pitchFamily="34" charset="0"/>
              </a:rPr>
              <a:t>На производственных площадках выдаётся специальная одежда, обувь, а также средства индивидуальной защиты (сиз): рук, глаз, лица, слуха, органов дыхания.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88" y="2405751"/>
            <a:ext cx="5235768" cy="3490512"/>
          </a:xfrm>
          <a:prstGeom prst="rect">
            <a:avLst/>
          </a:prstGeom>
        </p:spPr>
      </p:pic>
      <p:pic>
        <p:nvPicPr>
          <p:cNvPr id="10" name="Изображение 17" descr="iStock-502037025-size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245"/>
          <a:stretch/>
        </p:blipFill>
        <p:spPr>
          <a:xfrm>
            <a:off x="6260949" y="2977106"/>
            <a:ext cx="4821658" cy="2919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255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D1BB86-00E3-D548-8BDC-E8DD734A4F8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74733" y="510781"/>
            <a:ext cx="7010883" cy="658322"/>
          </a:xfrm>
        </p:spPr>
        <p:txBody>
          <a:bodyPr wrap="square">
            <a:spAutoFit/>
          </a:bodyPr>
          <a:lstStyle/>
          <a:p>
            <a:pPr>
              <a:lnSpc>
                <a:spcPts val="5000"/>
              </a:lnSpc>
            </a:pPr>
            <a:r>
              <a:rPr lang="ru-RU" sz="3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Коллективный договор</a:t>
            </a:r>
            <a:endParaRPr lang="x-none" sz="32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D2A4196-B271-CD47-A704-1A0B1F84D4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x-none" dirty="0"/>
              <a:t>OMK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024064" y="1248494"/>
            <a:ext cx="4851476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3013" indent="-203013">
              <a:spcAft>
                <a:spcPts val="426"/>
              </a:spcAft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rPr lang="ru-RU" sz="1400" dirty="0">
                <a:cs typeface="Arial" panose="020B0604020202020204" pitchFamily="34" charset="0"/>
              </a:rPr>
              <a:t>Организация оздоровления </a:t>
            </a:r>
            <a:r>
              <a:rPr lang="ru-RU" sz="1400" dirty="0" smtClean="0">
                <a:cs typeface="Arial" panose="020B0604020202020204" pitchFamily="34" charset="0"/>
              </a:rPr>
              <a:t>работников </a:t>
            </a:r>
            <a:endParaRPr lang="ru-RU" sz="1400" dirty="0">
              <a:cs typeface="Arial" panose="020B0604020202020204" pitchFamily="34" charset="0"/>
            </a:endParaRPr>
          </a:p>
          <a:p>
            <a:pPr marL="203013" indent="-203013">
              <a:spcAft>
                <a:spcPts val="426"/>
              </a:spcAft>
              <a:buClr>
                <a:schemeClr val="accent3"/>
              </a:buClr>
              <a:buFont typeface="Wingdings" panose="05000000000000000000" pitchFamily="2" charset="2"/>
              <a:buChar char="ü"/>
            </a:pPr>
            <a:endParaRPr lang="ru-RU" sz="1400" dirty="0">
              <a:cs typeface="Arial" panose="020B0604020202020204" pitchFamily="34" charset="0"/>
            </a:endParaRPr>
          </a:p>
          <a:p>
            <a:pPr marL="203013" indent="-203013">
              <a:spcAft>
                <a:spcPts val="426"/>
              </a:spcAft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rPr lang="ru-RU" sz="1400" dirty="0">
                <a:cs typeface="Arial" panose="020B0604020202020204" pitchFamily="34" charset="0"/>
              </a:rPr>
              <a:t>Медицинское обслуживание</a:t>
            </a:r>
          </a:p>
          <a:p>
            <a:pPr marL="203013" indent="-203013">
              <a:spcAft>
                <a:spcPts val="426"/>
              </a:spcAft>
              <a:buClr>
                <a:schemeClr val="accent3"/>
              </a:buClr>
              <a:buFont typeface="Wingdings" panose="05000000000000000000" pitchFamily="2" charset="2"/>
              <a:buChar char="ü"/>
            </a:pPr>
            <a:endParaRPr lang="ru-RU" sz="1400" dirty="0">
              <a:cs typeface="Arial" panose="020B0604020202020204" pitchFamily="34" charset="0"/>
            </a:endParaRPr>
          </a:p>
          <a:p>
            <a:pPr marL="203013" indent="-203013">
              <a:spcAft>
                <a:spcPts val="426"/>
              </a:spcAft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rPr lang="ru-RU" sz="1400" dirty="0">
                <a:cs typeface="Arial" panose="020B0604020202020204" pitchFamily="34" charset="0"/>
              </a:rPr>
              <a:t>Организация культурно-массовых мероприятий</a:t>
            </a:r>
          </a:p>
          <a:p>
            <a:pPr marL="203013" indent="-203013">
              <a:spcAft>
                <a:spcPts val="426"/>
              </a:spcAft>
              <a:buClr>
                <a:schemeClr val="accent3"/>
              </a:buClr>
              <a:buFont typeface="Wingdings" panose="05000000000000000000" pitchFamily="2" charset="2"/>
              <a:buChar char="ü"/>
            </a:pPr>
            <a:endParaRPr lang="ru-RU" sz="1400" dirty="0">
              <a:cs typeface="Arial" panose="020B0604020202020204" pitchFamily="34" charset="0"/>
            </a:endParaRPr>
          </a:p>
          <a:p>
            <a:pPr marL="203013" indent="-203013">
              <a:spcAft>
                <a:spcPts val="426"/>
              </a:spcAft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rPr lang="ru-RU" sz="1400" dirty="0">
                <a:cs typeface="Arial" panose="020B0604020202020204" pitchFamily="34" charset="0"/>
              </a:rPr>
              <a:t>Дополнительные выплаты работникам</a:t>
            </a:r>
          </a:p>
          <a:p>
            <a:pPr marL="203013" indent="-203013">
              <a:spcAft>
                <a:spcPts val="426"/>
              </a:spcAft>
              <a:buClr>
                <a:schemeClr val="accent3"/>
              </a:buClr>
              <a:buFont typeface="Wingdings" panose="05000000000000000000" pitchFamily="2" charset="2"/>
              <a:buChar char="ü"/>
            </a:pPr>
            <a:endParaRPr lang="ru-RU" sz="1400" dirty="0">
              <a:cs typeface="Arial" panose="020B0604020202020204" pitchFamily="34" charset="0"/>
            </a:endParaRPr>
          </a:p>
          <a:p>
            <a:pPr marL="203013" indent="-203013">
              <a:spcAft>
                <a:spcPts val="426"/>
              </a:spcAft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rPr lang="ru-RU" sz="1400" dirty="0">
                <a:cs typeface="Arial" panose="020B0604020202020204" pitchFamily="34" charset="0"/>
              </a:rPr>
              <a:t>Выплаты поощрительного </a:t>
            </a:r>
            <a:r>
              <a:rPr lang="ru-RU" sz="1400" dirty="0" smtClean="0">
                <a:cs typeface="Arial" panose="020B0604020202020204" pitchFamily="34" charset="0"/>
              </a:rPr>
              <a:t>характера</a:t>
            </a:r>
          </a:p>
          <a:p>
            <a:pPr marL="203013" indent="-203013">
              <a:spcAft>
                <a:spcPts val="426"/>
              </a:spcAft>
              <a:buClr>
                <a:schemeClr val="accent3"/>
              </a:buClr>
              <a:buFont typeface="Wingdings" panose="05000000000000000000" pitchFamily="2" charset="2"/>
              <a:buChar char="ü"/>
            </a:pPr>
            <a:endParaRPr lang="ru-RU" sz="1400" dirty="0" smtClean="0">
              <a:cs typeface="Arial" panose="020B0604020202020204" pitchFamily="34" charset="0"/>
            </a:endParaRPr>
          </a:p>
          <a:p>
            <a:pPr marL="203013" indent="-203013">
              <a:spcAft>
                <a:spcPts val="426"/>
              </a:spcAft>
              <a:buClr>
                <a:schemeClr val="accent3"/>
              </a:buClr>
              <a:buFont typeface="Wingdings" panose="05000000000000000000" pitchFamily="2" charset="2"/>
              <a:buChar char="ü"/>
            </a:pPr>
            <a:endParaRPr lang="ru-RU" sz="1400" dirty="0">
              <a:cs typeface="Arial" panose="020B0604020202020204" pitchFamily="34" charset="0"/>
            </a:endParaRPr>
          </a:p>
          <a:p>
            <a:pPr marL="203013" indent="-203013">
              <a:spcAft>
                <a:spcPts val="426"/>
              </a:spcAft>
              <a:buClr>
                <a:schemeClr val="accent3"/>
              </a:buClr>
              <a:buFont typeface="Wingdings" panose="05000000000000000000" pitchFamily="2" charset="2"/>
              <a:buChar char="ü"/>
            </a:pPr>
            <a:endParaRPr lang="ru-RU" sz="1400" dirty="0" smtClean="0">
              <a:cs typeface="Arial" panose="020B0604020202020204" pitchFamily="34" charset="0"/>
            </a:endParaRPr>
          </a:p>
          <a:p>
            <a:pPr marL="203013" indent="-203013">
              <a:spcAft>
                <a:spcPts val="426"/>
              </a:spcAft>
              <a:buClr>
                <a:schemeClr val="accent3"/>
              </a:buClr>
              <a:buFont typeface="Wingdings" panose="05000000000000000000" pitchFamily="2" charset="2"/>
              <a:buChar char="ü"/>
            </a:pPr>
            <a:endParaRPr lang="ru-RU" sz="1400" dirty="0">
              <a:cs typeface="Arial" panose="020B0604020202020204" pitchFamily="34" charset="0"/>
            </a:endParaRPr>
          </a:p>
          <a:p>
            <a:pPr marL="203013" indent="-203013">
              <a:spcAft>
                <a:spcPts val="426"/>
              </a:spcAft>
              <a:buClr>
                <a:schemeClr val="accent3"/>
              </a:buClr>
              <a:buFont typeface="Wingdings" panose="05000000000000000000" pitchFamily="2" charset="2"/>
              <a:buChar char="ü"/>
            </a:pPr>
            <a:endParaRPr lang="ru-RU" sz="1400" dirty="0" smtClean="0">
              <a:cs typeface="Arial" panose="020B0604020202020204" pitchFamily="34" charset="0"/>
            </a:endParaRPr>
          </a:p>
          <a:p>
            <a:pPr marL="203013" indent="-203013">
              <a:spcAft>
                <a:spcPts val="426"/>
              </a:spcAft>
              <a:buClr>
                <a:schemeClr val="accent3"/>
              </a:buClr>
              <a:buFont typeface="Wingdings" panose="05000000000000000000" pitchFamily="2" charset="2"/>
              <a:buChar char="ü"/>
            </a:pPr>
            <a:endParaRPr lang="ru-RU" sz="1400" dirty="0">
              <a:cs typeface="Arial" panose="020B0604020202020204" pitchFamily="34" charset="0"/>
            </a:endParaRPr>
          </a:p>
          <a:p>
            <a:pPr marL="203013" indent="-203013">
              <a:spcAft>
                <a:spcPts val="426"/>
              </a:spcAft>
              <a:buClr>
                <a:schemeClr val="accent3"/>
              </a:buClr>
              <a:buFont typeface="Wingdings" panose="05000000000000000000" pitchFamily="2" charset="2"/>
              <a:buChar char="ü"/>
            </a:pPr>
            <a:endParaRPr lang="ru-RU" sz="1400" dirty="0"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46" y="1307908"/>
            <a:ext cx="5133675" cy="342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3714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x-none" dirty="0"/>
              <a:t>OMK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497840" y="1437954"/>
            <a:ext cx="623003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компании действует «Положение о компенсации расходов работникам АО «ОМК Стальной путь» за наем жилых помещений</a:t>
            </a:r>
            <a:r>
              <a:rPr lang="ru-RU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»;</a:t>
            </a:r>
            <a:endParaRPr lang="ru-RU" dirty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ru-RU" dirty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компании действует «Положение о молодом специалисте»</a:t>
            </a:r>
            <a:r>
              <a:rPr lang="ru-RU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en-US" dirty="0" smtClean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en-US" dirty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ru-RU" dirty="0"/>
              <a:t>Возможность освоить новую профессию, получить высшее образование за счет компании</a:t>
            </a:r>
            <a:r>
              <a:rPr lang="ru-RU" dirty="0" smtClean="0"/>
              <a:t>;</a:t>
            </a:r>
            <a:endParaRPr lang="en-US" dirty="0" smtClean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ru-RU" dirty="0" smtClean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dirty="0" smtClean="0"/>
              <a:t>Партнерские программы (</a:t>
            </a:r>
            <a:r>
              <a:rPr lang="ru-RU" dirty="0" err="1" smtClean="0"/>
              <a:t>спецпредложения</a:t>
            </a:r>
            <a:r>
              <a:rPr lang="ru-RU" dirty="0" smtClean="0"/>
              <a:t> банка – льготные ставки по ипотеке, кредиту).</a:t>
            </a:r>
          </a:p>
          <a:p>
            <a:pPr marL="342900" indent="-342900">
              <a:buAutoNum type="arabicPeriod"/>
            </a:pPr>
            <a:endParaRPr lang="ru-RU" dirty="0"/>
          </a:p>
          <a:p>
            <a:pPr marL="342900" indent="-342900">
              <a:buAutoNum type="arabicPeriod"/>
            </a:pPr>
            <a:endParaRPr lang="ru-RU" dirty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ru-RU" dirty="0" smtClean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ru-RU" dirty="0" smtClean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ru-RU" dirty="0" smtClean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 flipH="1">
            <a:off x="1330779" y="718457"/>
            <a:ext cx="9601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Компания АО «ОМК Стальной путь» :   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60" y="1784592"/>
            <a:ext cx="3989590" cy="2493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727862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E9BA483-763F-7548-8B5D-C31830F419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-803778" y="1937981"/>
            <a:ext cx="13346070" cy="2025205"/>
          </a:xfrm>
        </p:spPr>
        <p:txBody>
          <a:bodyPr/>
          <a:lstStyle/>
          <a:p>
            <a:pPr algn="ctr"/>
            <a:r>
              <a:rPr lang="ru-RU" sz="4800" b="1" dirty="0"/>
              <a:t>ДОБРО ПОЖАЛОВАТЬ </a:t>
            </a:r>
          </a:p>
          <a:p>
            <a:pPr algn="ctr"/>
            <a:r>
              <a:rPr lang="ru-RU" sz="4800" b="1" dirty="0"/>
              <a:t>В </a:t>
            </a:r>
            <a:r>
              <a:rPr lang="ru-RU" sz="4800" b="1" dirty="0" smtClean="0"/>
              <a:t>АО «ОМК СТАЛЬНОЙ ПУТЬ»!</a:t>
            </a:r>
            <a:endParaRPr lang="en-RU" sz="4800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A160FC-BBD0-154F-B08F-429F5F3C24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RU" dirty="0"/>
              <a:t>OMK</a:t>
            </a:r>
          </a:p>
        </p:txBody>
      </p:sp>
    </p:spTree>
    <p:extLst>
      <p:ext uri="{BB962C8B-B14F-4D97-AF65-F5344CB8AC3E}">
        <p14:creationId xmlns:p14="http://schemas.microsoft.com/office/powerpoint/2010/main" val="12984272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E9BA483-763F-7548-8B5D-C31830F419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6121" y="1018504"/>
            <a:ext cx="1766517" cy="1500823"/>
          </a:xfrm>
        </p:spPr>
        <p:txBody>
          <a:bodyPr/>
          <a:lstStyle/>
          <a:p>
            <a:r>
              <a:rPr lang="en-RU" sz="7200" dirty="0"/>
              <a:t>1.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D45994-BAD3-C64E-BB5D-949214BCA70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81646" y="1283148"/>
            <a:ext cx="9313618" cy="1236179"/>
          </a:xfrm>
        </p:spPr>
        <p:txBody>
          <a:bodyPr/>
          <a:lstStyle/>
          <a:p>
            <a:pPr lvl="0"/>
            <a:r>
              <a:rPr lang="ru-RU" sz="7200" dirty="0"/>
              <a:t>О компании </a:t>
            </a:r>
            <a:r>
              <a:rPr lang="ru-RU" sz="7200" dirty="0" smtClean="0"/>
              <a:t>ОМК и</a:t>
            </a:r>
          </a:p>
          <a:p>
            <a:pPr lvl="0"/>
            <a:r>
              <a:rPr lang="ru-RU" sz="7200" dirty="0" smtClean="0"/>
              <a:t>АО «ОМК Стальной путь»</a:t>
            </a:r>
            <a:endParaRPr lang="en-RU" sz="72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A160FC-BBD0-154F-B08F-429F5F3C24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RU" dirty="0"/>
              <a:t>OMK</a:t>
            </a:r>
          </a:p>
        </p:txBody>
      </p:sp>
    </p:spTree>
    <p:extLst>
      <p:ext uri="{BB962C8B-B14F-4D97-AF65-F5344CB8AC3E}">
        <p14:creationId xmlns:p14="http://schemas.microsoft.com/office/powerpoint/2010/main" val="2165382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184A37AF-E64C-455E-A90C-E15C0A9D1C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299" t="24083" r="14217"/>
          <a:stretch/>
        </p:blipFill>
        <p:spPr>
          <a:xfrm>
            <a:off x="0" y="338628"/>
            <a:ext cx="11522075" cy="5882028"/>
          </a:xfrm>
          <a:prstGeom prst="rect">
            <a:avLst/>
          </a:prstGeom>
        </p:spPr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id="{D4D06942-C2B1-4096-921A-BB77401AE30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noFill/>
        </p:spPr>
        <p:txBody>
          <a:bodyPr/>
          <a:lstStyle/>
          <a:p>
            <a:r>
              <a:rPr lang="ru-RU" dirty="0"/>
              <a:t>ОМК</a:t>
            </a:r>
          </a:p>
        </p:txBody>
      </p:sp>
      <p:sp>
        <p:nvSpPr>
          <p:cNvPr id="35" name="Текст 3">
            <a:extLst>
              <a:ext uri="{FF2B5EF4-FFF2-40B4-BE49-F238E27FC236}">
                <a16:creationId xmlns:a16="http://schemas.microsoft.com/office/drawing/2014/main" id="{25A6A725-64F2-4C1F-988F-38D8E4EE95A6}"/>
              </a:ext>
            </a:extLst>
          </p:cNvPr>
          <p:cNvSpPr txBox="1">
            <a:spLocks/>
          </p:cNvSpPr>
          <p:nvPr/>
        </p:nvSpPr>
        <p:spPr>
          <a:xfrm>
            <a:off x="917270" y="430104"/>
            <a:ext cx="10963497" cy="480736"/>
          </a:xfrm>
          <a:prstGeom prst="rect">
            <a:avLst/>
          </a:prstGeom>
        </p:spPr>
        <p:txBody>
          <a:bodyPr/>
          <a:lstStyle>
            <a:lvl1pPr lvl="0" indent="0">
              <a:spcBef>
                <a:spcPct val="20000"/>
              </a:spcBef>
              <a:buFontTx/>
              <a:buNone/>
              <a:defRPr sz="3200" b="0" i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ru-RU" dirty="0"/>
              <a:t>История </a:t>
            </a:r>
            <a:r>
              <a:rPr lang="ru-RU" dirty="0" smtClean="0"/>
              <a:t>компании ОМК</a:t>
            </a:r>
            <a:endParaRPr lang="ru-RU" dirty="0"/>
          </a:p>
        </p:txBody>
      </p:sp>
      <p:pic>
        <p:nvPicPr>
          <p:cNvPr id="42" name="Изображение 49" descr="arrow-history.png"/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601" y="3130980"/>
            <a:ext cx="8947155" cy="996163"/>
          </a:xfrm>
          <a:prstGeom prst="rect">
            <a:avLst/>
          </a:prstGeom>
        </p:spPr>
      </p:pic>
      <p:sp>
        <p:nvSpPr>
          <p:cNvPr id="43" name="Text Box 57" descr="© INSCALE GmbH, 26.05.2010&#10;http://www.presentationload.com/"/>
          <p:cNvSpPr txBox="1">
            <a:spLocks noChangeArrowheads="1"/>
          </p:cNvSpPr>
          <p:nvPr/>
        </p:nvSpPr>
        <p:spPr bwMode="gray">
          <a:xfrm>
            <a:off x="1886228" y="2125075"/>
            <a:ext cx="1505574" cy="991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ru-RU" sz="1326" b="1" noProof="1">
                <a:solidFill>
                  <a:srgbClr val="EE2E24"/>
                </a:solidFill>
                <a:cs typeface="Arial" panose="020B0604020202020204" pitchFamily="34" charset="0"/>
              </a:rPr>
              <a:t>1992</a:t>
            </a:r>
            <a:r>
              <a:rPr lang="en-US" sz="853" b="1" noProof="1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/>
            </a:r>
            <a:br>
              <a:rPr lang="en-US" sz="853" b="1" noProof="1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</a:br>
            <a:r>
              <a:rPr lang="ru-RU" sz="853" b="1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История компании началась со строительства небольшого завода по производству ферротитана</a:t>
            </a:r>
          </a:p>
        </p:txBody>
      </p:sp>
      <p:sp>
        <p:nvSpPr>
          <p:cNvPr id="44" name="Text Box 57" descr="© INSCALE GmbH, 26.05.2010&#10;http://www.presentationload.com/"/>
          <p:cNvSpPr txBox="1">
            <a:spLocks noChangeArrowheads="1"/>
          </p:cNvSpPr>
          <p:nvPr/>
        </p:nvSpPr>
        <p:spPr bwMode="gray">
          <a:xfrm>
            <a:off x="3701738" y="2122090"/>
            <a:ext cx="1130469" cy="729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ru-RU" sz="1326" b="1" noProof="1">
                <a:solidFill>
                  <a:srgbClr val="EE2E24"/>
                </a:solidFill>
                <a:cs typeface="Arial" panose="020B0604020202020204" pitchFamily="34" charset="0"/>
              </a:rPr>
              <a:t>2002</a:t>
            </a:r>
            <a:r>
              <a:rPr lang="en-US" sz="853" b="1" noProof="1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/>
            </a:r>
            <a:br>
              <a:rPr lang="en-US" sz="853" b="1" noProof="1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</a:br>
            <a:r>
              <a:rPr lang="ru-RU" sz="853" b="1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В состав ОМК вошел Альметьевский трубный завод </a:t>
            </a:r>
            <a:endParaRPr lang="ru-RU" sz="853" b="1" i="1" dirty="0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51" name="Text Box 57" descr="© INSCALE GmbH, 26.05.2010&#10;http://www.presentationload.com/"/>
          <p:cNvSpPr txBox="1">
            <a:spLocks noChangeArrowheads="1"/>
          </p:cNvSpPr>
          <p:nvPr/>
        </p:nvSpPr>
        <p:spPr bwMode="gray">
          <a:xfrm>
            <a:off x="3898385" y="4095403"/>
            <a:ext cx="1160013" cy="729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ru-RU" sz="1326" b="1" noProof="1">
                <a:solidFill>
                  <a:srgbClr val="EE2E24"/>
                </a:solidFill>
                <a:cs typeface="Arial" panose="020B0604020202020204" pitchFamily="34" charset="0"/>
              </a:rPr>
              <a:t>2005</a:t>
            </a:r>
            <a:r>
              <a:rPr lang="en-US" sz="853" b="1" noProof="1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/>
            </a:r>
            <a:br>
              <a:rPr lang="en-US" sz="853" b="1" noProof="1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</a:br>
            <a:r>
              <a:rPr lang="ru-RU" sz="853" b="1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В состав ОМК </a:t>
            </a:r>
            <a:r>
              <a:rPr lang="en-US" sz="853" b="1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/>
            </a:r>
            <a:br>
              <a:rPr lang="en-US" sz="853" b="1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</a:br>
            <a:r>
              <a:rPr lang="ru-RU" sz="853" b="1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вошел завод «</a:t>
            </a:r>
            <a:r>
              <a:rPr lang="ru-RU" sz="853" b="1" dirty="0" err="1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Трубодеталь</a:t>
            </a:r>
            <a:r>
              <a:rPr lang="ru-RU" sz="853" b="1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»</a:t>
            </a:r>
            <a:r>
              <a:rPr lang="en-US" sz="853" b="1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853" b="1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/>
            </a:r>
            <a:br>
              <a:rPr lang="en-US" sz="853" b="1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</a:br>
            <a:endParaRPr lang="ru-RU" sz="853" b="1" i="1" dirty="0">
              <a:solidFill>
                <a:schemeClr val="tx1">
                  <a:lumMod val="50000"/>
                  <a:lumOff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53" name="Text Box 57" descr="© INSCALE GmbH, 26.05.2010&#10;http://www.presentationload.com/"/>
          <p:cNvSpPr txBox="1">
            <a:spLocks noChangeArrowheads="1"/>
          </p:cNvSpPr>
          <p:nvPr/>
        </p:nvSpPr>
        <p:spPr bwMode="gray">
          <a:xfrm>
            <a:off x="5413373" y="4082080"/>
            <a:ext cx="1057855" cy="597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326" b="1" noProof="1">
                <a:solidFill>
                  <a:srgbClr val="EE2E24"/>
                </a:solidFill>
                <a:cs typeface="Arial" panose="020B0604020202020204" pitchFamily="34" charset="0"/>
              </a:rPr>
              <a:t>2011</a:t>
            </a:r>
            <a:r>
              <a:rPr lang="en-US" sz="853" b="1" noProof="1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/>
            </a:r>
            <a:br>
              <a:rPr lang="en-US" sz="853" b="1" noProof="1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</a:br>
            <a:r>
              <a:rPr lang="ru-RU" sz="853" b="1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ОМК ввела </a:t>
            </a:r>
            <a:r>
              <a:rPr lang="en-US" sz="853" b="1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/>
            </a:r>
            <a:br>
              <a:rPr lang="en-US" sz="853" b="1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</a:br>
            <a:r>
              <a:rPr lang="ru-RU" sz="853" b="1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в эксплуатацию МКС-5000</a:t>
            </a:r>
            <a:endParaRPr lang="en-US" sz="853" b="1" noProof="1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55" name="Text Box 57" descr="© INSCALE GmbH, 26.05.2010&#10;http://www.presentationload.com/"/>
          <p:cNvSpPr txBox="1">
            <a:spLocks noChangeArrowheads="1"/>
          </p:cNvSpPr>
          <p:nvPr/>
        </p:nvSpPr>
        <p:spPr bwMode="gray">
          <a:xfrm>
            <a:off x="6358409" y="2125721"/>
            <a:ext cx="1286953" cy="729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326" b="1" noProof="1">
                <a:solidFill>
                  <a:srgbClr val="EE2E24"/>
                </a:solidFill>
                <a:cs typeface="Arial" panose="020B0604020202020204" pitchFamily="34" charset="0"/>
              </a:rPr>
              <a:t>2013</a:t>
            </a:r>
            <a:r>
              <a:rPr lang="en-US" sz="853" b="1" noProof="1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/>
            </a:r>
            <a:br>
              <a:rPr lang="en-US" sz="853" b="1" noProof="1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</a:br>
            <a:r>
              <a:rPr lang="ru-RU" sz="853" b="1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В состав </a:t>
            </a:r>
            <a:r>
              <a:rPr lang="en-US" sz="853" b="1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/>
            </a:r>
            <a:br>
              <a:rPr lang="en-US" sz="853" b="1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</a:br>
            <a:r>
              <a:rPr lang="ru-RU" sz="853" b="1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ОМК вошел Благовещенский арматурный завод</a:t>
            </a:r>
          </a:p>
        </p:txBody>
      </p:sp>
      <p:sp>
        <p:nvSpPr>
          <p:cNvPr id="57" name="Text Box 57" descr="© INSCALE GmbH, 26.05.2010&#10;http://www.presentationload.com/"/>
          <p:cNvSpPr txBox="1">
            <a:spLocks noChangeArrowheads="1"/>
          </p:cNvSpPr>
          <p:nvPr/>
        </p:nvSpPr>
        <p:spPr bwMode="gray">
          <a:xfrm>
            <a:off x="9134665" y="2125075"/>
            <a:ext cx="1159172" cy="597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326" b="1" noProof="1">
                <a:solidFill>
                  <a:srgbClr val="EE2E24"/>
                </a:solidFill>
                <a:cs typeface="Arial" panose="020B0604020202020204" pitchFamily="34" charset="0"/>
              </a:rPr>
              <a:t>2020</a:t>
            </a:r>
            <a:r>
              <a:rPr lang="en-US" sz="853" b="1" noProof="1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/>
            </a:r>
            <a:br>
              <a:rPr lang="en-US" sz="853" b="1" noProof="1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</a:br>
            <a:r>
              <a:rPr lang="ru-RU" sz="853" b="1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В состав ОМК вошел  «</a:t>
            </a:r>
            <a:r>
              <a:rPr lang="ru-RU" sz="853" b="1" dirty="0" err="1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Белэнергомаш</a:t>
            </a:r>
            <a:r>
              <a:rPr lang="ru-RU" sz="853" b="1" dirty="0">
                <a:solidFill>
                  <a:srgbClr val="7F8183"/>
                </a:solidFill>
                <a:cs typeface="Arial" panose="020B0604020202020204" pitchFamily="34" charset="0"/>
              </a:rPr>
              <a:t>»</a:t>
            </a:r>
          </a:p>
        </p:txBody>
      </p:sp>
      <p:sp>
        <p:nvSpPr>
          <p:cNvPr id="59" name="Text Box 57" descr="© INSCALE GmbH, 26.05.2010&#10;http://www.presentationload.com/"/>
          <p:cNvSpPr txBox="1">
            <a:spLocks noChangeArrowheads="1"/>
          </p:cNvSpPr>
          <p:nvPr/>
        </p:nvSpPr>
        <p:spPr bwMode="gray">
          <a:xfrm>
            <a:off x="7830152" y="2122090"/>
            <a:ext cx="1052119" cy="597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326" b="1" noProof="1">
                <a:solidFill>
                  <a:srgbClr val="EE2E24"/>
                </a:solidFill>
                <a:cs typeface="Arial" panose="020B0604020202020204" pitchFamily="34" charset="0"/>
              </a:rPr>
              <a:t>201</a:t>
            </a:r>
            <a:r>
              <a:rPr lang="en-US" sz="1326" b="1" noProof="1">
                <a:solidFill>
                  <a:srgbClr val="EE2E24"/>
                </a:solidFill>
                <a:cs typeface="Arial" panose="020B0604020202020204" pitchFamily="34" charset="0"/>
              </a:rPr>
              <a:t>8</a:t>
            </a:r>
            <a:r>
              <a:rPr lang="en-US" sz="853" b="1" noProof="1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/>
            </a:r>
            <a:br>
              <a:rPr lang="en-US" sz="853" b="1" noProof="1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</a:br>
            <a:r>
              <a:rPr lang="ru-RU" sz="853" b="1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Строительство новых цехов в Выксе</a:t>
            </a:r>
          </a:p>
        </p:txBody>
      </p:sp>
      <p:sp>
        <p:nvSpPr>
          <p:cNvPr id="61" name="Text Box 57" descr="© INSCALE GmbH, 26.05.2010&#10;http://www.presentationload.com/"/>
          <p:cNvSpPr txBox="1">
            <a:spLocks noChangeArrowheads="1"/>
          </p:cNvSpPr>
          <p:nvPr/>
        </p:nvSpPr>
        <p:spPr bwMode="gray">
          <a:xfrm>
            <a:off x="1989068" y="4086150"/>
            <a:ext cx="1627367" cy="597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ru-RU" sz="1326" b="1" noProof="1">
                <a:solidFill>
                  <a:srgbClr val="EE2E24"/>
                </a:solidFill>
                <a:cs typeface="Arial" panose="020B0604020202020204" pitchFamily="34" charset="0"/>
              </a:rPr>
              <a:t>1999</a:t>
            </a:r>
            <a:r>
              <a:rPr lang="en-US" sz="853" b="1" noProof="1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/>
            </a:r>
            <a:br>
              <a:rPr lang="en-US" sz="853" b="1" noProof="1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</a:br>
            <a:r>
              <a:rPr lang="ru-RU" sz="853" b="1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Выксунский металлургический завод</a:t>
            </a:r>
            <a:r>
              <a:rPr lang="en-US" sz="853" b="1" i="1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/>
            </a:r>
            <a:br>
              <a:rPr lang="en-US" sz="853" b="1" i="1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</a:br>
            <a:r>
              <a:rPr lang="ru-RU" sz="853" b="1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входит в состав ОМК</a:t>
            </a:r>
          </a:p>
        </p:txBody>
      </p:sp>
      <p:sp>
        <p:nvSpPr>
          <p:cNvPr id="62" name="Text Box 57" descr="© INSCALE GmbH, 26.05.2010&#10;http://www.presentationload.com/"/>
          <p:cNvSpPr txBox="1">
            <a:spLocks noChangeArrowheads="1"/>
          </p:cNvSpPr>
          <p:nvPr/>
        </p:nvSpPr>
        <p:spPr bwMode="gray">
          <a:xfrm>
            <a:off x="4999863" y="2110447"/>
            <a:ext cx="1160013" cy="729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326" b="1" noProof="1">
                <a:solidFill>
                  <a:srgbClr val="EE2E24"/>
                </a:solidFill>
                <a:cs typeface="Arial" panose="020B0604020202020204" pitchFamily="34" charset="0"/>
              </a:rPr>
              <a:t>2008</a:t>
            </a:r>
            <a:r>
              <a:rPr lang="en-US" sz="853" b="1" noProof="1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/>
            </a:r>
            <a:br>
              <a:rPr lang="en-US" sz="853" b="1" noProof="1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</a:br>
            <a:r>
              <a:rPr lang="ru-RU" sz="853" b="1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Введен в строй Литейно-прокатный комплекс на ВМЗ</a:t>
            </a:r>
          </a:p>
        </p:txBody>
      </p:sp>
      <p:sp>
        <p:nvSpPr>
          <p:cNvPr id="63" name="Text Box 57" descr="© INSCALE GmbH, 26.05.2010&#10;http://www.presentationload.com/"/>
          <p:cNvSpPr txBox="1">
            <a:spLocks noChangeArrowheads="1"/>
          </p:cNvSpPr>
          <p:nvPr/>
        </p:nvSpPr>
        <p:spPr bwMode="gray">
          <a:xfrm>
            <a:off x="6669991" y="4089427"/>
            <a:ext cx="1412318" cy="729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ru-RU" sz="1326" b="1" noProof="1">
                <a:solidFill>
                  <a:srgbClr val="EE2E24"/>
                </a:solidFill>
                <a:cs typeface="Arial" panose="020B0604020202020204" pitchFamily="34" charset="0"/>
              </a:rPr>
              <a:t>2013</a:t>
            </a:r>
            <a:r>
              <a:rPr lang="en-US" sz="853" b="1" noProof="1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/>
            </a:r>
            <a:br>
              <a:rPr lang="en-US" sz="853" b="1" noProof="1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</a:br>
            <a:r>
              <a:rPr lang="ru-RU" sz="853" b="1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В состав ОМК вновь вошел Чусовской металлургический завод</a:t>
            </a:r>
          </a:p>
        </p:txBody>
      </p:sp>
      <p:sp>
        <p:nvSpPr>
          <p:cNvPr id="64" name="Text Box 57" descr="© INSCALE GmbH, 26.05.2010&#10;http://www.presentationload.com/"/>
          <p:cNvSpPr txBox="1">
            <a:spLocks noChangeArrowheads="1"/>
          </p:cNvSpPr>
          <p:nvPr/>
        </p:nvSpPr>
        <p:spPr bwMode="gray">
          <a:xfrm>
            <a:off x="8278762" y="4127143"/>
            <a:ext cx="1393006" cy="46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ru-RU" sz="1326" b="1" noProof="1">
                <a:solidFill>
                  <a:srgbClr val="EE2E24"/>
                </a:solidFill>
                <a:cs typeface="Arial" panose="020B0604020202020204" pitchFamily="34" charset="0"/>
              </a:rPr>
              <a:t>2019</a:t>
            </a:r>
            <a:r>
              <a:rPr lang="en-US" sz="853" b="1" noProof="1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/>
            </a:r>
            <a:br>
              <a:rPr lang="en-US" sz="853" b="1" noProof="1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</a:br>
            <a:r>
              <a:rPr lang="ru-RU" sz="853" b="1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В состав ОМК </a:t>
            </a:r>
          </a:p>
          <a:p>
            <a:pPr>
              <a:defRPr/>
            </a:pPr>
            <a:r>
              <a:rPr lang="ru-RU" sz="853" b="1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вошла ВРК-3  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H="1">
            <a:off x="1719526" y="2189462"/>
            <a:ext cx="320" cy="1177085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 flipH="1">
            <a:off x="3530343" y="2189461"/>
            <a:ext cx="320" cy="1177085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>
            <a:cxnSpLocks/>
          </p:cNvCxnSpPr>
          <p:nvPr/>
        </p:nvCxnSpPr>
        <p:spPr>
          <a:xfrm>
            <a:off x="3759715" y="3870340"/>
            <a:ext cx="5292" cy="1218462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 flipH="1">
            <a:off x="5269222" y="3870340"/>
            <a:ext cx="320" cy="1177085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 flipH="1">
            <a:off x="6190386" y="2144805"/>
            <a:ext cx="320" cy="1177085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 flipH="1">
            <a:off x="7692013" y="2139702"/>
            <a:ext cx="320" cy="1177085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 flipH="1">
            <a:off x="8966543" y="2139702"/>
            <a:ext cx="320" cy="1177085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 flipH="1">
            <a:off x="1857001" y="3830739"/>
            <a:ext cx="320" cy="1177085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 flipH="1">
            <a:off x="4855966" y="2167922"/>
            <a:ext cx="320" cy="1177085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 flipH="1">
            <a:off x="6527197" y="3870340"/>
            <a:ext cx="320" cy="1177085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 flipH="1">
            <a:off x="8116976" y="3830739"/>
            <a:ext cx="320" cy="1177085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grpSp>
        <p:nvGrpSpPr>
          <p:cNvPr id="80" name="Группа 79">
            <a:extLst>
              <a:ext uri="{FF2B5EF4-FFF2-40B4-BE49-F238E27FC236}">
                <a16:creationId xmlns:a16="http://schemas.microsoft.com/office/drawing/2014/main" id="{1D00DD0C-58DB-4E28-A5A4-95D499301618}"/>
              </a:ext>
            </a:extLst>
          </p:cNvPr>
          <p:cNvGrpSpPr/>
          <p:nvPr/>
        </p:nvGrpSpPr>
        <p:grpSpPr>
          <a:xfrm>
            <a:off x="8278442" y="5222857"/>
            <a:ext cx="3119758" cy="1029995"/>
            <a:chOff x="624466" y="4202889"/>
            <a:chExt cx="2267052" cy="866466"/>
          </a:xfrm>
        </p:grpSpPr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8EDD20AB-7D5B-4383-BFF8-7920C5D17BD3}"/>
                </a:ext>
              </a:extLst>
            </p:cNvPr>
            <p:cNvSpPr txBox="1"/>
            <p:nvPr/>
          </p:nvSpPr>
          <p:spPr>
            <a:xfrm>
              <a:off x="679768" y="4202889"/>
              <a:ext cx="2211750" cy="27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516" dirty="0">
                  <a:solidFill>
                    <a:srgbClr val="FF0000"/>
                  </a:solidFill>
                  <a:cs typeface="Trebuchet MS"/>
                </a:rPr>
                <a:t>Число наших сотрудников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F5A598F3-0883-4022-945C-832849788131}"/>
                </a:ext>
              </a:extLst>
            </p:cNvPr>
            <p:cNvSpPr txBox="1"/>
            <p:nvPr/>
          </p:nvSpPr>
          <p:spPr>
            <a:xfrm>
              <a:off x="624466" y="4550236"/>
              <a:ext cx="1705923" cy="5191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10" dirty="0">
                  <a:solidFill>
                    <a:srgbClr val="FF0000"/>
                  </a:solidFill>
                  <a:cs typeface="Trebuchet MS"/>
                </a:rPr>
                <a:t>&gt;</a:t>
              </a:r>
              <a:r>
                <a:rPr lang="ru-RU" sz="3410" dirty="0">
                  <a:solidFill>
                    <a:srgbClr val="FF0000"/>
                  </a:solidFill>
                  <a:cs typeface="Trebuchet MS"/>
                </a:rPr>
                <a:t>35000</a:t>
              </a:r>
            </a:p>
          </p:txBody>
        </p:sp>
      </p:grpSp>
      <p:grpSp>
        <p:nvGrpSpPr>
          <p:cNvPr id="83" name="Группа 82">
            <a:extLst>
              <a:ext uri="{FF2B5EF4-FFF2-40B4-BE49-F238E27FC236}">
                <a16:creationId xmlns:a16="http://schemas.microsoft.com/office/drawing/2014/main" id="{C0C5B56C-BE55-4FCF-B66F-3E58C35FB60C}"/>
              </a:ext>
            </a:extLst>
          </p:cNvPr>
          <p:cNvGrpSpPr/>
          <p:nvPr/>
        </p:nvGrpSpPr>
        <p:grpSpPr>
          <a:xfrm>
            <a:off x="1857321" y="5225736"/>
            <a:ext cx="2248089" cy="808365"/>
            <a:chOff x="674204" y="4224788"/>
            <a:chExt cx="1966755" cy="1444595"/>
          </a:xfrm>
        </p:grpSpPr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C5FC12A2-DF2D-4AA9-9881-4CA20FBCA1A9}"/>
                </a:ext>
              </a:extLst>
            </p:cNvPr>
            <p:cNvSpPr txBox="1"/>
            <p:nvPr/>
          </p:nvSpPr>
          <p:spPr>
            <a:xfrm>
              <a:off x="699604" y="4224788"/>
              <a:ext cx="1427797" cy="581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516" dirty="0">
                  <a:solidFill>
                    <a:srgbClr val="FF0000"/>
                  </a:solidFill>
                  <a:cs typeface="Trebuchet MS"/>
                </a:rPr>
                <a:t>На рынке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998C12FF-3044-45F0-BAFC-1721A96A1FE0}"/>
                </a:ext>
              </a:extLst>
            </p:cNvPr>
            <p:cNvSpPr txBox="1"/>
            <p:nvPr/>
          </p:nvSpPr>
          <p:spPr>
            <a:xfrm>
              <a:off x="674204" y="4566604"/>
              <a:ext cx="1966755" cy="11027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10" dirty="0">
                  <a:solidFill>
                    <a:srgbClr val="FF0000"/>
                  </a:solidFill>
                  <a:cs typeface="Trebuchet MS"/>
                </a:rPr>
                <a:t>&gt;25</a:t>
              </a:r>
              <a:r>
                <a:rPr lang="ru-RU" sz="3410" dirty="0">
                  <a:solidFill>
                    <a:srgbClr val="FF0000"/>
                  </a:solidFill>
                  <a:cs typeface="Trebuchet MS"/>
                </a:rPr>
                <a:t> лет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701963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ÐÐ°ÑÑÐ¸Ð½ÐºÐ¸ Ð¿Ð¾ Ð·Ð°Ð¿ÑÐ¾ÑÑ Chevron Engineering standards"/>
          <p:cNvSpPr>
            <a:spLocks noChangeAspect="1" noChangeArrowheads="1"/>
          </p:cNvSpPr>
          <p:nvPr/>
        </p:nvSpPr>
        <p:spPr bwMode="auto">
          <a:xfrm>
            <a:off x="1227914" y="-136504"/>
            <a:ext cx="288008" cy="288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6402" tIns="43201" rIns="86402" bIns="43201" numCol="1" anchor="t" anchorCtr="0" compatLnSpc="1">
            <a:prstTxWarp prst="textNoShape">
              <a:avLst/>
            </a:prstTxWarp>
          </a:bodyPr>
          <a:lstStyle/>
          <a:p>
            <a:pPr defTabSz="86401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701" dirty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AutoShape 4" descr="ÐÐ°ÑÑÐ¸Ð½ÐºÐ¸ Ð¿Ð¾ Ð·Ð°Ð¿ÑÐ¾ÑÑ Ð¸ÑÐ¿ÑÑÐ°Ð½Ð¸Ñ Ð¿Ð¾ÐºÑÑÑÐ¸Ð¹ ÑÑÐµÐ½ÑÐµ"/>
          <p:cNvSpPr>
            <a:spLocks noChangeAspect="1" noChangeArrowheads="1"/>
          </p:cNvSpPr>
          <p:nvPr/>
        </p:nvSpPr>
        <p:spPr bwMode="auto">
          <a:xfrm>
            <a:off x="1371918" y="7501"/>
            <a:ext cx="288008" cy="288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6402" tIns="43201" rIns="86402" bIns="43201" numCol="1" anchor="t" anchorCtr="0" compatLnSpc="1">
            <a:prstTxWarp prst="textNoShape">
              <a:avLst/>
            </a:prstTxWarp>
          </a:bodyPr>
          <a:lstStyle/>
          <a:p>
            <a:pPr defTabSz="86401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701" dirty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725" y="926697"/>
            <a:ext cx="11078454" cy="541601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294691" y="309523"/>
            <a:ext cx="8026186" cy="325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1002" lvl="4" algn="ctr">
              <a:lnSpc>
                <a:spcPct val="80000"/>
              </a:lnSpc>
              <a:spcBef>
                <a:spcPts val="567"/>
              </a:spcBef>
              <a:buClr>
                <a:srgbClr val="C00000"/>
              </a:buClr>
              <a:buSzPct val="100000"/>
            </a:pPr>
            <a:r>
              <a:rPr lang="ru-RU" sz="1890" b="1" dirty="0">
                <a:solidFill>
                  <a:srgbClr val="C00000"/>
                </a:solidFill>
                <a:latin typeface="Arial" panose="020B0604020202020204" pitchFamily="34" charset="0"/>
              </a:rPr>
              <a:t>География </a:t>
            </a:r>
            <a:r>
              <a:rPr lang="ru-RU" sz="189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АО «ОМК Стальной путь»</a:t>
            </a:r>
            <a:endParaRPr lang="ru-RU" sz="189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9832" y="4902326"/>
            <a:ext cx="136067" cy="136067"/>
          </a:xfrm>
          <a:prstGeom prst="rect">
            <a:avLst/>
          </a:prstGeom>
        </p:spPr>
      </p:pic>
      <p:sp>
        <p:nvSpPr>
          <p:cNvPr id="3" name="TextBox 2"/>
          <p:cNvSpPr txBox="1">
            <a:spLocks/>
          </p:cNvSpPr>
          <p:nvPr/>
        </p:nvSpPr>
        <p:spPr>
          <a:xfrm>
            <a:off x="10266843" y="4779086"/>
            <a:ext cx="883213" cy="194192"/>
          </a:xfrm>
          <a:prstGeom prst="rect">
            <a:avLst/>
          </a:prstGeom>
          <a:noFill/>
          <a:ln w="0">
            <a:solidFill>
              <a:schemeClr val="tx1"/>
            </a:solidFill>
          </a:ln>
        </p:spPr>
        <p:txBody>
          <a:bodyPr wrap="none" lIns="34017" tIns="34017" rIns="34017" bIns="34017" rtlCol="0">
            <a:noAutofit/>
          </a:bodyPr>
          <a:lstStyle/>
          <a:p>
            <a:pPr algn="ctr"/>
            <a:r>
              <a:rPr lang="ru-RU" sz="8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Белогорск 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0364" y="4389657"/>
            <a:ext cx="136067" cy="136067"/>
          </a:xfrm>
          <a:prstGeom prst="rect">
            <a:avLst/>
          </a:prstGeom>
        </p:spPr>
      </p:pic>
      <p:sp>
        <p:nvSpPr>
          <p:cNvPr id="22" name="TextBox 21"/>
          <p:cNvSpPr txBox="1">
            <a:spLocks/>
          </p:cNvSpPr>
          <p:nvPr/>
        </p:nvSpPr>
        <p:spPr>
          <a:xfrm>
            <a:off x="7666182" y="4278577"/>
            <a:ext cx="544327" cy="179115"/>
          </a:xfrm>
          <a:prstGeom prst="rect">
            <a:avLst/>
          </a:prstGeom>
          <a:noFill/>
          <a:ln w="0">
            <a:solidFill>
              <a:schemeClr val="tx1"/>
            </a:solidFill>
          </a:ln>
        </p:spPr>
        <p:txBody>
          <a:bodyPr wrap="none" lIns="34017" tIns="34017" rIns="34017" bIns="34017" rtlCol="0">
            <a:noAutofit/>
          </a:bodyPr>
          <a:lstStyle/>
          <a:p>
            <a:pPr algn="ctr"/>
            <a:r>
              <a:rPr lang="ru-RU" sz="8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Зима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9246" y="4075113"/>
            <a:ext cx="136067" cy="136067"/>
          </a:xfrm>
          <a:prstGeom prst="rect">
            <a:avLst/>
          </a:prstGeom>
        </p:spPr>
      </p:pic>
      <p:sp>
        <p:nvSpPr>
          <p:cNvPr id="24" name="TextBox 23"/>
          <p:cNvSpPr txBox="1">
            <a:spLocks/>
          </p:cNvSpPr>
          <p:nvPr/>
        </p:nvSpPr>
        <p:spPr>
          <a:xfrm>
            <a:off x="7563323" y="3902213"/>
            <a:ext cx="812252" cy="212194"/>
          </a:xfrm>
          <a:prstGeom prst="rect">
            <a:avLst/>
          </a:prstGeom>
          <a:noFill/>
          <a:ln w="0">
            <a:solidFill>
              <a:schemeClr val="tx1"/>
            </a:solidFill>
          </a:ln>
        </p:spPr>
        <p:txBody>
          <a:bodyPr wrap="none" lIns="34017" tIns="34017" rIns="34017" bIns="34017" rtlCol="0">
            <a:noAutofit/>
          </a:bodyPr>
          <a:lstStyle/>
          <a:p>
            <a:pPr algn="ctr"/>
            <a:r>
              <a:rPr lang="ru-RU" sz="8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Вихоревка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3405" y="4321624"/>
            <a:ext cx="136067" cy="136067"/>
          </a:xfrm>
          <a:prstGeom prst="rect">
            <a:avLst/>
          </a:prstGeom>
        </p:spPr>
      </p:pic>
      <p:sp>
        <p:nvSpPr>
          <p:cNvPr id="26" name="TextBox 25"/>
          <p:cNvSpPr txBox="1">
            <a:spLocks/>
          </p:cNvSpPr>
          <p:nvPr/>
        </p:nvSpPr>
        <p:spPr>
          <a:xfrm>
            <a:off x="6536505" y="4106179"/>
            <a:ext cx="514091" cy="212179"/>
          </a:xfrm>
          <a:prstGeom prst="rect">
            <a:avLst/>
          </a:prstGeom>
          <a:noFill/>
          <a:ln w="0">
            <a:solidFill>
              <a:schemeClr val="tx1"/>
            </a:solidFill>
          </a:ln>
        </p:spPr>
        <p:txBody>
          <a:bodyPr wrap="none" lIns="34017" tIns="34017" rIns="34017" bIns="34017" rtlCol="0">
            <a:noAutofit/>
          </a:bodyPr>
          <a:lstStyle/>
          <a:p>
            <a:pPr algn="ctr"/>
            <a:r>
              <a:rPr lang="ru-RU" sz="8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Ужур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4209" y="4285936"/>
            <a:ext cx="136067" cy="136067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7068" y="4231252"/>
            <a:ext cx="136067" cy="136067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4912" y="4163219"/>
            <a:ext cx="136067" cy="136067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5791351" y="4073758"/>
            <a:ext cx="398939" cy="409637"/>
          </a:xfrm>
          <a:prstGeom prst="ellipse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01"/>
          </a:p>
        </p:txBody>
      </p:sp>
      <p:sp>
        <p:nvSpPr>
          <p:cNvPr id="31" name="TextBox 30"/>
          <p:cNvSpPr txBox="1">
            <a:spLocks/>
          </p:cNvSpPr>
          <p:nvPr/>
        </p:nvSpPr>
        <p:spPr>
          <a:xfrm>
            <a:off x="5837049" y="3700054"/>
            <a:ext cx="672423" cy="328318"/>
          </a:xfrm>
          <a:prstGeom prst="rect">
            <a:avLst/>
          </a:prstGeom>
          <a:noFill/>
          <a:ln w="0">
            <a:solidFill>
              <a:schemeClr val="tx1"/>
            </a:solidFill>
          </a:ln>
        </p:spPr>
        <p:txBody>
          <a:bodyPr wrap="none" lIns="34017" tIns="34017" rIns="34017" bIns="34017" rtlCol="0">
            <a:noAutofit/>
          </a:bodyPr>
          <a:lstStyle/>
          <a:p>
            <a:pPr algn="ctr"/>
            <a:r>
              <a:rPr lang="ru-RU" sz="8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Кластер </a:t>
            </a:r>
          </a:p>
          <a:p>
            <a:pPr algn="ctr"/>
            <a:r>
              <a:rPr lang="ru-RU" sz="8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«Кузбасс»</a:t>
            </a:r>
          </a:p>
        </p:txBody>
      </p:sp>
      <p:cxnSp>
        <p:nvCxnSpPr>
          <p:cNvPr id="8" name="Прямая соединительная линия 7"/>
          <p:cNvCxnSpPr>
            <a:stCxn id="3" idx="1"/>
            <a:endCxn id="20" idx="0"/>
          </p:cNvCxnSpPr>
          <p:nvPr/>
        </p:nvCxnSpPr>
        <p:spPr>
          <a:xfrm flipH="1">
            <a:off x="10127866" y="4876182"/>
            <a:ext cx="138978" cy="2614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>
            <a:stCxn id="24" idx="1"/>
            <a:endCxn id="23" idx="0"/>
          </p:cNvCxnSpPr>
          <p:nvPr/>
        </p:nvCxnSpPr>
        <p:spPr>
          <a:xfrm flipH="1">
            <a:off x="7457280" y="4008310"/>
            <a:ext cx="106043" cy="6680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>
            <a:stCxn id="22" idx="1"/>
            <a:endCxn id="21" idx="0"/>
          </p:cNvCxnSpPr>
          <p:nvPr/>
        </p:nvCxnSpPr>
        <p:spPr>
          <a:xfrm flipH="1">
            <a:off x="7548397" y="4368135"/>
            <a:ext cx="117785" cy="2152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>
            <a:stCxn id="26" idx="1"/>
            <a:endCxn id="25" idx="0"/>
          </p:cNvCxnSpPr>
          <p:nvPr/>
        </p:nvCxnSpPr>
        <p:spPr>
          <a:xfrm flipH="1">
            <a:off x="6441439" y="4212268"/>
            <a:ext cx="95066" cy="10935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>
            <a:stCxn id="31" idx="2"/>
            <a:endCxn id="5" idx="0"/>
          </p:cNvCxnSpPr>
          <p:nvPr/>
        </p:nvCxnSpPr>
        <p:spPr>
          <a:xfrm flipH="1">
            <a:off x="5990821" y="4028371"/>
            <a:ext cx="182440" cy="4538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1" name="Рисунок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3390" y="4222216"/>
            <a:ext cx="136067" cy="136067"/>
          </a:xfrm>
          <a:prstGeom prst="rect">
            <a:avLst/>
          </a:prstGeom>
        </p:spPr>
      </p:pic>
      <p:sp>
        <p:nvSpPr>
          <p:cNvPr id="42" name="TextBox 41"/>
          <p:cNvSpPr txBox="1">
            <a:spLocks/>
          </p:cNvSpPr>
          <p:nvPr/>
        </p:nvSpPr>
        <p:spPr>
          <a:xfrm>
            <a:off x="4916376" y="3987884"/>
            <a:ext cx="825606" cy="190899"/>
          </a:xfrm>
          <a:prstGeom prst="rect">
            <a:avLst/>
          </a:prstGeom>
          <a:noFill/>
          <a:ln w="0">
            <a:solidFill>
              <a:schemeClr val="tx1"/>
            </a:solidFill>
          </a:ln>
        </p:spPr>
        <p:txBody>
          <a:bodyPr wrap="none" lIns="34017" tIns="34017" rIns="34017" bIns="34017" rtlCol="0">
            <a:noAutofit/>
          </a:bodyPr>
          <a:lstStyle/>
          <a:p>
            <a:pPr algn="ctr"/>
            <a:r>
              <a:rPr lang="ru-RU" sz="8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Барабинск</a:t>
            </a:r>
          </a:p>
        </p:txBody>
      </p:sp>
      <p:cxnSp>
        <p:nvCxnSpPr>
          <p:cNvPr id="43" name="Прямая соединительная линия 42"/>
          <p:cNvCxnSpPr>
            <a:stCxn id="42" idx="2"/>
            <a:endCxn id="41" idx="0"/>
          </p:cNvCxnSpPr>
          <p:nvPr/>
        </p:nvCxnSpPr>
        <p:spPr>
          <a:xfrm flipH="1">
            <a:off x="5321423" y="4178782"/>
            <a:ext cx="7756" cy="434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6" name="Рисунок 4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7666" y="4882992"/>
            <a:ext cx="136067" cy="136067"/>
          </a:xfrm>
          <a:prstGeom prst="rect">
            <a:avLst/>
          </a:prstGeom>
        </p:spPr>
      </p:pic>
      <p:sp>
        <p:nvSpPr>
          <p:cNvPr id="47" name="TextBox 46"/>
          <p:cNvSpPr txBox="1">
            <a:spLocks/>
          </p:cNvSpPr>
          <p:nvPr/>
        </p:nvSpPr>
        <p:spPr>
          <a:xfrm>
            <a:off x="5794499" y="4899611"/>
            <a:ext cx="742006" cy="211736"/>
          </a:xfrm>
          <a:prstGeom prst="rect">
            <a:avLst/>
          </a:prstGeom>
          <a:noFill/>
          <a:ln w="0">
            <a:solidFill>
              <a:schemeClr val="tx1"/>
            </a:solidFill>
          </a:ln>
        </p:spPr>
        <p:txBody>
          <a:bodyPr wrap="none" lIns="34017" tIns="34017" rIns="34017" bIns="34017" rtlCol="0">
            <a:noAutofit/>
          </a:bodyPr>
          <a:lstStyle/>
          <a:p>
            <a:pPr algn="ctr"/>
            <a:r>
              <a:rPr lang="ru-RU" sz="8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Рубцовск</a:t>
            </a:r>
          </a:p>
        </p:txBody>
      </p:sp>
      <p:cxnSp>
        <p:nvCxnSpPr>
          <p:cNvPr id="48" name="Прямая соединительная линия 47"/>
          <p:cNvCxnSpPr>
            <a:stCxn id="47" idx="1"/>
            <a:endCxn id="46" idx="3"/>
          </p:cNvCxnSpPr>
          <p:nvPr/>
        </p:nvCxnSpPr>
        <p:spPr>
          <a:xfrm flipH="1" flipV="1">
            <a:off x="5673733" y="4951026"/>
            <a:ext cx="120765" cy="5445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1" name="Рисунок 5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0460" y="4197730"/>
            <a:ext cx="136067" cy="13606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5997" y="4603280"/>
            <a:ext cx="136067" cy="136067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7964" y="4257482"/>
            <a:ext cx="136067" cy="136067"/>
          </a:xfrm>
          <a:prstGeom prst="rect">
            <a:avLst/>
          </a:prstGeom>
        </p:spPr>
      </p:pic>
      <p:sp>
        <p:nvSpPr>
          <p:cNvPr id="50" name="Овал 49"/>
          <p:cNvSpPr/>
          <p:nvPr/>
        </p:nvSpPr>
        <p:spPr>
          <a:xfrm rot="20339196">
            <a:off x="3205345" y="4095585"/>
            <a:ext cx="1044781" cy="652833"/>
          </a:xfrm>
          <a:prstGeom prst="ellipse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01"/>
          </a:p>
        </p:txBody>
      </p:sp>
      <p:sp>
        <p:nvSpPr>
          <p:cNvPr id="56" name="TextBox 55"/>
          <p:cNvSpPr txBox="1">
            <a:spLocks/>
          </p:cNvSpPr>
          <p:nvPr/>
        </p:nvSpPr>
        <p:spPr>
          <a:xfrm>
            <a:off x="3781175" y="4919919"/>
            <a:ext cx="824693" cy="319036"/>
          </a:xfrm>
          <a:prstGeom prst="rect">
            <a:avLst/>
          </a:prstGeom>
          <a:noFill/>
          <a:ln w="0">
            <a:solidFill>
              <a:schemeClr val="tx1"/>
            </a:solidFill>
          </a:ln>
        </p:spPr>
        <p:txBody>
          <a:bodyPr wrap="none" lIns="34017" tIns="34017" rIns="34017" bIns="34017" rtlCol="0">
            <a:noAutofit/>
          </a:bodyPr>
          <a:lstStyle/>
          <a:p>
            <a:pPr algn="ctr"/>
            <a:r>
              <a:rPr lang="ru-RU" sz="8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Кластер </a:t>
            </a:r>
          </a:p>
          <a:p>
            <a:pPr algn="ctr"/>
            <a:r>
              <a:rPr lang="ru-RU" sz="8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«Южный Урал»</a:t>
            </a:r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4680" y="3830456"/>
            <a:ext cx="136067" cy="136067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7653" y="3821766"/>
            <a:ext cx="136067" cy="136067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0132" y="3668144"/>
            <a:ext cx="136067" cy="136067"/>
          </a:xfrm>
          <a:prstGeom prst="rect">
            <a:avLst/>
          </a:prstGeom>
        </p:spPr>
      </p:pic>
      <p:sp>
        <p:nvSpPr>
          <p:cNvPr id="60" name="Овал 59"/>
          <p:cNvSpPr/>
          <p:nvPr/>
        </p:nvSpPr>
        <p:spPr>
          <a:xfrm rot="20157421">
            <a:off x="3100509" y="3619786"/>
            <a:ext cx="809670" cy="513329"/>
          </a:xfrm>
          <a:prstGeom prst="ellipse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01"/>
          </a:p>
        </p:txBody>
      </p:sp>
      <p:pic>
        <p:nvPicPr>
          <p:cNvPr id="61" name="Рисунок 6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2462" y="3989054"/>
            <a:ext cx="136067" cy="136067"/>
          </a:xfrm>
          <a:prstGeom prst="rect">
            <a:avLst/>
          </a:prstGeom>
        </p:spPr>
      </p:pic>
      <p:sp>
        <p:nvSpPr>
          <p:cNvPr id="62" name="TextBox 61"/>
          <p:cNvSpPr txBox="1">
            <a:spLocks/>
          </p:cNvSpPr>
          <p:nvPr/>
        </p:nvSpPr>
        <p:spPr>
          <a:xfrm>
            <a:off x="3801503" y="3329458"/>
            <a:ext cx="643164" cy="293569"/>
          </a:xfrm>
          <a:prstGeom prst="rect">
            <a:avLst/>
          </a:prstGeom>
          <a:noFill/>
          <a:ln w="0">
            <a:solidFill>
              <a:schemeClr val="tx1"/>
            </a:solidFill>
          </a:ln>
        </p:spPr>
        <p:txBody>
          <a:bodyPr wrap="none" lIns="34017" tIns="34017" rIns="34017" bIns="34017" rtlCol="0">
            <a:noAutofit/>
          </a:bodyPr>
          <a:lstStyle/>
          <a:p>
            <a:pPr algn="ctr"/>
            <a:r>
              <a:rPr lang="ru-RU" sz="8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Кластер </a:t>
            </a:r>
          </a:p>
          <a:p>
            <a:pPr algn="ctr"/>
            <a:r>
              <a:rPr lang="ru-RU" sz="8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«Урал»</a:t>
            </a:r>
          </a:p>
        </p:txBody>
      </p:sp>
      <p:cxnSp>
        <p:nvCxnSpPr>
          <p:cNvPr id="63" name="Прямая соединительная линия 62"/>
          <p:cNvCxnSpPr>
            <a:stCxn id="62" idx="1"/>
            <a:endCxn id="60" idx="7"/>
          </p:cNvCxnSpPr>
          <p:nvPr/>
        </p:nvCxnSpPr>
        <p:spPr>
          <a:xfrm flipH="1">
            <a:off x="3692827" y="3476242"/>
            <a:ext cx="108677" cy="1178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5" name="Рисунок 6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851" y="3726285"/>
            <a:ext cx="136067" cy="136067"/>
          </a:xfrm>
          <a:prstGeom prst="rect">
            <a:avLst/>
          </a:prstGeom>
        </p:spPr>
      </p:pic>
      <p:sp>
        <p:nvSpPr>
          <p:cNvPr id="66" name="TextBox 65"/>
          <p:cNvSpPr txBox="1">
            <a:spLocks/>
          </p:cNvSpPr>
          <p:nvPr/>
        </p:nvSpPr>
        <p:spPr>
          <a:xfrm>
            <a:off x="2365737" y="3487815"/>
            <a:ext cx="798781" cy="200918"/>
          </a:xfrm>
          <a:prstGeom prst="rect">
            <a:avLst/>
          </a:prstGeom>
          <a:noFill/>
          <a:ln w="0">
            <a:solidFill>
              <a:schemeClr val="tx1"/>
            </a:solidFill>
          </a:ln>
        </p:spPr>
        <p:txBody>
          <a:bodyPr wrap="none" lIns="34017" tIns="34017" rIns="34017" bIns="34017" rtlCol="0">
            <a:noAutofit/>
          </a:bodyPr>
          <a:lstStyle/>
          <a:p>
            <a:pPr algn="ctr"/>
            <a:r>
              <a:rPr lang="ru-RU" sz="8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Верещагино</a:t>
            </a:r>
          </a:p>
        </p:txBody>
      </p:sp>
      <p:cxnSp>
        <p:nvCxnSpPr>
          <p:cNvPr id="67" name="Прямая соединительная линия 66"/>
          <p:cNvCxnSpPr>
            <a:stCxn id="66" idx="2"/>
            <a:endCxn id="65" idx="0"/>
          </p:cNvCxnSpPr>
          <p:nvPr/>
        </p:nvCxnSpPr>
        <p:spPr>
          <a:xfrm>
            <a:off x="2765128" y="3688733"/>
            <a:ext cx="229757" cy="3755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9" name="Рисунок 6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5303" y="2612337"/>
            <a:ext cx="136067" cy="136067"/>
          </a:xfrm>
          <a:prstGeom prst="rect">
            <a:avLst/>
          </a:prstGeom>
        </p:spPr>
      </p:pic>
      <p:sp>
        <p:nvSpPr>
          <p:cNvPr id="70" name="TextBox 69"/>
          <p:cNvSpPr txBox="1">
            <a:spLocks/>
          </p:cNvSpPr>
          <p:nvPr/>
        </p:nvSpPr>
        <p:spPr>
          <a:xfrm>
            <a:off x="3099374" y="2652867"/>
            <a:ext cx="820220" cy="212161"/>
          </a:xfrm>
          <a:prstGeom prst="rect">
            <a:avLst/>
          </a:prstGeom>
          <a:noFill/>
          <a:ln w="0">
            <a:solidFill>
              <a:schemeClr val="tx1"/>
            </a:solidFill>
          </a:ln>
        </p:spPr>
        <p:txBody>
          <a:bodyPr wrap="none" lIns="34017" tIns="34017" rIns="34017" bIns="34017" rtlCol="0">
            <a:noAutofit/>
          </a:bodyPr>
          <a:lstStyle/>
          <a:p>
            <a:pPr algn="ctr"/>
            <a:r>
              <a:rPr lang="ru-RU" sz="8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Сосногорск</a:t>
            </a:r>
          </a:p>
        </p:txBody>
      </p:sp>
      <p:cxnSp>
        <p:nvCxnSpPr>
          <p:cNvPr id="71" name="Прямая соединительная линия 70"/>
          <p:cNvCxnSpPr>
            <a:stCxn id="70" idx="1"/>
            <a:endCxn id="69" idx="3"/>
          </p:cNvCxnSpPr>
          <p:nvPr/>
        </p:nvCxnSpPr>
        <p:spPr>
          <a:xfrm flipH="1" flipV="1">
            <a:off x="3011370" y="2680370"/>
            <a:ext cx="88004" cy="7857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3" name="Рисунок 7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2651" y="4402581"/>
            <a:ext cx="136067" cy="136067"/>
          </a:xfrm>
          <a:prstGeom prst="rect">
            <a:avLst/>
          </a:prstGeom>
        </p:spPr>
      </p:pic>
      <p:pic>
        <p:nvPicPr>
          <p:cNvPr id="74" name="Рисунок 7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5355" y="4450642"/>
            <a:ext cx="136067" cy="136067"/>
          </a:xfrm>
          <a:prstGeom prst="rect">
            <a:avLst/>
          </a:prstGeom>
        </p:spPr>
      </p:pic>
      <p:pic>
        <p:nvPicPr>
          <p:cNvPr id="75" name="Рисунок 7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6610" y="4204587"/>
            <a:ext cx="136067" cy="136067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9135" y="4184270"/>
            <a:ext cx="136067" cy="136067"/>
          </a:xfrm>
          <a:prstGeom prst="rect">
            <a:avLst/>
          </a:prstGeom>
        </p:spPr>
      </p:pic>
      <p:pic>
        <p:nvPicPr>
          <p:cNvPr id="77" name="Рисунок 7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7159" y="4409081"/>
            <a:ext cx="136067" cy="136067"/>
          </a:xfrm>
          <a:prstGeom prst="rect">
            <a:avLst/>
          </a:prstGeom>
        </p:spPr>
      </p:pic>
      <p:sp>
        <p:nvSpPr>
          <p:cNvPr id="78" name="Овал 77"/>
          <p:cNvSpPr/>
          <p:nvPr/>
        </p:nvSpPr>
        <p:spPr>
          <a:xfrm rot="613785">
            <a:off x="1600306" y="4086966"/>
            <a:ext cx="443301" cy="556475"/>
          </a:xfrm>
          <a:prstGeom prst="ellipse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01"/>
          </a:p>
        </p:txBody>
      </p:sp>
      <p:sp>
        <p:nvSpPr>
          <p:cNvPr id="79" name="TextBox 78"/>
          <p:cNvSpPr txBox="1">
            <a:spLocks/>
          </p:cNvSpPr>
          <p:nvPr/>
        </p:nvSpPr>
        <p:spPr>
          <a:xfrm>
            <a:off x="1203489" y="3657369"/>
            <a:ext cx="693973" cy="290825"/>
          </a:xfrm>
          <a:prstGeom prst="rect">
            <a:avLst/>
          </a:prstGeom>
          <a:noFill/>
          <a:ln w="0">
            <a:solidFill>
              <a:schemeClr val="tx1"/>
            </a:solidFill>
          </a:ln>
        </p:spPr>
        <p:txBody>
          <a:bodyPr wrap="none" lIns="34017" tIns="34017" rIns="34017" bIns="34017" rtlCol="0">
            <a:noAutofit/>
          </a:bodyPr>
          <a:lstStyle/>
          <a:p>
            <a:pPr algn="ctr"/>
            <a:r>
              <a:rPr lang="ru-RU" sz="8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Кластер </a:t>
            </a:r>
          </a:p>
          <a:p>
            <a:pPr algn="ctr"/>
            <a:r>
              <a:rPr lang="ru-RU" sz="8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«Ока»</a:t>
            </a:r>
          </a:p>
        </p:txBody>
      </p:sp>
      <p:cxnSp>
        <p:nvCxnSpPr>
          <p:cNvPr id="80" name="Прямая соединительная линия 79"/>
          <p:cNvCxnSpPr>
            <a:stCxn id="79" idx="2"/>
            <a:endCxn id="78" idx="0"/>
          </p:cNvCxnSpPr>
          <p:nvPr/>
        </p:nvCxnSpPr>
        <p:spPr>
          <a:xfrm>
            <a:off x="1550476" y="3948194"/>
            <a:ext cx="320894" cy="14319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2" name="Рисунок 8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7302" y="4869680"/>
            <a:ext cx="136067" cy="136067"/>
          </a:xfrm>
          <a:prstGeom prst="rect">
            <a:avLst/>
          </a:prstGeom>
        </p:spPr>
      </p:pic>
      <p:sp>
        <p:nvSpPr>
          <p:cNvPr id="83" name="TextBox 82"/>
          <p:cNvSpPr txBox="1">
            <a:spLocks/>
          </p:cNvSpPr>
          <p:nvPr/>
        </p:nvSpPr>
        <p:spPr>
          <a:xfrm>
            <a:off x="2319048" y="4903357"/>
            <a:ext cx="683223" cy="208112"/>
          </a:xfrm>
          <a:prstGeom prst="rect">
            <a:avLst/>
          </a:prstGeom>
          <a:noFill/>
          <a:ln w="0">
            <a:solidFill>
              <a:schemeClr val="tx1"/>
            </a:solidFill>
          </a:ln>
        </p:spPr>
        <p:txBody>
          <a:bodyPr wrap="none" lIns="34017" tIns="34017" rIns="34017" bIns="34017" rtlCol="0">
            <a:noAutofit/>
          </a:bodyPr>
          <a:lstStyle/>
          <a:p>
            <a:pPr algn="ctr"/>
            <a:r>
              <a:rPr lang="ru-RU" sz="8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Нефтяная</a:t>
            </a:r>
          </a:p>
        </p:txBody>
      </p:sp>
      <p:cxnSp>
        <p:nvCxnSpPr>
          <p:cNvPr id="84" name="Прямая соединительная линия 83"/>
          <p:cNvCxnSpPr>
            <a:stCxn id="83" idx="1"/>
            <a:endCxn id="82" idx="3"/>
          </p:cNvCxnSpPr>
          <p:nvPr/>
        </p:nvCxnSpPr>
        <p:spPr>
          <a:xfrm flipH="1" flipV="1">
            <a:off x="2223369" y="4937713"/>
            <a:ext cx="95679" cy="697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8" name="Рисунок 8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3769" y="5564931"/>
            <a:ext cx="136067" cy="136067"/>
          </a:xfrm>
          <a:prstGeom prst="rect">
            <a:avLst/>
          </a:prstGeom>
        </p:spPr>
      </p:pic>
      <p:sp>
        <p:nvSpPr>
          <p:cNvPr id="89" name="TextBox 88"/>
          <p:cNvSpPr txBox="1">
            <a:spLocks/>
          </p:cNvSpPr>
          <p:nvPr/>
        </p:nvSpPr>
        <p:spPr>
          <a:xfrm>
            <a:off x="1937869" y="5506591"/>
            <a:ext cx="536272" cy="199207"/>
          </a:xfrm>
          <a:prstGeom prst="rect">
            <a:avLst/>
          </a:prstGeom>
          <a:noFill/>
          <a:ln w="0">
            <a:solidFill>
              <a:schemeClr val="tx1"/>
            </a:solidFill>
          </a:ln>
        </p:spPr>
        <p:txBody>
          <a:bodyPr wrap="none" lIns="34017" tIns="34017" rIns="34017" bIns="34017" rtlCol="0">
            <a:noAutofit/>
          </a:bodyPr>
          <a:lstStyle/>
          <a:p>
            <a:pPr algn="ctr"/>
            <a:r>
              <a:rPr lang="ru-RU" sz="8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Сальск</a:t>
            </a:r>
          </a:p>
        </p:txBody>
      </p:sp>
      <p:cxnSp>
        <p:nvCxnSpPr>
          <p:cNvPr id="90" name="Прямая соединительная линия 89"/>
          <p:cNvCxnSpPr>
            <a:stCxn id="89" idx="1"/>
            <a:endCxn id="88" idx="3"/>
          </p:cNvCxnSpPr>
          <p:nvPr/>
        </p:nvCxnSpPr>
        <p:spPr>
          <a:xfrm flipH="1">
            <a:off x="1869836" y="5606195"/>
            <a:ext cx="68033" cy="267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3" name="Рисунок 9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0941" y="4982981"/>
            <a:ext cx="136067" cy="136067"/>
          </a:xfrm>
          <a:prstGeom prst="rect">
            <a:avLst/>
          </a:prstGeom>
        </p:spPr>
      </p:pic>
      <p:pic>
        <p:nvPicPr>
          <p:cNvPr id="94" name="Рисунок 9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6727" y="5031579"/>
            <a:ext cx="136067" cy="136067"/>
          </a:xfrm>
          <a:prstGeom prst="rect">
            <a:avLst/>
          </a:prstGeom>
        </p:spPr>
      </p:pic>
      <p:pic>
        <p:nvPicPr>
          <p:cNvPr id="95" name="Рисунок 9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6170" y="5047973"/>
            <a:ext cx="136067" cy="136067"/>
          </a:xfrm>
          <a:prstGeom prst="rect">
            <a:avLst/>
          </a:prstGeom>
        </p:spPr>
      </p:pic>
      <p:pic>
        <p:nvPicPr>
          <p:cNvPr id="96" name="Рисунок 9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7710" y="4696140"/>
            <a:ext cx="136067" cy="136067"/>
          </a:xfrm>
          <a:prstGeom prst="rect">
            <a:avLst/>
          </a:prstGeom>
        </p:spPr>
      </p:pic>
      <p:sp>
        <p:nvSpPr>
          <p:cNvPr id="97" name="Овал 96"/>
          <p:cNvSpPr/>
          <p:nvPr/>
        </p:nvSpPr>
        <p:spPr>
          <a:xfrm rot="318199">
            <a:off x="1143850" y="4646531"/>
            <a:ext cx="573082" cy="645526"/>
          </a:xfrm>
          <a:prstGeom prst="ellipse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01"/>
          </a:p>
        </p:txBody>
      </p:sp>
      <p:sp>
        <p:nvSpPr>
          <p:cNvPr id="98" name="TextBox 97"/>
          <p:cNvSpPr txBox="1">
            <a:spLocks/>
          </p:cNvSpPr>
          <p:nvPr/>
        </p:nvSpPr>
        <p:spPr>
          <a:xfrm>
            <a:off x="331945" y="5383693"/>
            <a:ext cx="1031240" cy="293014"/>
          </a:xfrm>
          <a:prstGeom prst="rect">
            <a:avLst/>
          </a:prstGeom>
          <a:noFill/>
          <a:ln w="0">
            <a:solidFill>
              <a:schemeClr val="tx1"/>
            </a:solidFill>
          </a:ln>
        </p:spPr>
        <p:txBody>
          <a:bodyPr wrap="none" lIns="34017" tIns="34017" rIns="34017" bIns="34017" rtlCol="0">
            <a:noAutofit/>
          </a:bodyPr>
          <a:lstStyle/>
          <a:p>
            <a:pPr algn="ctr"/>
            <a:r>
              <a:rPr lang="ru-RU" sz="8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Юго-восточный </a:t>
            </a:r>
          </a:p>
          <a:p>
            <a:pPr algn="ctr"/>
            <a:r>
              <a:rPr lang="ru-RU" sz="8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кластер</a:t>
            </a:r>
          </a:p>
        </p:txBody>
      </p:sp>
      <p:cxnSp>
        <p:nvCxnSpPr>
          <p:cNvPr id="99" name="Прямая соединительная линия 98"/>
          <p:cNvCxnSpPr>
            <a:stCxn id="98" idx="0"/>
            <a:endCxn id="97" idx="3"/>
          </p:cNvCxnSpPr>
          <p:nvPr/>
        </p:nvCxnSpPr>
        <p:spPr>
          <a:xfrm flipV="1">
            <a:off x="847565" y="5177818"/>
            <a:ext cx="359983" cy="2058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1" name="Рисунок 10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151" y="4426925"/>
            <a:ext cx="136067" cy="136067"/>
          </a:xfrm>
          <a:prstGeom prst="rect">
            <a:avLst/>
          </a:prstGeom>
        </p:spPr>
      </p:pic>
      <p:pic>
        <p:nvPicPr>
          <p:cNvPr id="102" name="Рисунок 10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1955" y="4360278"/>
            <a:ext cx="136067" cy="136067"/>
          </a:xfrm>
          <a:prstGeom prst="rect">
            <a:avLst/>
          </a:prstGeom>
        </p:spPr>
      </p:pic>
      <p:sp>
        <p:nvSpPr>
          <p:cNvPr id="103" name="Овал 102"/>
          <p:cNvSpPr/>
          <p:nvPr/>
        </p:nvSpPr>
        <p:spPr>
          <a:xfrm>
            <a:off x="1141146" y="4284072"/>
            <a:ext cx="339442" cy="327044"/>
          </a:xfrm>
          <a:prstGeom prst="ellipse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01"/>
          </a:p>
        </p:txBody>
      </p:sp>
      <p:sp>
        <p:nvSpPr>
          <p:cNvPr id="105" name="TextBox 104"/>
          <p:cNvSpPr txBox="1">
            <a:spLocks/>
          </p:cNvSpPr>
          <p:nvPr/>
        </p:nvSpPr>
        <p:spPr>
          <a:xfrm>
            <a:off x="239178" y="4059214"/>
            <a:ext cx="893042" cy="299069"/>
          </a:xfrm>
          <a:prstGeom prst="rect">
            <a:avLst/>
          </a:prstGeom>
          <a:noFill/>
          <a:ln w="0">
            <a:solidFill>
              <a:schemeClr val="tx1"/>
            </a:solidFill>
          </a:ln>
        </p:spPr>
        <p:txBody>
          <a:bodyPr wrap="none" lIns="34017" tIns="34017" rIns="34017" bIns="34017" rtlCol="0">
            <a:noAutofit/>
          </a:bodyPr>
          <a:lstStyle/>
          <a:p>
            <a:pPr algn="ctr"/>
            <a:r>
              <a:rPr lang="ru-RU" sz="8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Центральный </a:t>
            </a:r>
          </a:p>
          <a:p>
            <a:pPr algn="ctr"/>
            <a:r>
              <a:rPr lang="ru-RU" sz="8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кластер</a:t>
            </a:r>
          </a:p>
        </p:txBody>
      </p:sp>
      <p:cxnSp>
        <p:nvCxnSpPr>
          <p:cNvPr id="106" name="Прямая соединительная линия 105"/>
          <p:cNvCxnSpPr>
            <a:stCxn id="105" idx="2"/>
            <a:endCxn id="103" idx="2"/>
          </p:cNvCxnSpPr>
          <p:nvPr/>
        </p:nvCxnSpPr>
        <p:spPr>
          <a:xfrm>
            <a:off x="685700" y="4358283"/>
            <a:ext cx="455446" cy="8931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8" name="5-конечная звезда 107"/>
          <p:cNvSpPr/>
          <p:nvPr/>
        </p:nvSpPr>
        <p:spPr>
          <a:xfrm>
            <a:off x="1300500" y="4087483"/>
            <a:ext cx="155786" cy="179712"/>
          </a:xfrm>
          <a:prstGeom prst="star5">
            <a:avLst/>
          </a:prstGeom>
          <a:solidFill>
            <a:srgbClr val="FF0000"/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01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/>
              </a:solidFill>
            </a:endParaRPr>
          </a:p>
        </p:txBody>
      </p:sp>
      <p:pic>
        <p:nvPicPr>
          <p:cNvPr id="110" name="Рисунок 10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4767" y="3719231"/>
            <a:ext cx="136067" cy="136067"/>
          </a:xfrm>
          <a:prstGeom prst="rect">
            <a:avLst/>
          </a:prstGeom>
        </p:spPr>
      </p:pic>
      <p:sp>
        <p:nvSpPr>
          <p:cNvPr id="111" name="TextBox 110"/>
          <p:cNvSpPr txBox="1">
            <a:spLocks/>
          </p:cNvSpPr>
          <p:nvPr/>
        </p:nvSpPr>
        <p:spPr>
          <a:xfrm>
            <a:off x="311603" y="3526039"/>
            <a:ext cx="634277" cy="188532"/>
          </a:xfrm>
          <a:prstGeom prst="rect">
            <a:avLst/>
          </a:prstGeom>
          <a:noFill/>
          <a:ln w="0">
            <a:solidFill>
              <a:schemeClr val="tx1"/>
            </a:solidFill>
          </a:ln>
        </p:spPr>
        <p:txBody>
          <a:bodyPr wrap="none" lIns="34017" tIns="34017" rIns="34017" bIns="34017" rtlCol="0">
            <a:noAutofit/>
          </a:bodyPr>
          <a:lstStyle/>
          <a:p>
            <a:pPr algn="ctr"/>
            <a:r>
              <a:rPr lang="ru-RU" sz="8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Бологое</a:t>
            </a:r>
          </a:p>
        </p:txBody>
      </p:sp>
      <p:cxnSp>
        <p:nvCxnSpPr>
          <p:cNvPr id="112" name="Прямая соединительная линия 111"/>
          <p:cNvCxnSpPr>
            <a:stCxn id="111" idx="2"/>
            <a:endCxn id="110" idx="1"/>
          </p:cNvCxnSpPr>
          <p:nvPr/>
        </p:nvCxnSpPr>
        <p:spPr>
          <a:xfrm>
            <a:off x="628742" y="3714571"/>
            <a:ext cx="326026" cy="7269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4" name="Рисунок 1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153" y="2228917"/>
            <a:ext cx="136067" cy="136067"/>
          </a:xfrm>
          <a:prstGeom prst="rect">
            <a:avLst/>
          </a:prstGeom>
        </p:spPr>
      </p:pic>
      <p:sp>
        <p:nvSpPr>
          <p:cNvPr id="116" name="TextBox 115"/>
          <p:cNvSpPr txBox="1">
            <a:spLocks/>
          </p:cNvSpPr>
          <p:nvPr/>
        </p:nvSpPr>
        <p:spPr>
          <a:xfrm>
            <a:off x="1262569" y="2274013"/>
            <a:ext cx="548744" cy="181942"/>
          </a:xfrm>
          <a:prstGeom prst="rect">
            <a:avLst/>
          </a:prstGeom>
          <a:noFill/>
          <a:ln w="0">
            <a:solidFill>
              <a:schemeClr val="tx1"/>
            </a:solidFill>
          </a:ln>
        </p:spPr>
        <p:txBody>
          <a:bodyPr wrap="none" lIns="34017" tIns="34017" rIns="34017" bIns="34017" rtlCol="0">
            <a:noAutofit/>
          </a:bodyPr>
          <a:lstStyle/>
          <a:p>
            <a:pPr algn="ctr"/>
            <a:r>
              <a:rPr lang="ru-RU" sz="8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Кемь</a:t>
            </a:r>
          </a:p>
        </p:txBody>
      </p:sp>
      <p:cxnSp>
        <p:nvCxnSpPr>
          <p:cNvPr id="117" name="Прямая соединительная линия 116"/>
          <p:cNvCxnSpPr>
            <a:stCxn id="116" idx="1"/>
            <a:endCxn id="114" idx="3"/>
          </p:cNvCxnSpPr>
          <p:nvPr/>
        </p:nvCxnSpPr>
        <p:spPr>
          <a:xfrm flipH="1" flipV="1">
            <a:off x="1132221" y="2296951"/>
            <a:ext cx="130349" cy="6803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8" name="Прямая соединительная линия 127"/>
          <p:cNvCxnSpPr>
            <a:stCxn id="50" idx="4"/>
            <a:endCxn id="56" idx="0"/>
          </p:cNvCxnSpPr>
          <p:nvPr/>
        </p:nvCxnSpPr>
        <p:spPr>
          <a:xfrm>
            <a:off x="3844784" y="4726710"/>
            <a:ext cx="348738" cy="19320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85" name="Рисунок 18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152" y="4462987"/>
            <a:ext cx="309016" cy="175806"/>
          </a:xfrm>
          <a:prstGeom prst="rect">
            <a:avLst/>
          </a:prstGeom>
        </p:spPr>
      </p:pic>
      <p:pic>
        <p:nvPicPr>
          <p:cNvPr id="186" name="Рисунок 18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629" y="3562925"/>
            <a:ext cx="309016" cy="175806"/>
          </a:xfrm>
          <a:prstGeom prst="rect">
            <a:avLst/>
          </a:prstGeom>
        </p:spPr>
      </p:pic>
      <p:pic>
        <p:nvPicPr>
          <p:cNvPr id="187" name="Рисунок 18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410" y="4062979"/>
            <a:ext cx="309016" cy="175806"/>
          </a:xfrm>
          <a:prstGeom prst="rect">
            <a:avLst/>
          </a:prstGeom>
        </p:spPr>
      </p:pic>
      <p:pic>
        <p:nvPicPr>
          <p:cNvPr id="188" name="Рисунок 18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506" y="4967442"/>
            <a:ext cx="309016" cy="175806"/>
          </a:xfrm>
          <a:prstGeom prst="rect">
            <a:avLst/>
          </a:prstGeom>
        </p:spPr>
      </p:pic>
      <p:pic>
        <p:nvPicPr>
          <p:cNvPr id="189" name="Рисунок 18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114" y="4064790"/>
            <a:ext cx="309016" cy="175806"/>
          </a:xfrm>
          <a:prstGeom prst="rect">
            <a:avLst/>
          </a:prstGeom>
        </p:spPr>
      </p:pic>
      <p:pic>
        <p:nvPicPr>
          <p:cNvPr id="190" name="Рисунок 18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308" y="3904484"/>
            <a:ext cx="309016" cy="175806"/>
          </a:xfrm>
          <a:prstGeom prst="rect">
            <a:avLst/>
          </a:prstGeom>
        </p:spPr>
      </p:pic>
      <p:sp>
        <p:nvSpPr>
          <p:cNvPr id="104" name="Овал 103"/>
          <p:cNvSpPr/>
          <p:nvPr/>
        </p:nvSpPr>
        <p:spPr>
          <a:xfrm rot="20905789">
            <a:off x="1999269" y="4337868"/>
            <a:ext cx="512372" cy="304697"/>
          </a:xfrm>
          <a:prstGeom prst="ellipse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01"/>
          </a:p>
        </p:txBody>
      </p:sp>
      <p:sp>
        <p:nvSpPr>
          <p:cNvPr id="107" name="TextBox 106"/>
          <p:cNvSpPr txBox="1">
            <a:spLocks/>
          </p:cNvSpPr>
          <p:nvPr/>
        </p:nvSpPr>
        <p:spPr>
          <a:xfrm>
            <a:off x="2144585" y="3834296"/>
            <a:ext cx="693973" cy="290825"/>
          </a:xfrm>
          <a:prstGeom prst="rect">
            <a:avLst/>
          </a:prstGeom>
          <a:noFill/>
          <a:ln w="0">
            <a:solidFill>
              <a:schemeClr val="tx1"/>
            </a:solidFill>
          </a:ln>
        </p:spPr>
        <p:txBody>
          <a:bodyPr wrap="none" lIns="34017" tIns="34017" rIns="34017" bIns="34017" rtlCol="0">
            <a:noAutofit/>
          </a:bodyPr>
          <a:lstStyle/>
          <a:p>
            <a:pPr algn="ctr"/>
            <a:r>
              <a:rPr lang="ru-RU" sz="8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Кластер </a:t>
            </a:r>
          </a:p>
          <a:p>
            <a:pPr algn="ctr"/>
            <a:r>
              <a:rPr lang="ru-RU" sz="8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«Поволжье»</a:t>
            </a:r>
          </a:p>
        </p:txBody>
      </p:sp>
      <p:cxnSp>
        <p:nvCxnSpPr>
          <p:cNvPr id="40" name="Прямая соединительная линия 39"/>
          <p:cNvCxnSpPr>
            <a:stCxn id="107" idx="2"/>
            <a:endCxn id="104" idx="0"/>
          </p:cNvCxnSpPr>
          <p:nvPr/>
        </p:nvCxnSpPr>
        <p:spPr>
          <a:xfrm flipH="1">
            <a:off x="2224899" y="4125122"/>
            <a:ext cx="266673" cy="21584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49" name="Таблица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4770742"/>
              </p:ext>
            </p:extLst>
          </p:nvPr>
        </p:nvGraphicFramePr>
        <p:xfrm>
          <a:off x="6713610" y="979411"/>
          <a:ext cx="4563759" cy="2692442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w="1539451">
                  <a:extLst>
                    <a:ext uri="{9D8B030D-6E8A-4147-A177-3AD203B41FA5}">
                      <a16:colId xmlns:a16="http://schemas.microsoft.com/office/drawing/2014/main" val="1460769392"/>
                    </a:ext>
                  </a:extLst>
                </a:gridCol>
                <a:gridCol w="1564941">
                  <a:extLst>
                    <a:ext uri="{9D8B030D-6E8A-4147-A177-3AD203B41FA5}">
                      <a16:colId xmlns:a16="http://schemas.microsoft.com/office/drawing/2014/main" val="3117927870"/>
                    </a:ext>
                  </a:extLst>
                </a:gridCol>
                <a:gridCol w="1459367">
                  <a:extLst>
                    <a:ext uri="{9D8B030D-6E8A-4147-A177-3AD203B41FA5}">
                      <a16:colId xmlns:a16="http://schemas.microsoft.com/office/drawing/2014/main" val="2764303242"/>
                    </a:ext>
                  </a:extLst>
                </a:gridCol>
              </a:tblGrid>
              <a:tr h="2419265">
                <a:tc>
                  <a:txBody>
                    <a:bodyPr/>
                    <a:lstStyle/>
                    <a:p>
                      <a:r>
                        <a:rPr lang="ru-RU" sz="900" b="1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1. Центральный кластер: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ru-RU" sz="9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ВЧДр Калуга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ru-RU" sz="9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ВЧДр Тула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endParaRPr lang="ru-RU" sz="900" b="0" cap="none" spc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900" b="1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2. Юго-Восточный кластер: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ru-RU" sz="9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ВЧДр Елец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ru-RU" sz="9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ВЧДр Белгород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ru-RU" sz="9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ВЧДр Валуйки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ru-RU" sz="9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ВЧДр Россошь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endParaRPr lang="ru-RU" sz="900" b="0" cap="none" spc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900" b="1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3. Кластер «Ока»: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ru-RU" sz="9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ВЧДр Муром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ru-RU" sz="9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ВЧДр</a:t>
                      </a:r>
                      <a:r>
                        <a:rPr lang="ru-RU" sz="900" b="0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Арзамас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ru-RU" sz="900" b="0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ВЧДр Сасово (ВКМ)</a:t>
                      </a:r>
                      <a:endParaRPr lang="ru-RU" sz="9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6402" marR="86402" marT="43201" marB="432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1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4. Кластер «Поволжье»: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ru-RU" sz="9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ВЧДр Рузаевка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ru-RU" sz="9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ВЧДр Ульяновск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endParaRPr lang="ru-RU" sz="900" b="0" cap="none" spc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900" b="1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5. Кластер «Урал»: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ru-RU" sz="9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ВЧДр Гороблагодатская</a:t>
                      </a:r>
                      <a:r>
                        <a:rPr lang="ru-RU" sz="900" b="0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(ВКМ)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ru-RU" sz="900" b="0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ВЧДр Смычка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ru-RU" sz="900" b="0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ВЧДр Красноуфимск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ru-RU" sz="900" b="0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ВЧДр Егоршино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endParaRPr lang="ru-RU" sz="900" b="0" cap="none" spc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900" b="1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6. Кластер «Южный Урал»: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ru-RU" sz="900" b="0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ВЧДр Златоуст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ru-RU" sz="900" b="0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ВЧДр Карталы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ru-RU" sz="900" b="0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ВЧДр Курган (ВКМ)</a:t>
                      </a:r>
                      <a:endParaRPr lang="ru-RU" sz="9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6402" marR="86402" marT="43201" marB="43201">
                    <a:lnL>
                      <a:noFill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1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7. Кластер «Кузбасс»: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ru-RU" sz="9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ВЧДр Болотная (ВКМ)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ru-RU" sz="9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ВЧДр Топки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ru-RU" sz="9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ВЧДр Кемерово</a:t>
                      </a:r>
                      <a:endParaRPr lang="ru-RU" sz="9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6402" marR="86402" marT="43201" marB="4320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4363032"/>
                  </a:ext>
                </a:extLst>
              </a:tr>
            </a:tbl>
          </a:graphicData>
        </a:graphic>
      </p:graphicFrame>
      <p:pic>
        <p:nvPicPr>
          <p:cNvPr id="100" name="Рисунок 9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56" y="2155161"/>
            <a:ext cx="309016" cy="175806"/>
          </a:xfrm>
          <a:prstGeom prst="rect">
            <a:avLst/>
          </a:prstGeom>
        </p:spPr>
      </p:pic>
      <p:pic>
        <p:nvPicPr>
          <p:cNvPr id="109" name="Рисунок 10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620" y="5556937"/>
            <a:ext cx="309016" cy="175806"/>
          </a:xfrm>
          <a:prstGeom prst="rect">
            <a:avLst/>
          </a:prstGeom>
        </p:spPr>
      </p:pic>
      <p:pic>
        <p:nvPicPr>
          <p:cNvPr id="113" name="Рисунок 1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351" y="4477114"/>
            <a:ext cx="309016" cy="175806"/>
          </a:xfrm>
          <a:prstGeom prst="rect">
            <a:avLst/>
          </a:prstGeom>
        </p:spPr>
      </p:pic>
      <p:pic>
        <p:nvPicPr>
          <p:cNvPr id="115" name="Рисунок 1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29" y="4434562"/>
            <a:ext cx="309016" cy="175806"/>
          </a:xfrm>
          <a:prstGeom prst="rect">
            <a:avLst/>
          </a:prstGeom>
        </p:spPr>
      </p:pic>
      <p:pic>
        <p:nvPicPr>
          <p:cNvPr id="118" name="Рисунок 1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35866" y="4474461"/>
            <a:ext cx="136067" cy="136067"/>
          </a:xfrm>
          <a:prstGeom prst="rect">
            <a:avLst/>
          </a:prstGeom>
        </p:spPr>
      </p:pic>
      <p:sp>
        <p:nvSpPr>
          <p:cNvPr id="119" name="TextBox 118"/>
          <p:cNvSpPr txBox="1">
            <a:spLocks/>
          </p:cNvSpPr>
          <p:nvPr/>
        </p:nvSpPr>
        <p:spPr>
          <a:xfrm>
            <a:off x="9942878" y="4351220"/>
            <a:ext cx="883213" cy="194192"/>
          </a:xfrm>
          <a:prstGeom prst="rect">
            <a:avLst/>
          </a:prstGeom>
          <a:noFill/>
          <a:ln w="0">
            <a:solidFill>
              <a:schemeClr val="tx1"/>
            </a:solidFill>
          </a:ln>
        </p:spPr>
        <p:txBody>
          <a:bodyPr wrap="none" lIns="34017" tIns="34017" rIns="34017" bIns="34017" rtlCol="0">
            <a:noAutofit/>
          </a:bodyPr>
          <a:lstStyle/>
          <a:p>
            <a:pPr algn="ctr"/>
            <a:r>
              <a:rPr lang="ru-RU" sz="8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Магдагачи </a:t>
            </a:r>
          </a:p>
        </p:txBody>
      </p:sp>
      <p:pic>
        <p:nvPicPr>
          <p:cNvPr id="120" name="Рисунок 1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6525" y="4724001"/>
            <a:ext cx="136067" cy="136067"/>
          </a:xfrm>
          <a:prstGeom prst="rect">
            <a:avLst/>
          </a:prstGeom>
        </p:spPr>
      </p:pic>
      <p:sp>
        <p:nvSpPr>
          <p:cNvPr id="121" name="TextBox 120"/>
          <p:cNvSpPr txBox="1">
            <a:spLocks/>
          </p:cNvSpPr>
          <p:nvPr/>
        </p:nvSpPr>
        <p:spPr>
          <a:xfrm>
            <a:off x="10133138" y="4576837"/>
            <a:ext cx="883213" cy="194192"/>
          </a:xfrm>
          <a:prstGeom prst="rect">
            <a:avLst/>
          </a:prstGeom>
          <a:noFill/>
          <a:ln w="0">
            <a:solidFill>
              <a:schemeClr val="tx1"/>
            </a:solidFill>
          </a:ln>
        </p:spPr>
        <p:txBody>
          <a:bodyPr wrap="none" lIns="34017" tIns="34017" rIns="34017" bIns="34017" rtlCol="0">
            <a:noAutofit/>
          </a:bodyPr>
          <a:lstStyle/>
          <a:p>
            <a:pPr algn="ctr"/>
            <a:r>
              <a:rPr lang="ru-RU" sz="8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Свободный</a:t>
            </a:r>
          </a:p>
        </p:txBody>
      </p:sp>
      <p:pic>
        <p:nvPicPr>
          <p:cNvPr id="122" name="Рисунок 1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6479" y="4609467"/>
            <a:ext cx="136067" cy="136067"/>
          </a:xfrm>
          <a:prstGeom prst="rect">
            <a:avLst/>
          </a:prstGeom>
        </p:spPr>
      </p:pic>
      <p:sp>
        <p:nvSpPr>
          <p:cNvPr id="123" name="TextBox 122"/>
          <p:cNvSpPr txBox="1">
            <a:spLocks/>
          </p:cNvSpPr>
          <p:nvPr/>
        </p:nvSpPr>
        <p:spPr>
          <a:xfrm>
            <a:off x="7842297" y="4498387"/>
            <a:ext cx="739246" cy="192465"/>
          </a:xfrm>
          <a:prstGeom prst="rect">
            <a:avLst/>
          </a:prstGeom>
          <a:noFill/>
          <a:ln w="0">
            <a:solidFill>
              <a:schemeClr val="tx1"/>
            </a:solidFill>
          </a:ln>
        </p:spPr>
        <p:txBody>
          <a:bodyPr wrap="none" lIns="34017" tIns="34017" rIns="34017" bIns="34017" rtlCol="0">
            <a:noAutofit/>
          </a:bodyPr>
          <a:lstStyle/>
          <a:p>
            <a:pPr algn="ctr"/>
            <a:r>
              <a:rPr lang="ru-RU" sz="8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Черемхово</a:t>
            </a:r>
          </a:p>
        </p:txBody>
      </p:sp>
      <p:pic>
        <p:nvPicPr>
          <p:cNvPr id="124" name="Рисунок 1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781" y="4603442"/>
            <a:ext cx="309016" cy="175806"/>
          </a:xfrm>
          <a:prstGeom prst="rect">
            <a:avLst/>
          </a:prstGeom>
        </p:spPr>
      </p:pic>
      <p:pic>
        <p:nvPicPr>
          <p:cNvPr id="125" name="Рисунок 1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216" y="4802446"/>
            <a:ext cx="309016" cy="175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05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88E484-A3EC-3C4C-9544-FF5597BD84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OMK</a:t>
            </a:r>
            <a:endParaRPr lang="x-none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28DA931F-BF2A-D241-A5C6-46992F5E613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61201" y="611389"/>
            <a:ext cx="9102200" cy="509616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АО «ОМК </a:t>
            </a:r>
            <a:r>
              <a:rPr lang="ru-RU" dirty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Стальной </a:t>
            </a:r>
            <a:r>
              <a:rPr lang="ru-RU" dirty="0" smtClean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путь»</a:t>
            </a:r>
            <a:endParaRPr lang="x-none" dirty="0">
              <a:solidFill>
                <a:srgbClr val="19212C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7018" y="4974989"/>
            <a:ext cx="1188471" cy="1187048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9685489" y="5106848"/>
            <a:ext cx="17058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pc="14" dirty="0">
                <a:solidFill>
                  <a:srgbClr val="7F8183"/>
                </a:solidFill>
                <a:ea typeface="Verdana" panose="020B0604030504040204" pitchFamily="34" charset="0"/>
                <a:cs typeface="Arial" panose="020B0604020202020204" pitchFamily="34" charset="0"/>
              </a:rPr>
              <a:t>Число сотрудников </a:t>
            </a:r>
          </a:p>
          <a:p>
            <a:r>
              <a:rPr lang="ru-RU" spc="14" dirty="0" smtClean="0">
                <a:solidFill>
                  <a:srgbClr val="FF0000"/>
                </a:solidFill>
                <a:ea typeface="Verdana" panose="020B0604030504040204" pitchFamily="34" charset="0"/>
                <a:cs typeface="Arial" panose="020B0604020202020204" pitchFamily="34" charset="0"/>
              </a:rPr>
              <a:t>≈7 200</a:t>
            </a:r>
            <a:endParaRPr lang="ru-RU" spc="14" dirty="0">
              <a:solidFill>
                <a:srgbClr val="FF0000"/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12316" y="3567622"/>
            <a:ext cx="25161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84"/>
              </a:spcAft>
              <a:buClr>
                <a:schemeClr val="accent1"/>
              </a:buClr>
            </a:pPr>
            <a:r>
              <a:rPr lang="ru-RU" sz="1400" dirty="0" err="1" smtClean="0"/>
              <a:t>Гулидов</a:t>
            </a:r>
            <a:r>
              <a:rPr lang="ru-RU" sz="1400" dirty="0" smtClean="0"/>
              <a:t> Максим Игоревич</a:t>
            </a:r>
            <a:endParaRPr lang="ru-RU" sz="1400" dirty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58864" y="4101921"/>
            <a:ext cx="210185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srgbClr val="FF0000"/>
                </a:solidFill>
              </a:rPr>
              <a:t>Управляющий директор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679E0928-2C61-294D-B3FF-5815882213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28509" y="1413643"/>
            <a:ext cx="4051120" cy="316212"/>
          </a:xfrm>
        </p:spPr>
        <p:txBody>
          <a:bodyPr/>
          <a:lstStyle/>
          <a:p>
            <a:r>
              <a:rPr lang="ru-RU" sz="1200" b="1" dirty="0" smtClean="0">
                <a:solidFill>
                  <a:srgbClr val="FF0000"/>
                </a:solidFill>
                <a:latin typeface="+mn-lt"/>
              </a:rPr>
              <a:t>Вагонные ремонтные депо</a:t>
            </a:r>
            <a:endParaRPr lang="x-none" sz="1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DAA25A91-F6E8-2446-9A85-734ED895D26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727171" y="1743554"/>
            <a:ext cx="8681709" cy="694846"/>
          </a:xfrm>
        </p:spPr>
        <p:txBody>
          <a:bodyPr/>
          <a:lstStyle/>
          <a:p>
            <a:pPr marL="174445" marR="4812" indent="-162415" algn="l">
              <a:spcBef>
                <a:spcPts val="189"/>
              </a:spcBef>
              <a:buClr>
                <a:schemeClr val="accent5"/>
              </a:buClr>
            </a:pPr>
            <a:r>
              <a:rPr lang="ru-RU" sz="1200" spc="28" dirty="0" smtClean="0">
                <a:solidFill>
                  <a:srgbClr val="19212C"/>
                </a:solidFill>
                <a:latin typeface="+mn-lt"/>
                <a:cs typeface="Arial" panose="020B0604020202020204" pitchFamily="34" charset="0"/>
              </a:rPr>
              <a:t>   Оказание услуг </a:t>
            </a:r>
            <a:r>
              <a:rPr lang="ru-RU" sz="1200" spc="28" dirty="0">
                <a:solidFill>
                  <a:srgbClr val="19212C"/>
                </a:solidFill>
                <a:latin typeface="+mn-lt"/>
                <a:cs typeface="Arial" panose="020B0604020202020204" pitchFamily="34" charset="0"/>
              </a:rPr>
              <a:t>по деповскому, капитальному </a:t>
            </a:r>
            <a:r>
              <a:rPr lang="ru-RU" sz="1200" spc="28" dirty="0" smtClean="0">
                <a:solidFill>
                  <a:srgbClr val="19212C"/>
                </a:solidFill>
                <a:latin typeface="+mn-lt"/>
                <a:cs typeface="Arial" panose="020B0604020202020204" pitchFamily="34" charset="0"/>
              </a:rPr>
              <a:t>и текущему </a:t>
            </a:r>
            <a:r>
              <a:rPr lang="ru-RU" sz="1200" spc="28" dirty="0">
                <a:solidFill>
                  <a:srgbClr val="19212C"/>
                </a:solidFill>
                <a:latin typeface="+mn-lt"/>
                <a:cs typeface="Arial" panose="020B0604020202020204" pitchFamily="34" charset="0"/>
              </a:rPr>
              <a:t>ремонту железнодорожных вагонов, переоборудованию и техническому содержанию подвижного состава</a:t>
            </a:r>
            <a:endParaRPr lang="ru-RU" sz="1200" dirty="0">
              <a:solidFill>
                <a:srgbClr val="19212C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5"/>
          <a:stretch/>
        </p:blipFill>
        <p:spPr>
          <a:xfrm>
            <a:off x="257723" y="1532760"/>
            <a:ext cx="2360596" cy="189846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800" y="2186941"/>
            <a:ext cx="3933109" cy="2622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2869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7CE3D770-A1FA-4A50-A88A-8BCB23F9A19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7434" y="614950"/>
            <a:ext cx="9841289" cy="567810"/>
          </a:xfrm>
        </p:spPr>
        <p:txBody>
          <a:bodyPr/>
          <a:lstStyle/>
          <a:p>
            <a:pPr algn="l">
              <a:spcBef>
                <a:spcPts val="0"/>
              </a:spcBef>
              <a:buFont typeface="Arial" pitchFamily="34" charset="0"/>
            </a:pPr>
            <a:r>
              <a:rPr lang="ru-RU" sz="3200" dirty="0">
                <a:cs typeface="+mn-cs"/>
              </a:rPr>
              <a:t>Основные потребители</a:t>
            </a:r>
            <a:endParaRPr lang="x-none" sz="3200" dirty="0">
              <a:cs typeface="+mn-cs"/>
            </a:endParaRP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9B1C019A-A72C-441B-98E7-0E26D4F743C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ОМК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2DDBB252-2C80-6C48-A3E5-2CA69EDDBFC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4945" y="3963435"/>
            <a:ext cx="2534047" cy="419303"/>
          </a:xfrm>
          <a:prstGeom prst="rect">
            <a:avLst/>
          </a:prstGeom>
        </p:spPr>
        <p:txBody>
          <a:bodyPr/>
          <a:lstStyle/>
          <a:p>
            <a:r>
              <a:rPr lang="ru-RU" sz="1200" dirty="0">
                <a:solidFill>
                  <a:srgbClr val="FF0000"/>
                </a:solidFill>
                <a:latin typeface="+mn-lt"/>
              </a:rPr>
              <a:t>ПРЕДПРИЯТИЯ НЕФТЕДОБЫЧИ</a:t>
            </a:r>
            <a:endParaRPr lang="x-none" sz="1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C00D03DE-9094-7643-88AF-5ADADA397181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4844699" y="3996873"/>
            <a:ext cx="2445847" cy="3524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ru-RU" sz="1200" dirty="0"/>
              <a:t>ЖЕЛЕЗНОДОРОЖНЫЕ </a:t>
            </a:r>
            <a:r>
              <a:rPr lang="ru-RU" sz="1200" dirty="0" smtClean="0"/>
              <a:t>ОПЕРАТОРЫ</a:t>
            </a:r>
            <a:endParaRPr lang="x-none" sz="1200" dirty="0"/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84DE1F92-B19A-3A42-ACA1-D15212C4B9C9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7605927" y="3960043"/>
            <a:ext cx="3562709" cy="511221"/>
          </a:xfrm>
          <a:prstGeom prst="rect">
            <a:avLst/>
          </a:prstGeom>
        </p:spPr>
        <p:txBody>
          <a:bodyPr/>
          <a:lstStyle/>
          <a:p>
            <a:r>
              <a:rPr lang="ru-RU" sz="1200" dirty="0"/>
              <a:t>ПРЕДПРИЯТИЯ АВТОМОБИЛЕСТРОИТЕЛЬНОЙ ОТРАСЛИ</a:t>
            </a:r>
            <a:endParaRPr lang="x-none" sz="12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1361463" y="4511254"/>
            <a:ext cx="237879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dirty="0">
                <a:solidFill>
                  <a:schemeClr val="bg1"/>
                </a:solidFill>
                <a:cs typeface="Arial" panose="020B0604020202020204" pitchFamily="34" charset="0"/>
              </a:rPr>
              <a:t>Газпром</a:t>
            </a:r>
          </a:p>
          <a:p>
            <a:pPr lvl="0"/>
            <a:r>
              <a:rPr lang="ru-RU" sz="1400" dirty="0">
                <a:solidFill>
                  <a:schemeClr val="bg1"/>
                </a:solidFill>
                <a:cs typeface="Arial" panose="020B0604020202020204" pitchFamily="34" charset="0"/>
              </a:rPr>
              <a:t>Роснефть</a:t>
            </a:r>
          </a:p>
          <a:p>
            <a:pPr lvl="0"/>
            <a:r>
              <a:rPr lang="ru-RU" sz="1400" dirty="0">
                <a:solidFill>
                  <a:schemeClr val="bg1"/>
                </a:solidFill>
                <a:cs typeface="Arial" panose="020B0604020202020204" pitchFamily="34" charset="0"/>
              </a:rPr>
              <a:t>Лукойл</a:t>
            </a:r>
          </a:p>
          <a:p>
            <a:pPr lvl="0"/>
            <a:r>
              <a:rPr lang="ru-RU" sz="1400" dirty="0">
                <a:solidFill>
                  <a:schemeClr val="bg1"/>
                </a:solidFill>
                <a:cs typeface="Arial" panose="020B0604020202020204" pitchFamily="34" charset="0"/>
              </a:rPr>
              <a:t>Транснефть</a:t>
            </a:r>
          </a:p>
          <a:p>
            <a:pPr lvl="0"/>
            <a:r>
              <a:rPr lang="ru-RU" sz="1400" dirty="0">
                <a:solidFill>
                  <a:schemeClr val="bg1"/>
                </a:solidFill>
                <a:cs typeface="Arial" panose="020B0604020202020204" pitchFamily="34" charset="0"/>
              </a:rPr>
              <a:t>Татнефть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8621185" y="4576427"/>
            <a:ext cx="220593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dirty="0">
                <a:solidFill>
                  <a:schemeClr val="bg1"/>
                </a:solidFill>
                <a:cs typeface="Arial" panose="020B0604020202020204" pitchFamily="34" charset="0"/>
              </a:rPr>
              <a:t>Группа ГАЗ</a:t>
            </a:r>
          </a:p>
          <a:p>
            <a:pPr lvl="0"/>
            <a:r>
              <a:rPr lang="ru-RU" sz="1400" dirty="0">
                <a:solidFill>
                  <a:schemeClr val="bg1"/>
                </a:solidFill>
                <a:cs typeface="Arial" panose="020B0604020202020204" pitchFamily="34" charset="0"/>
              </a:rPr>
              <a:t>Концерн </a:t>
            </a:r>
            <a:r>
              <a:rPr 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Volvo</a:t>
            </a:r>
            <a:endParaRPr lang="ru-RU" sz="14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lvl="0"/>
            <a:r>
              <a:rPr lang="ru-RU" sz="1400" dirty="0">
                <a:solidFill>
                  <a:schemeClr val="bg1"/>
                </a:solidFill>
                <a:cs typeface="Arial" panose="020B0604020202020204" pitchFamily="34" charset="0"/>
              </a:rPr>
              <a:t>ПАО «КАМАЗ»</a:t>
            </a:r>
          </a:p>
          <a:p>
            <a:pPr lvl="0"/>
            <a:r>
              <a:rPr lang="ru-RU" sz="1400" dirty="0">
                <a:solidFill>
                  <a:schemeClr val="bg1"/>
                </a:solidFill>
                <a:cs typeface="Arial" panose="020B0604020202020204" pitchFamily="34" charset="0"/>
              </a:rPr>
              <a:t>Концерн</a:t>
            </a:r>
            <a:r>
              <a:rPr 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 Ford </a:t>
            </a:r>
            <a:r>
              <a:rPr lang="en-US" sz="1400" dirty="0" err="1">
                <a:solidFill>
                  <a:schemeClr val="bg1"/>
                </a:solidFill>
                <a:cs typeface="Arial" panose="020B0604020202020204" pitchFamily="34" charset="0"/>
              </a:rPr>
              <a:t>Sollers</a:t>
            </a:r>
            <a:endParaRPr lang="ru-RU" sz="14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lvl="0"/>
            <a:r>
              <a:rPr lang="ru-RU" sz="1400" dirty="0">
                <a:solidFill>
                  <a:schemeClr val="bg1"/>
                </a:solidFill>
                <a:cs typeface="Arial" panose="020B0604020202020204" pitchFamily="34" charset="0"/>
              </a:rPr>
              <a:t>Автомобильный завод «УРАЛ»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404" y="1897228"/>
            <a:ext cx="1973640" cy="1802763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1185" y="1794737"/>
            <a:ext cx="1907538" cy="1905254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843" y="1868183"/>
            <a:ext cx="1819195" cy="1817017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4530942" y="4423753"/>
            <a:ext cx="328064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dirty="0">
                <a:solidFill>
                  <a:schemeClr val="bg1"/>
                </a:solidFill>
                <a:cs typeface="Arial" panose="020B0604020202020204" pitchFamily="34" charset="0"/>
              </a:rPr>
              <a:t>Первая Грузовая </a:t>
            </a:r>
            <a:r>
              <a:rPr lang="ru-RU" sz="1400" dirty="0" smtClean="0">
                <a:solidFill>
                  <a:schemeClr val="bg1"/>
                </a:solidFill>
                <a:cs typeface="Arial" panose="020B0604020202020204" pitchFamily="34" charset="0"/>
              </a:rPr>
              <a:t>Компания</a:t>
            </a:r>
          </a:p>
          <a:p>
            <a:pPr lvl="0"/>
            <a:r>
              <a:rPr lang="ru-RU" sz="1400" dirty="0" smtClean="0">
                <a:solidFill>
                  <a:schemeClr val="bg1"/>
                </a:solidFill>
                <a:cs typeface="Arial" panose="020B0604020202020204" pitchFamily="34" charset="0"/>
              </a:rPr>
              <a:t>Гарант </a:t>
            </a:r>
            <a:r>
              <a:rPr lang="ru-RU" sz="1400" dirty="0" err="1">
                <a:solidFill>
                  <a:schemeClr val="bg1"/>
                </a:solidFill>
                <a:cs typeface="Arial" panose="020B0604020202020204" pitchFamily="34" charset="0"/>
              </a:rPr>
              <a:t>Р</a:t>
            </a:r>
            <a:r>
              <a:rPr lang="ru-RU" sz="14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ейл</a:t>
            </a:r>
            <a:r>
              <a:rPr lang="ru-RU" sz="1400" dirty="0" smtClean="0">
                <a:solidFill>
                  <a:schemeClr val="bg1"/>
                </a:solidFill>
                <a:cs typeface="Arial" panose="020B0604020202020204" pitchFamily="34" charset="0"/>
              </a:rPr>
              <a:t> Сервис</a:t>
            </a:r>
          </a:p>
          <a:p>
            <a:pPr lvl="0"/>
            <a:r>
              <a:rPr lang="ru-RU" sz="14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Регионтранссервис</a:t>
            </a:r>
            <a:endParaRPr lang="ru-RU" sz="1400" dirty="0" smtClean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lvl="0"/>
            <a:r>
              <a:rPr lang="ru-RU" sz="14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Трансконтейнер</a:t>
            </a:r>
            <a:endParaRPr lang="ru-RU" sz="1400" dirty="0" smtClean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lvl="0"/>
            <a:r>
              <a:rPr lang="ru-RU" sz="1400" dirty="0" smtClean="0">
                <a:solidFill>
                  <a:schemeClr val="bg1"/>
                </a:solidFill>
                <a:cs typeface="Arial" panose="020B0604020202020204" pitchFamily="34" charset="0"/>
              </a:rPr>
              <a:t>Федеральная Грузовая Компания</a:t>
            </a:r>
          </a:p>
        </p:txBody>
      </p:sp>
    </p:spTree>
    <p:extLst>
      <p:ext uri="{BB962C8B-B14F-4D97-AF65-F5344CB8AC3E}">
        <p14:creationId xmlns:p14="http://schemas.microsoft.com/office/powerpoint/2010/main" val="15964990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E9BA483-763F-7548-8B5D-C31830F419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sz="8000" dirty="0"/>
              <a:t>2</a:t>
            </a:r>
            <a:r>
              <a:rPr lang="en-RU" sz="8000" dirty="0"/>
              <a:t>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D45994-BAD3-C64E-BB5D-949214BCA70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70828" y="2364285"/>
            <a:ext cx="9565126" cy="1236179"/>
          </a:xfrm>
        </p:spPr>
        <p:txBody>
          <a:bodyPr/>
          <a:lstStyle/>
          <a:p>
            <a:pPr lvl="0"/>
            <a:r>
              <a:rPr lang="ru-RU" sz="4800" dirty="0" smtClean="0"/>
              <a:t>Компания для сотрудников </a:t>
            </a:r>
            <a:endParaRPr lang="en-RU" sz="48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A160FC-BBD0-154F-B08F-429F5F3C24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RU" dirty="0"/>
              <a:t>OMK</a:t>
            </a:r>
          </a:p>
        </p:txBody>
      </p:sp>
    </p:spTree>
    <p:extLst>
      <p:ext uri="{BB962C8B-B14F-4D97-AF65-F5344CB8AC3E}">
        <p14:creationId xmlns:p14="http://schemas.microsoft.com/office/powerpoint/2010/main" val="36595980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OMK</a:t>
            </a:r>
            <a:endParaRPr lang="x-none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0699BF9-7D76-45F9-A734-35EA29C4AEC2}"/>
              </a:ext>
            </a:extLst>
          </p:cNvPr>
          <p:cNvSpPr/>
          <p:nvPr/>
        </p:nvSpPr>
        <p:spPr>
          <a:xfrm>
            <a:off x="740676" y="507220"/>
            <a:ext cx="5020361" cy="584775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3200" dirty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Модель компетенций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/>
          <a:srcRect l="27421" t="24768" r="13872" b="16740"/>
          <a:stretch/>
        </p:blipFill>
        <p:spPr>
          <a:xfrm>
            <a:off x="1565563" y="1248969"/>
            <a:ext cx="9204227" cy="4906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4334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OMK</a:t>
            </a:r>
            <a:endParaRPr lang="x-none"/>
          </a:p>
        </p:txBody>
      </p:sp>
      <p:sp>
        <p:nvSpPr>
          <p:cNvPr id="13" name="Заголовок 2">
            <a:extLst>
              <a:ext uri="{FF2B5EF4-FFF2-40B4-BE49-F238E27FC236}">
                <a16:creationId xmlns:a16="http://schemas.microsoft.com/office/drawing/2014/main" id="{F2CE6A20-9375-493D-8736-2E98BBE2F2AC}"/>
              </a:ext>
            </a:extLst>
          </p:cNvPr>
          <p:cNvSpPr txBox="1">
            <a:spLocks/>
          </p:cNvSpPr>
          <p:nvPr/>
        </p:nvSpPr>
        <p:spPr>
          <a:xfrm>
            <a:off x="674188" y="426552"/>
            <a:ext cx="8096038" cy="65832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lvl="0">
              <a:lnSpc>
                <a:spcPts val="5000"/>
              </a:lnSpc>
              <a:defRPr sz="3200"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ru-RU" dirty="0"/>
              <a:t>Корпоративный </a:t>
            </a:r>
            <a:r>
              <a:rPr lang="ru-RU" dirty="0" smtClean="0"/>
              <a:t>университет ОМК</a:t>
            </a:r>
            <a:endParaRPr lang="ru-RU" dirty="0"/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8A1CCCEB-C717-428C-8D23-4D9B0B412D10}"/>
              </a:ext>
            </a:extLst>
          </p:cNvPr>
          <p:cNvSpPr txBox="1">
            <a:spLocks/>
          </p:cNvSpPr>
          <p:nvPr/>
        </p:nvSpPr>
        <p:spPr>
          <a:xfrm>
            <a:off x="302562" y="1707869"/>
            <a:ext cx="5107503" cy="389429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326" b="1" dirty="0">
                <a:cs typeface="Arial" panose="020B0604020202020204" pitchFamily="34" charset="0"/>
              </a:rPr>
              <a:t>        Основные цели создания КУ:</a:t>
            </a:r>
          </a:p>
          <a:p>
            <a:endParaRPr lang="ru-RU" sz="1326" b="1" dirty="0">
              <a:cs typeface="Arial" panose="020B0604020202020204" pitchFamily="34" charset="0"/>
            </a:endParaRPr>
          </a:p>
          <a:p>
            <a:pPr marL="703797" lvl="1" indent="-270691">
              <a:buFont typeface="Arial" panose="020B0604020202020204" pitchFamily="34" charset="0"/>
              <a:buChar char="•"/>
              <a:defRPr/>
            </a:pPr>
            <a:r>
              <a:rPr lang="ru-RU" sz="1326" dirty="0">
                <a:cs typeface="Arial" panose="020B0604020202020204" pitchFamily="34" charset="0"/>
              </a:rPr>
              <a:t>Повышение конкурентоспособности</a:t>
            </a:r>
            <a:br>
              <a:rPr lang="ru-RU" sz="1326" dirty="0">
                <a:cs typeface="Arial" panose="020B0604020202020204" pitchFamily="34" charset="0"/>
              </a:rPr>
            </a:br>
            <a:endParaRPr lang="ru-RU" sz="1326" dirty="0">
              <a:cs typeface="Arial" panose="020B0604020202020204" pitchFamily="34" charset="0"/>
            </a:endParaRPr>
          </a:p>
          <a:p>
            <a:pPr marL="703797" lvl="1" indent="-270691">
              <a:buFont typeface="Arial" panose="020B0604020202020204" pitchFamily="34" charset="0"/>
              <a:buChar char="•"/>
              <a:defRPr/>
            </a:pPr>
            <a:r>
              <a:rPr lang="ru-RU" sz="1326" dirty="0">
                <a:cs typeface="Arial" panose="020B0604020202020204" pitchFamily="34" charset="0"/>
              </a:rPr>
              <a:t>Налаживание </a:t>
            </a:r>
            <a:r>
              <a:rPr lang="ru-RU" sz="1326" dirty="0" err="1">
                <a:cs typeface="Arial" panose="020B0604020202020204" pitchFamily="34" charset="0"/>
              </a:rPr>
              <a:t>Крос</a:t>
            </a:r>
            <a:r>
              <a:rPr lang="en-US" sz="1326" dirty="0">
                <a:cs typeface="Arial" panose="020B0604020202020204" pitchFamily="34" charset="0"/>
              </a:rPr>
              <a:t>c</a:t>
            </a:r>
            <a:r>
              <a:rPr lang="ru-RU" sz="1326" dirty="0">
                <a:cs typeface="Arial" panose="020B0604020202020204" pitchFamily="34" charset="0"/>
              </a:rPr>
              <a:t>функционального взаимодействия</a:t>
            </a:r>
            <a:br>
              <a:rPr lang="ru-RU" sz="1326" dirty="0">
                <a:cs typeface="Arial" panose="020B0604020202020204" pitchFamily="34" charset="0"/>
              </a:rPr>
            </a:br>
            <a:endParaRPr lang="ru-RU" sz="1326" dirty="0">
              <a:cs typeface="Arial" panose="020B0604020202020204" pitchFamily="34" charset="0"/>
            </a:endParaRPr>
          </a:p>
          <a:p>
            <a:pPr marL="703797" lvl="1" indent="-270691">
              <a:buFont typeface="Arial" panose="020B0604020202020204" pitchFamily="34" charset="0"/>
              <a:buChar char="•"/>
              <a:defRPr/>
            </a:pPr>
            <a:r>
              <a:rPr lang="ru-RU" sz="1326" dirty="0">
                <a:cs typeface="Arial" panose="020B0604020202020204" pitchFamily="34" charset="0"/>
              </a:rPr>
              <a:t>Развитие Предпринимательского духа (экономического мышления)</a:t>
            </a:r>
            <a:br>
              <a:rPr lang="ru-RU" sz="1326" dirty="0">
                <a:cs typeface="Arial" panose="020B0604020202020204" pitchFamily="34" charset="0"/>
              </a:rPr>
            </a:br>
            <a:r>
              <a:rPr lang="ru-RU" sz="1326" dirty="0">
                <a:cs typeface="Arial" panose="020B0604020202020204" pitchFamily="34" charset="0"/>
              </a:rPr>
              <a:t>Формирование единой управленческой культуры</a:t>
            </a:r>
          </a:p>
          <a:p>
            <a:pPr marL="703797" lvl="1" indent="-270691">
              <a:buFont typeface="Arial" panose="020B0604020202020204" pitchFamily="34" charset="0"/>
              <a:buChar char="•"/>
              <a:defRPr/>
            </a:pPr>
            <a:endParaRPr lang="ru-RU" sz="1326" dirty="0">
              <a:cs typeface="Arial" panose="020B0604020202020204" pitchFamily="34" charset="0"/>
            </a:endParaRPr>
          </a:p>
          <a:p>
            <a:pPr marL="703797" lvl="1" indent="-270691">
              <a:buFont typeface="Arial" panose="020B0604020202020204" pitchFamily="34" charset="0"/>
              <a:buChar char="•"/>
              <a:defRPr/>
            </a:pPr>
            <a:r>
              <a:rPr lang="ru-RU" sz="1326" dirty="0">
                <a:cs typeface="Arial" panose="020B0604020202020204" pitchFamily="34" charset="0"/>
              </a:rPr>
              <a:t>Формирование культуры ориентированной на внутренний </a:t>
            </a:r>
            <a:r>
              <a:rPr lang="ru-RU" sz="1326" dirty="0" smtClean="0">
                <a:cs typeface="Arial" panose="020B0604020202020204" pitchFamily="34" charset="0"/>
              </a:rPr>
              <a:t>фокус </a:t>
            </a:r>
            <a:r>
              <a:rPr lang="ru-RU" sz="1326" dirty="0">
                <a:cs typeface="Arial" panose="020B0604020202020204" pitchFamily="34" charset="0"/>
              </a:rPr>
              <a:t>контроля</a:t>
            </a:r>
            <a:br>
              <a:rPr lang="ru-RU" sz="1326" dirty="0">
                <a:cs typeface="Arial" panose="020B0604020202020204" pitchFamily="34" charset="0"/>
              </a:rPr>
            </a:br>
            <a:endParaRPr lang="ru-RU" sz="1326" dirty="0">
              <a:cs typeface="Arial" panose="020B0604020202020204" pitchFamily="34" charset="0"/>
            </a:endParaRPr>
          </a:p>
          <a:p>
            <a:pPr marL="703797" lvl="1" indent="-270691">
              <a:buFont typeface="Arial" panose="020B0604020202020204" pitchFamily="34" charset="0"/>
              <a:buChar char="•"/>
              <a:defRPr/>
            </a:pPr>
            <a:r>
              <a:rPr lang="ru-RU" sz="1326" dirty="0">
                <a:cs typeface="Arial" panose="020B0604020202020204" pitchFamily="34" charset="0"/>
              </a:rPr>
              <a:t>Трансляция корпоративных ценностей</a:t>
            </a:r>
          </a:p>
          <a:p>
            <a:pPr marL="703797" lvl="1" indent="-270691">
              <a:buFont typeface="Arial" panose="020B0604020202020204" pitchFamily="34" charset="0"/>
              <a:buChar char="•"/>
              <a:defRPr/>
            </a:pPr>
            <a:endParaRPr lang="ru-RU" sz="1326" dirty="0">
              <a:solidFill>
                <a:srgbClr val="7F8183"/>
              </a:solidFill>
              <a:cs typeface="Arial" panose="020B0604020202020204" pitchFamily="34" charset="0"/>
            </a:endParaRPr>
          </a:p>
        </p:txBody>
      </p:sp>
      <p:pic>
        <p:nvPicPr>
          <p:cNvPr id="2050" name="Picture 2" descr="https://portal.omk.ru/store/cache/1/Ov1c9nC7sdQTmrZuBK_xoS9zX5-wTLQN.jpg/675f4c39256f48f44e3c2079b37132d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749" y="1524977"/>
            <a:ext cx="5832764" cy="3888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56066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5 column">
  <a:themeElements>
    <a:clrScheme name="Custom 81">
      <a:dk1>
        <a:srgbClr val="C0C0C0"/>
      </a:dk1>
      <a:lt1>
        <a:srgbClr val="A9A9A9"/>
      </a:lt1>
      <a:dk2>
        <a:srgbClr val="A9A9A9"/>
      </a:dk2>
      <a:lt2>
        <a:srgbClr val="A9A9A9"/>
      </a:lt2>
      <a:accent1>
        <a:srgbClr val="E21D0F"/>
      </a:accent1>
      <a:accent2>
        <a:srgbClr val="FEFFFE"/>
      </a:accent2>
      <a:accent3>
        <a:srgbClr val="C0C0C0"/>
      </a:accent3>
      <a:accent4>
        <a:srgbClr val="929292"/>
      </a:accent4>
      <a:accent5>
        <a:srgbClr val="5E5E5E"/>
      </a:accent5>
      <a:accent6>
        <a:srgbClr val="424242"/>
      </a:accent6>
      <a:hlink>
        <a:srgbClr val="E21D0F"/>
      </a:hlink>
      <a:folHlink>
        <a:srgbClr val="E0E3E7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50000"/>
          </a:schemeClr>
        </a:solidFill>
        <a:ln>
          <a:noFill/>
        </a:ln>
      </a:spPr>
      <a:bodyPr lIns="0" tIns="0" rIns="0" bIns="0" rtlCol="0" anchor="ctr"/>
      <a:lstStyle>
        <a:defPPr algn="ctr">
          <a:defRPr sz="1400" dirty="0" err="1" smtClean="0">
            <a:latin typeface="Arial" charset="0"/>
            <a:ea typeface="Arial" charset="0"/>
            <a:cs typeface="Arial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>
              <a:lumMod val="90000"/>
              <a:lumOff val="10000"/>
              <a:alpha val="2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Default Theme" id="{334D0C1A-514E-0440-A6C1-12D06AEE0E8F}" vid="{3D2ED8D7-6BB6-EE43-A177-AE2CD9A63D24}"/>
    </a:ext>
  </a:extLst>
</a:theme>
</file>

<file path=ppt/theme/theme2.xml><?xml version="1.0" encoding="utf-8"?>
<a:theme xmlns:a="http://schemas.openxmlformats.org/drawingml/2006/main" name="2_15 column">
  <a:themeElements>
    <a:clrScheme name="Custom 79">
      <a:dk1>
        <a:srgbClr val="424242"/>
      </a:dk1>
      <a:lt1>
        <a:srgbClr val="424242"/>
      </a:lt1>
      <a:dk2>
        <a:srgbClr val="424242"/>
      </a:dk2>
      <a:lt2>
        <a:srgbClr val="424242"/>
      </a:lt2>
      <a:accent1>
        <a:srgbClr val="7A7D7F"/>
      </a:accent1>
      <a:accent2>
        <a:srgbClr val="D0D5DA"/>
      </a:accent2>
      <a:accent3>
        <a:srgbClr val="E92721"/>
      </a:accent3>
      <a:accent4>
        <a:srgbClr val="A9A9A9"/>
      </a:accent4>
      <a:accent5>
        <a:srgbClr val="797979"/>
      </a:accent5>
      <a:accent6>
        <a:srgbClr val="424242"/>
      </a:accent6>
      <a:hlink>
        <a:srgbClr val="E21D0F"/>
      </a:hlink>
      <a:folHlink>
        <a:srgbClr val="18212C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50000"/>
          </a:schemeClr>
        </a:solidFill>
        <a:ln>
          <a:noFill/>
        </a:ln>
      </a:spPr>
      <a:bodyPr lIns="0" tIns="0" rIns="0" bIns="0" rtlCol="0" anchor="ctr"/>
      <a:lstStyle>
        <a:defPPr algn="ctr">
          <a:defRPr sz="1400" dirty="0" err="1" smtClean="0">
            <a:latin typeface="Arial" charset="0"/>
            <a:ea typeface="Arial" charset="0"/>
            <a:cs typeface="Arial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>
              <a:lumMod val="90000"/>
              <a:lumOff val="10000"/>
              <a:alpha val="2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Default Theme" id="{334D0C1A-514E-0440-A6C1-12D06AEE0E8F}" vid="{3D2ED8D7-6BB6-EE43-A177-AE2CD9A63D2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33395</TotalTime>
  <Words>748</Words>
  <Application>Microsoft Office PowerPoint</Application>
  <PresentationFormat>Произвольный</PresentationFormat>
  <Paragraphs>188</Paragraphs>
  <Slides>14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23" baseType="lpstr">
      <vt:lpstr>Arial</vt:lpstr>
      <vt:lpstr>Arial Black</vt:lpstr>
      <vt:lpstr>Calibri</vt:lpstr>
      <vt:lpstr>Times New Roman</vt:lpstr>
      <vt:lpstr>Trebuchet MS</vt:lpstr>
      <vt:lpstr>Verdana</vt:lpstr>
      <vt:lpstr>Wingdings</vt:lpstr>
      <vt:lpstr>15 column</vt:lpstr>
      <vt:lpstr>2_15 column</vt:lpstr>
      <vt:lpstr>  Добро пожаловать в АО «ОМК Стальной путь»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Гулидова Валентина Ивановна</cp:lastModifiedBy>
  <cp:revision>1297</cp:revision>
  <cp:lastPrinted>2021-02-08T13:55:57Z</cp:lastPrinted>
  <dcterms:created xsi:type="dcterms:W3CDTF">2017-08-04T16:03:42Z</dcterms:created>
  <dcterms:modified xsi:type="dcterms:W3CDTF">2022-01-12T08:57:18Z</dcterms:modified>
</cp:coreProperties>
</file>