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C8AE-332D-4A13-9952-735A8909B094}" type="datetimeFigureOut">
              <a:rPr lang="ru-RU" smtClean="0"/>
              <a:pPr/>
              <a:t>29.04.2025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4DE00-15EB-44A8-AD37-53CB41C2AC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C8AE-332D-4A13-9952-735A8909B094}" type="datetimeFigureOut">
              <a:rPr lang="ru-RU" smtClean="0"/>
              <a:pPr/>
              <a:t>29.04.2025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4DE00-15EB-44A8-AD37-53CB41C2AC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C8AE-332D-4A13-9952-735A8909B094}" type="datetimeFigureOut">
              <a:rPr lang="ru-RU" smtClean="0"/>
              <a:pPr/>
              <a:t>29.04.2025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4DE00-15EB-44A8-AD37-53CB41C2AC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C8AE-332D-4A13-9952-735A8909B094}" type="datetimeFigureOut">
              <a:rPr lang="ru-RU" smtClean="0"/>
              <a:pPr/>
              <a:t>29.04.2025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4DE00-15EB-44A8-AD37-53CB41C2AC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C8AE-332D-4A13-9952-735A8909B094}" type="datetimeFigureOut">
              <a:rPr lang="ru-RU" smtClean="0"/>
              <a:pPr/>
              <a:t>29.04.2025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4DE00-15EB-44A8-AD37-53CB41C2AC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C8AE-332D-4A13-9952-735A8909B094}" type="datetimeFigureOut">
              <a:rPr lang="ru-RU" smtClean="0"/>
              <a:pPr/>
              <a:t>29.04.2025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4DE00-15EB-44A8-AD37-53CB41C2AC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C8AE-332D-4A13-9952-735A8909B094}" type="datetimeFigureOut">
              <a:rPr lang="ru-RU" smtClean="0"/>
              <a:pPr/>
              <a:t>29.04.2025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4DE00-15EB-44A8-AD37-53CB41C2AC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C8AE-332D-4A13-9952-735A8909B094}" type="datetimeFigureOut">
              <a:rPr lang="ru-RU" smtClean="0"/>
              <a:pPr/>
              <a:t>29.04.2025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4DE00-15EB-44A8-AD37-53CB41C2AC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C8AE-332D-4A13-9952-735A8909B094}" type="datetimeFigureOut">
              <a:rPr lang="ru-RU" smtClean="0"/>
              <a:pPr/>
              <a:t>29.04.2025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4DE00-15EB-44A8-AD37-53CB41C2AC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C8AE-332D-4A13-9952-735A8909B094}" type="datetimeFigureOut">
              <a:rPr lang="ru-RU" smtClean="0"/>
              <a:pPr/>
              <a:t>29.04.2025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4DE00-15EB-44A8-AD37-53CB41C2AC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C8AE-332D-4A13-9952-735A8909B094}" type="datetimeFigureOut">
              <a:rPr lang="ru-RU" smtClean="0"/>
              <a:pPr/>
              <a:t>29.04.2025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4DE00-15EB-44A8-AD37-53CB41C2AC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DC8AE-332D-4A13-9952-735A8909B094}" type="datetimeFigureOut">
              <a:rPr lang="ru-RU" smtClean="0"/>
              <a:pPr/>
              <a:t>29.04.2025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4DE00-15EB-44A8-AD37-53CB41C2AC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ablaev@pgups.r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cover_2.png"/>
          <p:cNvPicPr>
            <a:picLocks noChangeAspect="1"/>
          </p:cNvPicPr>
          <p:nvPr/>
        </p:nvPicPr>
        <p:blipFill>
          <a:blip r:embed="rId3"/>
          <a:srcRect t="48518"/>
          <a:stretch>
            <a:fillRect/>
          </a:stretch>
        </p:blipFill>
        <p:spPr bwMode="auto">
          <a:xfrm>
            <a:off x="0" y="5286388"/>
            <a:ext cx="9144000" cy="18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17"/>
          <p:cNvSpPr txBox="1">
            <a:spLocks noChangeArrowheads="1"/>
          </p:cNvSpPr>
          <p:nvPr/>
        </p:nvSpPr>
        <p:spPr bwMode="auto">
          <a:xfrm>
            <a:off x="827088" y="5214950"/>
            <a:ext cx="61928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Виды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программ профессиональной подготовки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получение второй специальности в МЦПК ПФ ПГУПС  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Возможность в МЦПК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Приобрести профессию электромонтёр по ремонту воздушных линий электропередачи 3-го разряда</a:t>
            </a: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500306"/>
            <a:ext cx="5439399" cy="359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Специальность 23.02.01 Организация перевозок и управление на транспорте </a:t>
            </a:r>
            <a:r>
              <a:rPr lang="ru-RU" sz="2800" dirty="0" smtClean="0"/>
              <a:t>(по видам)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Согласно ФГОС приобретается профессия – Приёмосдатчик груза и багажа</a:t>
            </a:r>
          </a:p>
          <a:p>
            <a:endParaRPr lang="ru-RU" sz="2800" dirty="0"/>
          </a:p>
        </p:txBody>
      </p:sp>
      <p:pic>
        <p:nvPicPr>
          <p:cNvPr id="1026" name="Picture 2" descr="C:\Users\uol\Desktop\09.01.2025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571744"/>
            <a:ext cx="5938599" cy="3626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Возможность в МЦПК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Приобрести профессии:</a:t>
            </a:r>
          </a:p>
          <a:p>
            <a:r>
              <a:rPr lang="ru-RU" sz="2400" dirty="0" smtClean="0"/>
              <a:t>Оператор при ДСП</a:t>
            </a:r>
          </a:p>
          <a:p>
            <a:r>
              <a:rPr lang="ru-RU" sz="2400" dirty="0" smtClean="0"/>
              <a:t>Сигналист (хозяйства перевозок)</a:t>
            </a:r>
          </a:p>
          <a:p>
            <a:r>
              <a:rPr lang="ru-RU" sz="2400" dirty="0" smtClean="0"/>
              <a:t>Составитель поездов</a:t>
            </a:r>
          </a:p>
          <a:p>
            <a:r>
              <a:rPr lang="ru-RU" sz="2400" dirty="0" smtClean="0"/>
              <a:t>Приёмщик поездов</a:t>
            </a:r>
          </a:p>
          <a:p>
            <a:r>
              <a:rPr lang="ru-RU" sz="2400" dirty="0" smtClean="0"/>
              <a:t>Оператор сортировочной горки</a:t>
            </a:r>
          </a:p>
          <a:p>
            <a:r>
              <a:rPr lang="ru-RU" sz="2400" dirty="0" smtClean="0"/>
              <a:t>Оператор поста централизации</a:t>
            </a:r>
          </a:p>
          <a:p>
            <a:endParaRPr lang="ru-RU" sz="2400" dirty="0"/>
          </a:p>
        </p:txBody>
      </p:sp>
      <p:pic>
        <p:nvPicPr>
          <p:cNvPr id="2050" name="Picture 2" descr="C:\Users\uol\Desktop\09.01.2025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571612"/>
            <a:ext cx="3518588" cy="2357454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714884"/>
            <a:ext cx="2857520" cy="190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uol\Desktop\09.01.2025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4500570"/>
            <a:ext cx="2693187" cy="2071682"/>
          </a:xfrm>
          <a:prstGeom prst="rect">
            <a:avLst/>
          </a:prstGeom>
          <a:noFill/>
        </p:spPr>
      </p:pic>
      <p:pic>
        <p:nvPicPr>
          <p:cNvPr id="2052" name="Picture 4" descr="C:\Users\uol\Desktop\09.01.2025\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4286256"/>
            <a:ext cx="3320787" cy="2200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Специальность 23.02.06 Техническая эксплуатация подвижного состава железных дорог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Согласно ФГОС приобретается профессия – Слесарь по ремонту подвижного состава</a:t>
            </a:r>
          </a:p>
          <a:p>
            <a:endParaRPr lang="ru-RU" sz="2800" dirty="0"/>
          </a:p>
        </p:txBody>
      </p:sp>
      <p:pic>
        <p:nvPicPr>
          <p:cNvPr id="3074" name="Picture 2" descr="C:\Users\uol\Desktop\09.01.2025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357562"/>
            <a:ext cx="4000528" cy="2809873"/>
          </a:xfrm>
          <a:prstGeom prst="rect">
            <a:avLst/>
          </a:prstGeom>
          <a:noFill/>
        </p:spPr>
      </p:pic>
      <p:pic>
        <p:nvPicPr>
          <p:cNvPr id="3075" name="Picture 3" descr="C:\Users\uol\Desktop\09.01.2025\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354840"/>
            <a:ext cx="4221606" cy="28602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Возможность в МЦПК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Приобрести профессии:</a:t>
            </a:r>
          </a:p>
          <a:p>
            <a:r>
              <a:rPr lang="ru-RU" sz="2400" dirty="0" smtClean="0"/>
              <a:t>Помощник машиниста электровоза</a:t>
            </a:r>
          </a:p>
          <a:p>
            <a:r>
              <a:rPr lang="ru-RU" sz="2400" dirty="0" smtClean="0"/>
              <a:t>Помощник машиниста тепловоза</a:t>
            </a:r>
          </a:p>
          <a:p>
            <a:r>
              <a:rPr lang="ru-RU" sz="2400" dirty="0" smtClean="0"/>
              <a:t>Помощник машиниста электропоезда</a:t>
            </a:r>
          </a:p>
          <a:p>
            <a:endParaRPr lang="ru-RU" sz="2400" dirty="0"/>
          </a:p>
        </p:txBody>
      </p:sp>
      <p:pic>
        <p:nvPicPr>
          <p:cNvPr id="4098" name="Picture 2" descr="C:\Users\uol\Desktop\09.01.2025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23" y="4000504"/>
            <a:ext cx="3905277" cy="2343166"/>
          </a:xfrm>
          <a:prstGeom prst="rect">
            <a:avLst/>
          </a:prstGeom>
          <a:noFill/>
        </p:spPr>
      </p:pic>
      <p:pic>
        <p:nvPicPr>
          <p:cNvPr id="4099" name="Picture 3" descr="C:\Users\uol\Desktop\09.01.2025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357694"/>
            <a:ext cx="3323945" cy="2214578"/>
          </a:xfrm>
          <a:prstGeom prst="rect">
            <a:avLst/>
          </a:prstGeom>
          <a:noFill/>
        </p:spPr>
      </p:pic>
      <p:pic>
        <p:nvPicPr>
          <p:cNvPr id="4100" name="Picture 4" descr="C:\Users\uol\Desktop\09.01.2025\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2786058"/>
            <a:ext cx="3212820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Возможность в МЦПК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Приобрести профессии:</a:t>
            </a:r>
          </a:p>
          <a:p>
            <a:r>
              <a:rPr lang="ru-RU" sz="2400" dirty="0" smtClean="0"/>
              <a:t>Осмотрщик – ремонтник вагонов</a:t>
            </a:r>
          </a:p>
          <a:p>
            <a:r>
              <a:rPr lang="ru-RU" sz="2400" dirty="0" smtClean="0"/>
              <a:t>Осмотрщик вагонов</a:t>
            </a:r>
          </a:p>
          <a:p>
            <a:r>
              <a:rPr lang="ru-RU" sz="2400" dirty="0" smtClean="0"/>
              <a:t>Оператор по обслуживанию вагонов и контейнеров</a:t>
            </a:r>
          </a:p>
          <a:p>
            <a:endParaRPr lang="ru-RU" sz="2400" dirty="0" smtClean="0"/>
          </a:p>
        </p:txBody>
      </p:sp>
      <p:pic>
        <p:nvPicPr>
          <p:cNvPr id="5122" name="Picture 2" descr="C:\Users\uol\Desktop\09.01.2025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3000372"/>
            <a:ext cx="4667283" cy="3500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Специальность 27.02.03 Автоматика и телемеханика на транспорте(железнодорожном транспорте)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Согласно ФГОС приобретается профессия – Электромонтер СЦБ 5 разряда</a:t>
            </a:r>
            <a:endParaRPr lang="ru-RU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496"/>
            <a:ext cx="396390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786058"/>
            <a:ext cx="361402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Возможность в МЦПК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Приобрести профессии:</a:t>
            </a:r>
          </a:p>
          <a:p>
            <a:r>
              <a:rPr lang="ru-RU" sz="2400" dirty="0" smtClean="0"/>
              <a:t>Сигналист</a:t>
            </a:r>
          </a:p>
          <a:p>
            <a:endParaRPr lang="ru-RU" sz="2400" dirty="0" smtClean="0"/>
          </a:p>
          <a:p>
            <a:endParaRPr lang="ru-RU" sz="24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143116"/>
            <a:ext cx="6000792" cy="400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857232"/>
            <a:ext cx="7772400" cy="857256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МЦПК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1714488"/>
            <a:ext cx="8429684" cy="4857784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Дает возможность получить вторую специальность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ВТОРОЙ ДИПЛОМ</a:t>
            </a:r>
          </a:p>
          <a:p>
            <a:pPr algn="l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23.02.01 Организация перевозок и управление на транспорте </a:t>
            </a:r>
            <a:r>
              <a:rPr lang="ru-RU" sz="2000" dirty="0" smtClean="0">
                <a:solidFill>
                  <a:schemeClr val="tx1"/>
                </a:solidFill>
              </a:rPr>
              <a:t>(по видам)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27.02.03 Автоматика и телемеханика на транспорте(железнодорожном транспорте)</a:t>
            </a:r>
          </a:p>
          <a:p>
            <a:pPr algn="l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08.02.10 Строительство железных дорог, путь и путевое хозяйство</a:t>
            </a:r>
          </a:p>
          <a:p>
            <a:pPr algn="l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23.02.06 Техническая эксплуатация подвижного состава железных </a:t>
            </a:r>
            <a:r>
              <a:rPr lang="ru-RU" sz="2000" dirty="0" smtClean="0">
                <a:solidFill>
                  <a:schemeClr val="tx1"/>
                </a:solidFill>
              </a:rPr>
              <a:t>дорог</a:t>
            </a:r>
          </a:p>
          <a:p>
            <a:pPr algn="l"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1"/>
                </a:solidFill>
              </a:rPr>
              <a:t>13.02.07 Электроснабжение (по отраслям)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ru-RU" sz="2400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профессий</a:t>
            </a:r>
            <a:endParaRPr lang="ru-RU" dirty="0"/>
          </a:p>
        </p:txBody>
      </p:sp>
      <p:pic>
        <p:nvPicPr>
          <p:cNvPr id="6146" name="Picture 2" descr="C:\Users\uol\Desktop\09.01.2025\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176981"/>
            <a:ext cx="3857652" cy="4679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85723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Профессии приобретаемые студентами при получении среднего </a:t>
            </a:r>
            <a:r>
              <a:rPr lang="ru-RU" sz="3100" dirty="0" smtClean="0"/>
              <a:t>профессионального образования</a:t>
            </a:r>
            <a:endParaRPr lang="ru-RU" sz="31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Петрозаводский филиал ПГУПС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КОНТАКТЫ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>
            <a:norm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МНОГОФУНКЦИОНАЛЬНЫЙ ЦЕНТР ПРОФЕССИОНАЛЬНЫХ КВАЛИФИКАЦИЙ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(МЦПК)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тел</a:t>
            </a:r>
            <a:r>
              <a:rPr lang="ru-RU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.: 8(814-2)71-47-02</a:t>
            </a:r>
            <a:endParaRPr lang="en-US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эл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почта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ablaev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@</a:t>
            </a:r>
            <a:r>
              <a:rPr lang="en-US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pgups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.</a:t>
            </a:r>
            <a:r>
              <a:rPr lang="en-US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ru</a:t>
            </a:r>
            <a:endParaRPr lang="en-US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каб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№ 200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В </a:t>
            </a:r>
            <a:r>
              <a:rPr lang="ru-RU" sz="2000" dirty="0" smtClean="0"/>
              <a:t>ПФ ПГУПС </a:t>
            </a:r>
            <a:r>
              <a:rPr lang="ru-RU" sz="2000" dirty="0"/>
              <a:t>студентам по окончании обучения присваивается квалификация техник, а также они получают одну или несколько рабочих профессий либо получают одну профессию и повышают разряд.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396480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571612"/>
            <a:ext cx="4105272" cy="284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786190"/>
            <a:ext cx="3416747" cy="267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Специальность 08.02.10 Строительство железных дорог, путь и путевое хозяйство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1-я профессия монтёр пути 2 разряда</a:t>
            </a:r>
          </a:p>
          <a:p>
            <a:endParaRPr lang="ru-RU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500306"/>
            <a:ext cx="7143760" cy="375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Возможность в МЦПК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Повысить разряд до Монтёра пути 3-го разряда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3143248"/>
            <a:ext cx="5287728" cy="294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Возможность в МЦПК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Приобрести профессию сигналист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143116"/>
            <a:ext cx="6000792" cy="400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Возможность в МЦПК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Приобрести профессию дежурный по переезду</a:t>
            </a:r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500306"/>
            <a:ext cx="584263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Специальность 13.02.07 Электроснабжение (по отраслям)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1-я профессия согласно ФГОС – Электромонтёр тяговой подстанции</a:t>
            </a:r>
          </a:p>
          <a:p>
            <a:endParaRPr lang="ru-RU" sz="28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786058"/>
            <a:ext cx="46291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Возможность в МЦПК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Приобрести профессию электромонтёр контактной сети 3-го разряда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714620"/>
            <a:ext cx="5643570" cy="375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317</Words>
  <Application>Microsoft Office PowerPoint</Application>
  <PresentationFormat>Экран (4:3)</PresentationFormat>
  <Paragraphs>64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 Профессии приобретаемые студентами при получении среднего профессионального образования</vt:lpstr>
      <vt:lpstr>В ПФ ПГУПС студентам по окончании обучения присваивается квалификация техник, а также они получают одну или несколько рабочих профессий либо получают одну профессию и повышают разряд.</vt:lpstr>
      <vt:lpstr>Специальность 08.02.10 Строительство железных дорог, путь и путевое хозяйство</vt:lpstr>
      <vt:lpstr>Возможность в МЦПК</vt:lpstr>
      <vt:lpstr>Возможность в МЦПК</vt:lpstr>
      <vt:lpstr>Возможность в МЦПК</vt:lpstr>
      <vt:lpstr>Специальность 13.02.07 Электроснабжение (по отраслям)</vt:lpstr>
      <vt:lpstr>Возможность в МЦПК</vt:lpstr>
      <vt:lpstr>Возможность в МЦПК</vt:lpstr>
      <vt:lpstr>Специальность 23.02.01 Организация перевозок и управление на транспорте (по видам)</vt:lpstr>
      <vt:lpstr>Возможность в МЦПК</vt:lpstr>
      <vt:lpstr>Специальность 23.02.06 Техническая эксплуатация подвижного состава железных дорог</vt:lpstr>
      <vt:lpstr>Возможность в МЦПК</vt:lpstr>
      <vt:lpstr>Возможность в МЦПК</vt:lpstr>
      <vt:lpstr>Специальность 27.02.03 Автоматика и телемеханика на транспорте(железнодорожном транспорте)</vt:lpstr>
      <vt:lpstr>Возможность в МЦПК</vt:lpstr>
      <vt:lpstr>МЦПК</vt:lpstr>
      <vt:lpstr>Список профессий</vt:lpstr>
      <vt:lpstr>КОНТАКТЫ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Профессии приобретаемые студентами при получении среднего образования</dc:title>
  <dc:creator>user</dc:creator>
  <cp:lastModifiedBy>uol</cp:lastModifiedBy>
  <cp:revision>19</cp:revision>
  <dcterms:created xsi:type="dcterms:W3CDTF">2023-02-09T05:39:37Z</dcterms:created>
  <dcterms:modified xsi:type="dcterms:W3CDTF">2025-04-29T10:48:57Z</dcterms:modified>
</cp:coreProperties>
</file>