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70" r:id="rId5"/>
    <p:sldId id="266" r:id="rId6"/>
    <p:sldId id="262" r:id="rId7"/>
    <p:sldId id="276" r:id="rId8"/>
    <p:sldId id="268" r:id="rId9"/>
    <p:sldId id="258" r:id="rId10"/>
    <p:sldId id="264" r:id="rId11"/>
    <p:sldId id="265" r:id="rId12"/>
    <p:sldId id="263" r:id="rId13"/>
    <p:sldId id="269" r:id="rId14"/>
    <p:sldId id="271" r:id="rId15"/>
    <p:sldId id="272" r:id="rId16"/>
    <p:sldId id="273" r:id="rId17"/>
    <p:sldId id="274" r:id="rId18"/>
    <p:sldId id="275" r:id="rId19"/>
    <p:sldId id="277" r:id="rId20"/>
    <p:sldId id="259" r:id="rId21"/>
    <p:sldId id="26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DADB-C670-4B34-B220-35454D7061D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A653B-53C5-477F-872D-D83A02453B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DADB-C670-4B34-B220-35454D7061D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A653B-53C5-477F-872D-D83A02453B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DADB-C670-4B34-B220-35454D7061D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A653B-53C5-477F-872D-D83A02453B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DADB-C670-4B34-B220-35454D7061D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A653B-53C5-477F-872D-D83A02453B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DADB-C670-4B34-B220-35454D7061D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A653B-53C5-477F-872D-D83A02453B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DADB-C670-4B34-B220-35454D7061D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A653B-53C5-477F-872D-D83A02453B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DADB-C670-4B34-B220-35454D7061D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A653B-53C5-477F-872D-D83A02453B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DADB-C670-4B34-B220-35454D7061D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A653B-53C5-477F-872D-D83A02453B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DADB-C670-4B34-B220-35454D7061D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A653B-53C5-477F-872D-D83A02453B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DADB-C670-4B34-B220-35454D7061D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A653B-53C5-477F-872D-D83A02453B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DADB-C670-4B34-B220-35454D7061D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A653B-53C5-477F-872D-D83A02453B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4DADB-C670-4B34-B220-35454D7061D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A653B-53C5-477F-872D-D83A02453B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\\pkjt-server\&#1055;&#1072;&#1087;&#1082;&#1072;%20&#1076;&#1083;&#1103;%20&#1086;&#1073;&#1084;&#1077;&#1085;&#1072;\&#1071;&#1082;&#1086;&#1074;&#1094;&#1077;&#1074;&#1072;%20&#1043;.&#1041;\&#1041;&#1077;&#1089;&#1089;&#1084;&#1077;&#1088;&#1090;&#1085;&#1099;&#1081;%20&#1087;&#1086;&#1083;&#1082;\&#1041;&#1077;&#1089;&#1089;&#1084;.%20&#1055;&#1054;&#1051;&#1050;%20&#1087;&#1088;&#1077;&#1079;&#1077;&#1085;&#1090;&#1072;&#1094;&#1080;&#1103;\Den_Pobedy_-_Minus_(iPlayer.fm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020.radikal.ru/i710/1302/97/5836754b33a3.png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://img-fotki.yandex.ru/get/9745/97761520.1fa/0_84980_437031ed_L.jpg" TargetMode="External"/><Relationship Id="rId4" Type="http://schemas.openxmlformats.org/officeDocument/2006/relationships/hyperlink" Target="http://cap.ru/UserFiles/orgs/GrvId_67/pobeda2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ПКЖТ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Den_Pobedy_-_Minus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285852" y="6357958"/>
            <a:ext cx="304800" cy="304800"/>
          </a:xfrm>
          <a:prstGeom prst="rect">
            <a:avLst/>
          </a:prstGeom>
        </p:spPr>
      </p:pic>
      <p:pic>
        <p:nvPicPr>
          <p:cNvPr id="21506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5"/>
          <a:srcRect l="10000" t="11271" r="9998" b="10434"/>
          <a:stretch>
            <a:fillRect/>
          </a:stretch>
        </p:blipFill>
        <p:spPr bwMode="auto">
          <a:xfrm>
            <a:off x="8072462" y="5643554"/>
            <a:ext cx="971573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Меладзе Э.М\ПОЛК\ААААА\ПКЖТ\Варлам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 cstate="print"/>
          <a:srcRect l="10000" t="11271" r="9998" b="10434"/>
          <a:stretch>
            <a:fillRect/>
          </a:stretch>
        </p:blipFill>
        <p:spPr bwMode="auto">
          <a:xfrm>
            <a:off x="8429652" y="0"/>
            <a:ext cx="714348" cy="8929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Меладзе Э.М\ПОЛК\ААААА\ПКЖТ\Кондратье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 cstate="print"/>
          <a:srcRect l="10000" t="11271" r="9998" b="10434"/>
          <a:stretch>
            <a:fillRect/>
          </a:stretch>
        </p:blipFill>
        <p:spPr bwMode="auto">
          <a:xfrm>
            <a:off x="8429652" y="0"/>
            <a:ext cx="714348" cy="8929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Меладзе Э.М\ПОЛК\ААААА\ПКЖТ\Грибан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 cstate="print"/>
          <a:srcRect l="10000" t="11271" r="9998" b="10434"/>
          <a:stretch>
            <a:fillRect/>
          </a:stretch>
        </p:blipFill>
        <p:spPr bwMode="auto">
          <a:xfrm>
            <a:off x="8429652" y="0"/>
            <a:ext cx="714348" cy="8929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Меладзе Э.М\ПОЛК\ААААА\ПКЖТ\Кравчу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 cstate="print"/>
          <a:srcRect l="10000" t="11271" r="9998" b="10434"/>
          <a:stretch>
            <a:fillRect/>
          </a:stretch>
        </p:blipFill>
        <p:spPr bwMode="auto">
          <a:xfrm>
            <a:off x="8429652" y="0"/>
            <a:ext cx="714348" cy="8929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Меладзе Э.М\ПОЛК\ААААА\ПКЖТ\Евстифее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 cstate="print"/>
          <a:srcRect l="10000" t="11271" r="9998" b="10434"/>
          <a:stretch>
            <a:fillRect/>
          </a:stretch>
        </p:blipFill>
        <p:spPr bwMode="auto">
          <a:xfrm>
            <a:off x="8429652" y="0"/>
            <a:ext cx="714348" cy="8929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ПКЖТ\столовая - Чаш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 cstate="print"/>
          <a:srcRect l="10000" t="11271" r="9998" b="10434"/>
          <a:stretch>
            <a:fillRect/>
          </a:stretch>
        </p:blipFill>
        <p:spPr bwMode="auto">
          <a:xfrm>
            <a:off x="8429652" y="0"/>
            <a:ext cx="714348" cy="8929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ПКЖТ\Каплан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 cstate="print"/>
          <a:srcRect l="10000" t="11271" r="9998" b="10434"/>
          <a:stretch>
            <a:fillRect/>
          </a:stretch>
        </p:blipFill>
        <p:spPr bwMode="auto">
          <a:xfrm>
            <a:off x="8572528" y="0"/>
            <a:ext cx="571472" cy="71432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Admin\Рабочий стол\ПКЖТ\Сухаре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 cstate="print"/>
          <a:srcRect l="10000" t="11271" r="9998" b="10434"/>
          <a:stretch>
            <a:fillRect/>
          </a:stretch>
        </p:blipFill>
        <p:spPr bwMode="auto">
          <a:xfrm>
            <a:off x="8429652" y="0"/>
            <a:ext cx="714348" cy="8929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Admin\Рабочий стол\ПКЖТ\Каменк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 cstate="print"/>
          <a:srcRect l="10000" t="11271" r="9998" b="10434"/>
          <a:stretch>
            <a:fillRect/>
          </a:stretch>
        </p:blipFill>
        <p:spPr bwMode="auto">
          <a:xfrm>
            <a:off x="8429652" y="0"/>
            <a:ext cx="714348" cy="8929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C:\Users\user\Desktop\Масайлова\Безимени-1Масайл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63050" cy="6877050"/>
          </a:xfrm>
          <a:prstGeom prst="rect">
            <a:avLst/>
          </a:prstGeom>
          <a:noFill/>
        </p:spPr>
      </p:pic>
      <p:pic>
        <p:nvPicPr>
          <p:cNvPr id="8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 cstate="print"/>
          <a:srcRect l="10000" t="11271" r="9998" b="10434"/>
          <a:stretch>
            <a:fillRect/>
          </a:stretch>
        </p:blipFill>
        <p:spPr bwMode="auto">
          <a:xfrm>
            <a:off x="8429652" y="0"/>
            <a:ext cx="714348" cy="892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КЖТ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День Памяти для нас давно Святой!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Скорбим и помним подвиг наших дедов!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БЕССМЕРТНЫЙ ПОЛК, тебе ПОКЛОН ЗЕМНОЙ!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нас в войну ковали Вы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ПОБЕДУ!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/>
          <a:srcRect l="10000" t="11271" r="9998" b="10434"/>
          <a:stretch>
            <a:fillRect/>
          </a:stretch>
        </p:blipFill>
        <p:spPr bwMode="auto">
          <a:xfrm>
            <a:off x="7786710" y="5339968"/>
            <a:ext cx="1214446" cy="15180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ПКЖТ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/>
          <a:srcRect l="10000" t="11271" r="9998" b="10434"/>
          <a:stretch>
            <a:fillRect/>
          </a:stretch>
        </p:blipFill>
        <p:spPr bwMode="auto">
          <a:xfrm>
            <a:off x="7643834" y="0"/>
            <a:ext cx="1500166" cy="187517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ПОЛК\56af0897018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95736" y="2060848"/>
            <a:ext cx="64807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Георгиевская лента: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  <a:hlinkClick r:id="rId3"/>
              </a:rPr>
              <a:t>http://s020.radikal.ru/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Орден с лентой: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  <a:hlinkClick r:id="rId4"/>
              </a:rPr>
              <a:t>http://cap.ru/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Фон: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  <a:hlinkClick r:id="rId5"/>
              </a:rPr>
              <a:t>http://img-fotki.yandex.ru/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Фото из личных архивов сотрудников 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преподавателей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Петрозаводского филиала ПГУПС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347864" y="5517232"/>
            <a:ext cx="2533927" cy="461665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pPr algn="l"/>
            <a:endParaRPr lang="ru-RU" sz="1200" dirty="0" smtClean="0">
              <a:solidFill>
                <a:schemeClr val="tx1"/>
              </a:solidFill>
            </a:endParaRPr>
          </a:p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1988840"/>
            <a:ext cx="6102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Архивные справки: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  <a:hlinkClick r:id="rId3"/>
              </a:rPr>
              <a:t>http://podvignaroda.mil.ru/</a:t>
            </a:r>
            <a:endParaRPr lang="ru-RU" dirty="0" smtClean="0">
              <a:latin typeface="Arial" pitchFamily="34" charset="0"/>
              <a:cs typeface="Arial" pitchFamily="34" charset="0"/>
              <a:hlinkClick r:id="rId3"/>
            </a:endParaRPr>
          </a:p>
        </p:txBody>
      </p:sp>
      <p:pic>
        <p:nvPicPr>
          <p:cNvPr id="6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6"/>
          <a:srcRect l="10000" t="11271" r="9998" b="10434"/>
          <a:stretch>
            <a:fillRect/>
          </a:stretch>
        </p:blipFill>
        <p:spPr bwMode="auto">
          <a:xfrm>
            <a:off x="7572396" y="0"/>
            <a:ext cx="1571604" cy="196447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825078" y="6211669"/>
            <a:ext cx="3318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Председатель ППО</a:t>
            </a:r>
          </a:p>
          <a:p>
            <a:r>
              <a:rPr lang="ru-RU" sz="1200" b="1" dirty="0" smtClean="0"/>
              <a:t> сотрудников Петрозаводского филиала ПГУПС</a:t>
            </a:r>
          </a:p>
          <a:p>
            <a:r>
              <a:rPr lang="ru-RU" sz="1200" b="1" dirty="0" err="1" smtClean="0"/>
              <a:t>Яковцева</a:t>
            </a:r>
            <a:r>
              <a:rPr lang="ru-RU" sz="1200" b="1" dirty="0" smtClean="0"/>
              <a:t> Г.Б.</a:t>
            </a:r>
            <a:endParaRPr lang="ru-RU" sz="1200" b="1" dirty="0"/>
          </a:p>
        </p:txBody>
      </p:sp>
    </p:spTree>
    <p:extLst>
      <p:ext uri="{BB962C8B-B14F-4D97-AF65-F5344CB8AC3E}">
        <p14:creationId xmlns="" xmlns:p14="http://schemas.microsoft.com/office/powerpoint/2010/main" val="252004366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Меладзе Э.М\ПОЛК\ААААА\ПКЖТ\ПОЛ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/>
          <a:srcRect l="10000" t="11271" r="9998" b="10434"/>
          <a:stretch>
            <a:fillRect/>
          </a:stretch>
        </p:blipFill>
        <p:spPr bwMode="auto">
          <a:xfrm>
            <a:off x="8072462" y="5643554"/>
            <a:ext cx="971573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yak\Desktop\ПОЛК\Дмитриев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 cstate="print"/>
          <a:srcRect l="10000" t="11271" r="9998" b="10434"/>
          <a:stretch>
            <a:fillRect/>
          </a:stretch>
        </p:blipFill>
        <p:spPr bwMode="auto">
          <a:xfrm>
            <a:off x="8429652" y="0"/>
            <a:ext cx="714348" cy="8929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Меладзе Э.М\ПОЛК\ААААА\ПКЖТ\Меладз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 cstate="print"/>
          <a:srcRect l="10000" t="11271" r="9998" b="10434"/>
          <a:stretch>
            <a:fillRect/>
          </a:stretch>
        </p:blipFill>
        <p:spPr bwMode="auto">
          <a:xfrm>
            <a:off x="8429652" y="0"/>
            <a:ext cx="714348" cy="8929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Меладзе Э.М\ПОЛК\ААААА\ПКЖТ\Хими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 cstate="print"/>
          <a:srcRect l="10000" t="11271" r="9998" b="10434"/>
          <a:stretch>
            <a:fillRect/>
          </a:stretch>
        </p:blipFill>
        <p:spPr bwMode="auto">
          <a:xfrm>
            <a:off x="8429652" y="0"/>
            <a:ext cx="714348" cy="8929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з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 cstate="print"/>
          <a:srcRect l="10000" t="11271" r="9998" b="10434"/>
          <a:stretch>
            <a:fillRect/>
          </a:stretch>
        </p:blipFill>
        <p:spPr bwMode="auto">
          <a:xfrm>
            <a:off x="8429652" y="0"/>
            <a:ext cx="714348" cy="8929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Меладзе Э.М\ПОЛК\ААААА\ПКЖТ\Марчен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 cstate="print"/>
          <a:srcRect l="10000" t="11271" r="9998" b="10434"/>
          <a:stretch>
            <a:fillRect/>
          </a:stretch>
        </p:blipFill>
        <p:spPr bwMode="auto">
          <a:xfrm>
            <a:off x="8429652" y="0"/>
            <a:ext cx="714348" cy="8929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КЖТ\Сень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s-kiev-tat.edusite.ru/images/1-f10be48113.png"/>
          <p:cNvPicPr>
            <a:picLocks noChangeAspect="1" noChangeArrowheads="1"/>
          </p:cNvPicPr>
          <p:nvPr/>
        </p:nvPicPr>
        <p:blipFill>
          <a:blip r:embed="rId3" cstate="print"/>
          <a:srcRect l="10000" t="11271" r="9998" b="10434"/>
          <a:stretch>
            <a:fillRect/>
          </a:stretch>
        </p:blipFill>
        <p:spPr bwMode="auto">
          <a:xfrm>
            <a:off x="8429652" y="0"/>
            <a:ext cx="714348" cy="8929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78</Words>
  <Application>Microsoft Office PowerPoint</Application>
  <PresentationFormat>Экран (4:3)</PresentationFormat>
  <Paragraphs>20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74</cp:revision>
  <dcterms:created xsi:type="dcterms:W3CDTF">2016-04-24T17:27:21Z</dcterms:created>
  <dcterms:modified xsi:type="dcterms:W3CDTF">2020-04-28T20:33:33Z</dcterms:modified>
</cp:coreProperties>
</file>