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45"/>
  </p:notesMasterIdLst>
  <p:handoutMasterIdLst>
    <p:handoutMasterId r:id="rId46"/>
  </p:handoutMasterIdLst>
  <p:sldIdLst>
    <p:sldId id="4129" r:id="rId2"/>
    <p:sldId id="5225" r:id="rId3"/>
    <p:sldId id="3774" r:id="rId4"/>
    <p:sldId id="4158" r:id="rId5"/>
    <p:sldId id="5376" r:id="rId6"/>
    <p:sldId id="5318" r:id="rId7"/>
    <p:sldId id="5338" r:id="rId8"/>
    <p:sldId id="5339" r:id="rId9"/>
    <p:sldId id="5340" r:id="rId10"/>
    <p:sldId id="5346" r:id="rId11"/>
    <p:sldId id="5347" r:id="rId12"/>
    <p:sldId id="5349" r:id="rId13"/>
    <p:sldId id="5350" r:id="rId14"/>
    <p:sldId id="5351" r:id="rId15"/>
    <p:sldId id="5352" r:id="rId16"/>
    <p:sldId id="5353" r:id="rId17"/>
    <p:sldId id="5354" r:id="rId18"/>
    <p:sldId id="5355" r:id="rId19"/>
    <p:sldId id="5356" r:id="rId20"/>
    <p:sldId id="5357" r:id="rId21"/>
    <p:sldId id="5358" r:id="rId22"/>
    <p:sldId id="5359" r:id="rId23"/>
    <p:sldId id="5360" r:id="rId24"/>
    <p:sldId id="5361" r:id="rId25"/>
    <p:sldId id="5362" r:id="rId26"/>
    <p:sldId id="5363" r:id="rId27"/>
    <p:sldId id="5364" r:id="rId28"/>
    <p:sldId id="5366" r:id="rId29"/>
    <p:sldId id="5367" r:id="rId30"/>
    <p:sldId id="5368" r:id="rId31"/>
    <p:sldId id="5369" r:id="rId32"/>
    <p:sldId id="5370" r:id="rId33"/>
    <p:sldId id="5371" r:id="rId34"/>
    <p:sldId id="5372" r:id="rId35"/>
    <p:sldId id="5373" r:id="rId36"/>
    <p:sldId id="5374" r:id="rId37"/>
    <p:sldId id="5375" r:id="rId38"/>
    <p:sldId id="5317" r:id="rId39"/>
    <p:sldId id="5260" r:id="rId40"/>
    <p:sldId id="5261" r:id="rId41"/>
    <p:sldId id="5243" r:id="rId42"/>
    <p:sldId id="5377" r:id="rId43"/>
    <p:sldId id="4117" r:id="rId44"/>
  </p:sldIdLst>
  <p:sldSz cx="9144000" cy="6858000" type="screen4x3"/>
  <p:notesSz cx="6797675" cy="9926638"/>
  <p:defaultTextStyle>
    <a:defPPr>
      <a:defRPr lang="en-GB"/>
    </a:defPPr>
    <a:lvl1pPr algn="ctr" rtl="0" fontAlgn="base">
      <a:spcBef>
        <a:spcPct val="15000"/>
      </a:spcBef>
      <a:spcAft>
        <a:spcPct val="0"/>
      </a:spcAft>
      <a:buClr>
        <a:srgbClr val="993300"/>
      </a:buClr>
      <a:defRPr sz="1200" kern="1200">
        <a:solidFill>
          <a:schemeClr val="tx1"/>
        </a:solidFill>
        <a:latin typeface="Arial" charset="0"/>
        <a:ea typeface="+mn-ea"/>
        <a:cs typeface="+mn-cs"/>
      </a:defRPr>
    </a:lvl1pPr>
    <a:lvl2pPr marL="457200" algn="ctr" rtl="0" fontAlgn="base">
      <a:spcBef>
        <a:spcPct val="15000"/>
      </a:spcBef>
      <a:spcAft>
        <a:spcPct val="0"/>
      </a:spcAft>
      <a:buClr>
        <a:srgbClr val="993300"/>
      </a:buClr>
      <a:defRPr sz="1200" kern="1200">
        <a:solidFill>
          <a:schemeClr val="tx1"/>
        </a:solidFill>
        <a:latin typeface="Arial" charset="0"/>
        <a:ea typeface="+mn-ea"/>
        <a:cs typeface="+mn-cs"/>
      </a:defRPr>
    </a:lvl2pPr>
    <a:lvl3pPr marL="914400" algn="ctr" rtl="0" fontAlgn="base">
      <a:spcBef>
        <a:spcPct val="15000"/>
      </a:spcBef>
      <a:spcAft>
        <a:spcPct val="0"/>
      </a:spcAft>
      <a:buClr>
        <a:srgbClr val="993300"/>
      </a:buClr>
      <a:defRPr sz="1200" kern="1200">
        <a:solidFill>
          <a:schemeClr val="tx1"/>
        </a:solidFill>
        <a:latin typeface="Arial" charset="0"/>
        <a:ea typeface="+mn-ea"/>
        <a:cs typeface="+mn-cs"/>
      </a:defRPr>
    </a:lvl3pPr>
    <a:lvl4pPr marL="1371600" algn="ctr" rtl="0" fontAlgn="base">
      <a:spcBef>
        <a:spcPct val="15000"/>
      </a:spcBef>
      <a:spcAft>
        <a:spcPct val="0"/>
      </a:spcAft>
      <a:buClr>
        <a:srgbClr val="993300"/>
      </a:buClr>
      <a:defRPr sz="1200" kern="1200">
        <a:solidFill>
          <a:schemeClr val="tx1"/>
        </a:solidFill>
        <a:latin typeface="Arial" charset="0"/>
        <a:ea typeface="+mn-ea"/>
        <a:cs typeface="+mn-cs"/>
      </a:defRPr>
    </a:lvl4pPr>
    <a:lvl5pPr marL="1828800" algn="ctr" rtl="0" fontAlgn="base">
      <a:spcBef>
        <a:spcPct val="15000"/>
      </a:spcBef>
      <a:spcAft>
        <a:spcPct val="0"/>
      </a:spcAft>
      <a:buClr>
        <a:srgbClr val="993300"/>
      </a:buClr>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664">
          <p15:clr>
            <a:srgbClr val="A4A3A4"/>
          </p15:clr>
        </p15:guide>
        <p15:guide id="2" orient="horz" pos="527">
          <p15:clr>
            <a:srgbClr val="A4A3A4"/>
          </p15:clr>
        </p15:guide>
        <p15:guide id="3" orient="horz" pos="1617">
          <p15:clr>
            <a:srgbClr val="A4A3A4"/>
          </p15:clr>
        </p15:guide>
        <p15:guide id="4" orient="horz" pos="94">
          <p15:clr>
            <a:srgbClr val="A4A3A4"/>
          </p15:clr>
        </p15:guide>
        <p15:guide id="5" orient="horz" pos="4062">
          <p15:clr>
            <a:srgbClr val="A4A3A4"/>
          </p15:clr>
        </p15:guide>
        <p15:guide id="6" orient="horz" pos="1163">
          <p15:clr>
            <a:srgbClr val="A4A3A4"/>
          </p15:clr>
        </p15:guide>
        <p15:guide id="7" pos="5586">
          <p15:clr>
            <a:srgbClr val="A4A3A4"/>
          </p15:clr>
        </p15:guide>
        <p15:guide id="8" pos="225">
          <p15:clr>
            <a:srgbClr val="A4A3A4"/>
          </p15:clr>
        </p15:guide>
        <p15:guide id="9" pos="1237">
          <p15:clr>
            <a:srgbClr val="A4A3A4"/>
          </p15:clr>
        </p15:guide>
        <p15:guide id="10" pos="89">
          <p15:clr>
            <a:srgbClr val="A4A3A4"/>
          </p15:clr>
        </p15:guide>
        <p15:guide id="11" pos="5187">
          <p15:clr>
            <a:srgbClr val="A4A3A4"/>
          </p15:clr>
        </p15:guide>
        <p15:guide id="12" pos="3978">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9FF"/>
    <a:srgbClr val="E3C9FF"/>
    <a:srgbClr val="DCBDFF"/>
    <a:srgbClr val="9900CC"/>
    <a:srgbClr val="97E4FF"/>
    <a:srgbClr val="DAEFC3"/>
    <a:srgbClr val="FFFFCC"/>
    <a:srgbClr val="0033CC"/>
    <a:srgbClr val="0283EE"/>
    <a:srgbClr val="FF33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97077" autoAdjust="0"/>
  </p:normalViewPr>
  <p:slideViewPr>
    <p:cSldViewPr snapToGrid="0">
      <p:cViewPr>
        <p:scale>
          <a:sx n="70" d="100"/>
          <a:sy n="70" d="100"/>
        </p:scale>
        <p:origin x="-1152" y="-132"/>
      </p:cViewPr>
      <p:guideLst>
        <p:guide orient="horz" pos="664"/>
        <p:guide orient="horz" pos="527"/>
        <p:guide orient="horz" pos="1617"/>
        <p:guide orient="horz" pos="94"/>
        <p:guide orient="horz" pos="4062"/>
        <p:guide orient="horz" pos="1163"/>
        <p:guide pos="5586"/>
        <p:guide pos="225"/>
        <p:guide pos="1237"/>
        <p:guide pos="89"/>
        <p:guide pos="5187"/>
        <p:guide pos="3978"/>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0" d="100"/>
        <a:sy n="6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slide" Target="slides/slide4.xml"/><Relationship Id="rId1" Type="http://schemas.openxmlformats.org/officeDocument/2006/relationships/slide" Target="slides/slide3.xml"/></Relationships>
</file>

<file path=ppt/diagrams/_rels/data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diagrams/_rels/data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F191E-9F52-4D78-BDEB-04A883C99F98}" type="doc">
      <dgm:prSet loTypeId="urn:microsoft.com/office/officeart/2005/8/layout/pList1#1" loCatId="picture" qsTypeId="urn:microsoft.com/office/officeart/2005/8/quickstyle/simple1" qsCatId="simple" csTypeId="urn:microsoft.com/office/officeart/2005/8/colors/accent1_2" csCatId="accent1" phldr="1"/>
      <dgm:spPr/>
      <dgm:t>
        <a:bodyPr/>
        <a:lstStyle/>
        <a:p>
          <a:endParaRPr lang="ru-RU"/>
        </a:p>
      </dgm:t>
    </dgm:pt>
    <dgm:pt modelId="{9ECE77E2-741C-4B9D-8196-8C516B778D9F}">
      <dgm:prSet phldrT="[Текст]" custT="1"/>
      <dgm:spPr/>
      <dgm:t>
        <a:bodyPr/>
        <a:lstStyle/>
        <a:p>
          <a:r>
            <a:rPr lang="ru-RU" sz="1600" b="1" dirty="0" smtClean="0"/>
            <a:t>Сказки о системах</a:t>
          </a:r>
          <a:endParaRPr lang="ru-RU" sz="1600" b="1" dirty="0"/>
        </a:p>
      </dgm:t>
    </dgm:pt>
    <dgm:pt modelId="{D32F038F-45F6-4537-BFAA-6B940D5FA302}" type="parTrans" cxnId="{0C5033A8-7804-46F9-B8CE-41224CE35E5C}">
      <dgm:prSet/>
      <dgm:spPr/>
      <dgm:t>
        <a:bodyPr/>
        <a:lstStyle/>
        <a:p>
          <a:endParaRPr lang="ru-RU"/>
        </a:p>
      </dgm:t>
    </dgm:pt>
    <dgm:pt modelId="{1EB0D396-DA6A-4B36-BDEF-B0E6216FB57F}" type="sibTrans" cxnId="{0C5033A8-7804-46F9-B8CE-41224CE35E5C}">
      <dgm:prSet/>
      <dgm:spPr/>
      <dgm:t>
        <a:bodyPr/>
        <a:lstStyle/>
        <a:p>
          <a:endParaRPr lang="ru-RU"/>
        </a:p>
      </dgm:t>
    </dgm:pt>
    <dgm:pt modelId="{9550B550-4274-4F05-BEF8-EBDFEA55475B}">
      <dgm:prSet phldrT="[Текст]" custT="1"/>
      <dgm:spPr/>
      <dgm:t>
        <a:bodyPr/>
        <a:lstStyle/>
        <a:p>
          <a:r>
            <a:rPr lang="ru-RU" sz="1400" b="1" dirty="0" smtClean="0"/>
            <a:t>Сказки от слова «Почему?»</a:t>
          </a:r>
          <a:endParaRPr lang="ru-RU" sz="1400" b="1" dirty="0"/>
        </a:p>
      </dgm:t>
    </dgm:pt>
    <dgm:pt modelId="{21A08EF8-5BCA-40FC-8515-7A5FDD6C202F}" type="parTrans" cxnId="{4BA6A595-C5B9-4037-BCF2-17D611F029B7}">
      <dgm:prSet/>
      <dgm:spPr/>
      <dgm:t>
        <a:bodyPr/>
        <a:lstStyle/>
        <a:p>
          <a:endParaRPr lang="ru-RU"/>
        </a:p>
      </dgm:t>
    </dgm:pt>
    <dgm:pt modelId="{E2A1D098-69E5-4337-B896-65349AAF6DF7}" type="sibTrans" cxnId="{4BA6A595-C5B9-4037-BCF2-17D611F029B7}">
      <dgm:prSet/>
      <dgm:spPr/>
      <dgm:t>
        <a:bodyPr/>
        <a:lstStyle/>
        <a:p>
          <a:endParaRPr lang="ru-RU"/>
        </a:p>
      </dgm:t>
    </dgm:pt>
    <dgm:pt modelId="{0AA7E080-D53A-4C44-9B66-59E356F82DDC}">
      <dgm:prSet phldrT="[Текст]" custT="1"/>
      <dgm:spPr/>
      <dgm:t>
        <a:bodyPr/>
        <a:lstStyle/>
        <a:p>
          <a:r>
            <a:rPr lang="ru-RU" sz="1600" b="1" dirty="0" smtClean="0"/>
            <a:t>Сказки «наоборот»</a:t>
          </a:r>
          <a:endParaRPr lang="ru-RU" sz="1600" b="1" dirty="0"/>
        </a:p>
      </dgm:t>
    </dgm:pt>
    <dgm:pt modelId="{F49158B5-8F03-4BF7-A20A-0E4BB3D86904}" type="parTrans" cxnId="{B9BEC433-4077-456B-92C5-6C42F6AFA1FE}">
      <dgm:prSet/>
      <dgm:spPr/>
      <dgm:t>
        <a:bodyPr/>
        <a:lstStyle/>
        <a:p>
          <a:endParaRPr lang="ru-RU"/>
        </a:p>
      </dgm:t>
    </dgm:pt>
    <dgm:pt modelId="{9CD23ABA-E18C-43AA-B1C4-82A27BD1AF61}" type="sibTrans" cxnId="{B9BEC433-4077-456B-92C5-6C42F6AFA1FE}">
      <dgm:prSet/>
      <dgm:spPr/>
      <dgm:t>
        <a:bodyPr/>
        <a:lstStyle/>
        <a:p>
          <a:endParaRPr lang="ru-RU"/>
        </a:p>
      </dgm:t>
    </dgm:pt>
    <dgm:pt modelId="{F2012314-BDAA-401A-B6DB-8BBAC832A54A}">
      <dgm:prSet phldrT="[Текст]" custT="1"/>
      <dgm:spPr/>
      <dgm:t>
        <a:bodyPr/>
        <a:lstStyle/>
        <a:p>
          <a:r>
            <a:rPr lang="ru-RU" sz="1600" b="1" dirty="0" smtClean="0"/>
            <a:t>Оживление</a:t>
          </a:r>
          <a:endParaRPr lang="ru-RU" sz="1600" b="1" dirty="0"/>
        </a:p>
      </dgm:t>
    </dgm:pt>
    <dgm:pt modelId="{0AB9092C-AA62-4179-884D-5661A112FFD1}" type="parTrans" cxnId="{9EAA6841-454B-4741-8311-ED559F70D3A3}">
      <dgm:prSet/>
      <dgm:spPr/>
      <dgm:t>
        <a:bodyPr/>
        <a:lstStyle/>
        <a:p>
          <a:endParaRPr lang="ru-RU"/>
        </a:p>
      </dgm:t>
    </dgm:pt>
    <dgm:pt modelId="{A53872AE-DE1D-4BEA-90A7-FE222E4ABD94}" type="sibTrans" cxnId="{9EAA6841-454B-4741-8311-ED559F70D3A3}">
      <dgm:prSet/>
      <dgm:spPr/>
      <dgm:t>
        <a:bodyPr/>
        <a:lstStyle/>
        <a:p>
          <a:endParaRPr lang="ru-RU"/>
        </a:p>
      </dgm:t>
    </dgm:pt>
    <dgm:pt modelId="{DDD77784-90C8-486C-BB8F-B6A217D17D78}">
      <dgm:prSet phldrT="[Текст]" custT="1"/>
      <dgm:spPr/>
      <dgm:t>
        <a:bodyPr/>
        <a:lstStyle/>
        <a:p>
          <a:r>
            <a:rPr lang="ru-RU" sz="1400" b="1" dirty="0" smtClean="0"/>
            <a:t>«Салат из сказок»</a:t>
          </a:r>
          <a:endParaRPr lang="ru-RU" sz="1400" b="1" dirty="0"/>
        </a:p>
      </dgm:t>
    </dgm:pt>
    <dgm:pt modelId="{E7C74A69-7FC4-4172-A91D-0B2A8B9C4756}" type="parTrans" cxnId="{5FD40B49-FE93-4265-B5CB-2F83EB979D42}">
      <dgm:prSet/>
      <dgm:spPr/>
      <dgm:t>
        <a:bodyPr/>
        <a:lstStyle/>
        <a:p>
          <a:endParaRPr lang="ru-RU"/>
        </a:p>
      </dgm:t>
    </dgm:pt>
    <dgm:pt modelId="{A70870BA-D50E-49BD-8A1F-260BE37B1A10}" type="sibTrans" cxnId="{5FD40B49-FE93-4265-B5CB-2F83EB979D42}">
      <dgm:prSet/>
      <dgm:spPr/>
      <dgm:t>
        <a:bodyPr/>
        <a:lstStyle/>
        <a:p>
          <a:endParaRPr lang="ru-RU"/>
        </a:p>
      </dgm:t>
    </dgm:pt>
    <dgm:pt modelId="{9C3FFF63-F8FA-4696-876A-4630986510E7}">
      <dgm:prSet phldrT="[Текст]" custT="1"/>
      <dgm:spPr/>
      <dgm:t>
        <a:bodyPr/>
        <a:lstStyle/>
        <a:p>
          <a:r>
            <a:rPr lang="ru-RU" sz="1200" b="1" dirty="0" smtClean="0"/>
            <a:t>«Испорченные» сказки</a:t>
          </a:r>
          <a:endParaRPr lang="ru-RU" sz="1200" b="1" dirty="0"/>
        </a:p>
      </dgm:t>
    </dgm:pt>
    <dgm:pt modelId="{9C94A483-BBDD-4657-B8A5-5C9C4B0FA85D}" type="parTrans" cxnId="{8FCDF55E-78E3-47B4-AFDE-233EBB5BCD3C}">
      <dgm:prSet/>
      <dgm:spPr/>
      <dgm:t>
        <a:bodyPr/>
        <a:lstStyle/>
        <a:p>
          <a:endParaRPr lang="ru-RU"/>
        </a:p>
      </dgm:t>
    </dgm:pt>
    <dgm:pt modelId="{C4C60F85-9D0D-4719-94A6-AD42BB09ADC9}" type="sibTrans" cxnId="{8FCDF55E-78E3-47B4-AFDE-233EBB5BCD3C}">
      <dgm:prSet/>
      <dgm:spPr/>
      <dgm:t>
        <a:bodyPr/>
        <a:lstStyle/>
        <a:p>
          <a:endParaRPr lang="ru-RU"/>
        </a:p>
      </dgm:t>
    </dgm:pt>
    <dgm:pt modelId="{59DA5ABD-E803-4F6B-B364-915C1A3327CF}">
      <dgm:prSet phldrT="[Текст]" custT="1"/>
      <dgm:spPr/>
      <dgm:t>
        <a:bodyPr/>
        <a:lstStyle/>
        <a:p>
          <a:r>
            <a:rPr lang="ru-RU" sz="1400" b="1" dirty="0" smtClean="0"/>
            <a:t>Бином фантазии</a:t>
          </a:r>
          <a:endParaRPr lang="ru-RU" sz="1400" b="1" dirty="0"/>
        </a:p>
      </dgm:t>
    </dgm:pt>
    <dgm:pt modelId="{9A140F22-B397-4582-AE18-E0D483D5CC39}" type="parTrans" cxnId="{7EDE769A-A825-4A3A-893C-C2B2DD3B80DD}">
      <dgm:prSet/>
      <dgm:spPr/>
      <dgm:t>
        <a:bodyPr/>
        <a:lstStyle/>
        <a:p>
          <a:endParaRPr lang="ru-RU"/>
        </a:p>
      </dgm:t>
    </dgm:pt>
    <dgm:pt modelId="{C571B435-1B78-4D7D-83CA-D93972485263}" type="sibTrans" cxnId="{7EDE769A-A825-4A3A-893C-C2B2DD3B80DD}">
      <dgm:prSet/>
      <dgm:spPr/>
      <dgm:t>
        <a:bodyPr/>
        <a:lstStyle/>
        <a:p>
          <a:endParaRPr lang="ru-RU"/>
        </a:p>
      </dgm:t>
    </dgm:pt>
    <dgm:pt modelId="{96C2A407-2C96-4584-9AFA-29D2F29FA6EA}">
      <dgm:prSet phldrT="[Текст]" custT="1"/>
      <dgm:spPr/>
      <dgm:t>
        <a:bodyPr/>
        <a:lstStyle/>
        <a:p>
          <a:r>
            <a:rPr lang="ru-RU" sz="1400" b="1" dirty="0" smtClean="0"/>
            <a:t>Фантастическое вычитание</a:t>
          </a:r>
          <a:endParaRPr lang="ru-RU" sz="1400" b="1" dirty="0"/>
        </a:p>
      </dgm:t>
    </dgm:pt>
    <dgm:pt modelId="{EDD8F986-510F-4490-AB89-173D36DFF0E7}" type="parTrans" cxnId="{7DA9B82B-EBC2-4200-BA9A-64B1CBB70E55}">
      <dgm:prSet/>
      <dgm:spPr/>
      <dgm:t>
        <a:bodyPr/>
        <a:lstStyle/>
        <a:p>
          <a:endParaRPr lang="ru-RU"/>
        </a:p>
      </dgm:t>
    </dgm:pt>
    <dgm:pt modelId="{5E8AD439-A813-4739-8777-1003F2FB520A}" type="sibTrans" cxnId="{7DA9B82B-EBC2-4200-BA9A-64B1CBB70E55}">
      <dgm:prSet/>
      <dgm:spPr/>
      <dgm:t>
        <a:bodyPr/>
        <a:lstStyle/>
        <a:p>
          <a:endParaRPr lang="ru-RU"/>
        </a:p>
      </dgm:t>
    </dgm:pt>
    <dgm:pt modelId="{976CD4CA-38F8-4693-B1C8-4611EE560925}">
      <dgm:prSet phldrT="[Текст]" custT="1"/>
      <dgm:spPr/>
      <dgm:t>
        <a:bodyPr/>
        <a:lstStyle/>
        <a:p>
          <a:r>
            <a:rPr lang="ru-RU" sz="1400" b="1" dirty="0" smtClean="0"/>
            <a:t>Метод «золотой рыбки»</a:t>
          </a:r>
          <a:endParaRPr lang="ru-RU" sz="1400" b="1" dirty="0"/>
        </a:p>
      </dgm:t>
    </dgm:pt>
    <dgm:pt modelId="{21A72AC6-1EBE-43E9-8C4C-10C28B93ECBC}" type="parTrans" cxnId="{CD9371E0-979C-421C-BC02-17F73C11EA4E}">
      <dgm:prSet/>
      <dgm:spPr/>
      <dgm:t>
        <a:bodyPr/>
        <a:lstStyle/>
        <a:p>
          <a:endParaRPr lang="ru-RU"/>
        </a:p>
      </dgm:t>
    </dgm:pt>
    <dgm:pt modelId="{13CFD3D6-801A-403A-8F27-D4882451F588}" type="sibTrans" cxnId="{CD9371E0-979C-421C-BC02-17F73C11EA4E}">
      <dgm:prSet/>
      <dgm:spPr/>
      <dgm:t>
        <a:bodyPr/>
        <a:lstStyle/>
        <a:p>
          <a:endParaRPr lang="ru-RU"/>
        </a:p>
      </dgm:t>
    </dgm:pt>
    <dgm:pt modelId="{F11651CF-E9EF-4E2C-A57C-455063FA9C73}">
      <dgm:prSet phldrT="[Текст]" custT="1"/>
      <dgm:spPr/>
      <dgm:t>
        <a:bodyPr/>
        <a:lstStyle/>
        <a:p>
          <a:r>
            <a:rPr lang="ru-RU" sz="1400" b="1" dirty="0" smtClean="0"/>
            <a:t>Метод «снежного кома»</a:t>
          </a:r>
          <a:endParaRPr lang="ru-RU" sz="1400" b="1" dirty="0"/>
        </a:p>
      </dgm:t>
    </dgm:pt>
    <dgm:pt modelId="{3AD32EEE-A318-4C49-B450-66E3B7D81EB6}" type="parTrans" cxnId="{0DF45FB2-7FFE-4D0C-90B6-5D02AAFEAC4E}">
      <dgm:prSet/>
      <dgm:spPr/>
      <dgm:t>
        <a:bodyPr/>
        <a:lstStyle/>
        <a:p>
          <a:endParaRPr lang="ru-RU"/>
        </a:p>
      </dgm:t>
    </dgm:pt>
    <dgm:pt modelId="{64AB10BE-322E-47D8-A79A-0A76719EC2AD}" type="sibTrans" cxnId="{0DF45FB2-7FFE-4D0C-90B6-5D02AAFEAC4E}">
      <dgm:prSet/>
      <dgm:spPr/>
      <dgm:t>
        <a:bodyPr/>
        <a:lstStyle/>
        <a:p>
          <a:endParaRPr lang="ru-RU"/>
        </a:p>
      </dgm:t>
    </dgm:pt>
    <dgm:pt modelId="{B5E38B6B-97C1-4F5D-992F-0E0F8F01558D}">
      <dgm:prSet phldrT="[Текст]" custT="1"/>
      <dgm:spPr/>
      <dgm:t>
        <a:bodyPr/>
        <a:lstStyle/>
        <a:p>
          <a:r>
            <a:rPr lang="ru-RU" sz="1400" b="1" dirty="0" smtClean="0"/>
            <a:t>Карты </a:t>
          </a:r>
          <a:r>
            <a:rPr lang="ru-RU" sz="1400" b="1" dirty="0" err="1" smtClean="0"/>
            <a:t>Проппа</a:t>
          </a:r>
          <a:endParaRPr lang="ru-RU" sz="1400" b="1" dirty="0"/>
        </a:p>
      </dgm:t>
    </dgm:pt>
    <dgm:pt modelId="{9E2F923A-9510-47FF-951F-2A4EAE3B9536}" type="parTrans" cxnId="{18BC1C85-8C59-48AA-842B-261FA26A06B8}">
      <dgm:prSet/>
      <dgm:spPr/>
      <dgm:t>
        <a:bodyPr/>
        <a:lstStyle/>
        <a:p>
          <a:endParaRPr lang="ru-RU"/>
        </a:p>
      </dgm:t>
    </dgm:pt>
    <dgm:pt modelId="{F7824C66-FE62-4A8F-82BD-4C66B135FD3A}" type="sibTrans" cxnId="{18BC1C85-8C59-48AA-842B-261FA26A06B8}">
      <dgm:prSet/>
      <dgm:spPr/>
      <dgm:t>
        <a:bodyPr/>
        <a:lstStyle/>
        <a:p>
          <a:endParaRPr lang="ru-RU"/>
        </a:p>
      </dgm:t>
    </dgm:pt>
    <dgm:pt modelId="{84EE66F5-5877-403F-9065-E44B117D6714}">
      <dgm:prSet phldrT="[Текст]" custT="1"/>
      <dgm:spPr/>
      <dgm:t>
        <a:bodyPr/>
        <a:lstStyle/>
        <a:p>
          <a:r>
            <a:rPr lang="ru-RU" sz="1400" b="1" dirty="0" smtClean="0"/>
            <a:t>Сказки с противоречиями</a:t>
          </a:r>
          <a:endParaRPr lang="ru-RU" sz="1400" b="1" dirty="0"/>
        </a:p>
      </dgm:t>
    </dgm:pt>
    <dgm:pt modelId="{18A74618-984C-4B9F-8649-283CB9C14843}" type="parTrans" cxnId="{BF5188FE-3E0F-4CBE-8099-D167AC707109}">
      <dgm:prSet/>
      <dgm:spPr/>
      <dgm:t>
        <a:bodyPr/>
        <a:lstStyle/>
        <a:p>
          <a:endParaRPr lang="ru-RU"/>
        </a:p>
      </dgm:t>
    </dgm:pt>
    <dgm:pt modelId="{8F7285D4-E4D2-48D4-A8D4-0DCF2FC88BA3}" type="sibTrans" cxnId="{BF5188FE-3E0F-4CBE-8099-D167AC707109}">
      <dgm:prSet/>
      <dgm:spPr/>
      <dgm:t>
        <a:bodyPr/>
        <a:lstStyle/>
        <a:p>
          <a:endParaRPr lang="ru-RU"/>
        </a:p>
      </dgm:t>
    </dgm:pt>
    <dgm:pt modelId="{CAAD0A47-AEEC-49B3-B6AC-19003247B0CE}" type="pres">
      <dgm:prSet presAssocID="{42AF191E-9F52-4D78-BDEB-04A883C99F98}" presName="Name0" presStyleCnt="0">
        <dgm:presLayoutVars>
          <dgm:dir/>
          <dgm:resizeHandles val="exact"/>
        </dgm:presLayoutVars>
      </dgm:prSet>
      <dgm:spPr/>
      <dgm:t>
        <a:bodyPr/>
        <a:lstStyle/>
        <a:p>
          <a:endParaRPr lang="ru-RU"/>
        </a:p>
      </dgm:t>
    </dgm:pt>
    <dgm:pt modelId="{2DD9240C-297E-422D-8CBB-4BB49598F6FB}" type="pres">
      <dgm:prSet presAssocID="{9ECE77E2-741C-4B9D-8196-8C516B778D9F}" presName="compNode" presStyleCnt="0"/>
      <dgm:spPr/>
    </dgm:pt>
    <dgm:pt modelId="{56D6583D-713D-4F60-805C-6EBB7A23DAA8}" type="pres">
      <dgm:prSet presAssocID="{9ECE77E2-741C-4B9D-8196-8C516B778D9F}" presName="pictRect" presStyleLbl="node1" presStyleIdx="0" presStyleCnt="12" custScaleX="87521" custScaleY="114648"/>
      <dgm:spPr>
        <a:blipFill rotWithShape="1">
          <a:blip xmlns:r="http://schemas.openxmlformats.org/officeDocument/2006/relationships" r:embed="rId1"/>
          <a:stretch>
            <a:fillRect/>
          </a:stretch>
        </a:blipFill>
      </dgm:spPr>
    </dgm:pt>
    <dgm:pt modelId="{CBC68E55-3C23-4E23-A6F8-046AABF284DD}" type="pres">
      <dgm:prSet presAssocID="{9ECE77E2-741C-4B9D-8196-8C516B778D9F}" presName="textRect" presStyleLbl="revTx" presStyleIdx="0" presStyleCnt="12" custLinFactNeighborY="-8686">
        <dgm:presLayoutVars>
          <dgm:bulletEnabled val="1"/>
        </dgm:presLayoutVars>
      </dgm:prSet>
      <dgm:spPr/>
      <dgm:t>
        <a:bodyPr/>
        <a:lstStyle/>
        <a:p>
          <a:endParaRPr lang="ru-RU"/>
        </a:p>
      </dgm:t>
    </dgm:pt>
    <dgm:pt modelId="{41ADD01E-86D8-4F57-A30C-82A6C3E9C93B}" type="pres">
      <dgm:prSet presAssocID="{1EB0D396-DA6A-4B36-BDEF-B0E6216FB57F}" presName="sibTrans" presStyleLbl="sibTrans2D1" presStyleIdx="0" presStyleCnt="0"/>
      <dgm:spPr/>
      <dgm:t>
        <a:bodyPr/>
        <a:lstStyle/>
        <a:p>
          <a:endParaRPr lang="ru-RU"/>
        </a:p>
      </dgm:t>
    </dgm:pt>
    <dgm:pt modelId="{95A56D9B-5833-4F25-8C13-F11A05F6568D}" type="pres">
      <dgm:prSet presAssocID="{9550B550-4274-4F05-BEF8-EBDFEA55475B}" presName="compNode" presStyleCnt="0"/>
      <dgm:spPr/>
    </dgm:pt>
    <dgm:pt modelId="{EAD99384-0BC1-4DC5-BE4B-28990EF24E4B}" type="pres">
      <dgm:prSet presAssocID="{9550B550-4274-4F05-BEF8-EBDFEA55475B}" presName="pictRect" presStyleLbl="node1" presStyleIdx="1" presStyleCnt="12" custScaleX="82980" custScaleY="103270"/>
      <dgm:spPr>
        <a:blipFill rotWithShape="1">
          <a:blip xmlns:r="http://schemas.openxmlformats.org/officeDocument/2006/relationships" r:embed="rId2"/>
          <a:stretch>
            <a:fillRect/>
          </a:stretch>
        </a:blipFill>
      </dgm:spPr>
      <dgm:t>
        <a:bodyPr/>
        <a:lstStyle/>
        <a:p>
          <a:endParaRPr lang="ru-RU"/>
        </a:p>
      </dgm:t>
    </dgm:pt>
    <dgm:pt modelId="{8384A331-89E3-479F-8A66-CC30696E8423}" type="pres">
      <dgm:prSet presAssocID="{9550B550-4274-4F05-BEF8-EBDFEA55475B}" presName="textRect" presStyleLbl="revTx" presStyleIdx="1" presStyleCnt="12" custScaleX="119345">
        <dgm:presLayoutVars>
          <dgm:bulletEnabled val="1"/>
        </dgm:presLayoutVars>
      </dgm:prSet>
      <dgm:spPr/>
      <dgm:t>
        <a:bodyPr/>
        <a:lstStyle/>
        <a:p>
          <a:endParaRPr lang="ru-RU"/>
        </a:p>
      </dgm:t>
    </dgm:pt>
    <dgm:pt modelId="{65D67B16-CD23-4846-9D84-45B78D1DA515}" type="pres">
      <dgm:prSet presAssocID="{E2A1D098-69E5-4337-B896-65349AAF6DF7}" presName="sibTrans" presStyleLbl="sibTrans2D1" presStyleIdx="0" presStyleCnt="0"/>
      <dgm:spPr/>
      <dgm:t>
        <a:bodyPr/>
        <a:lstStyle/>
        <a:p>
          <a:endParaRPr lang="ru-RU"/>
        </a:p>
      </dgm:t>
    </dgm:pt>
    <dgm:pt modelId="{02778610-29A7-49CC-BEB5-535194C06759}" type="pres">
      <dgm:prSet presAssocID="{DDD77784-90C8-486C-BB8F-B6A217D17D78}" presName="compNode" presStyleCnt="0"/>
      <dgm:spPr/>
    </dgm:pt>
    <dgm:pt modelId="{3C51D1C0-9B68-4F5B-8CE3-5771D828F14A}" type="pres">
      <dgm:prSet presAssocID="{DDD77784-90C8-486C-BB8F-B6A217D17D78}" presName="pictRect" presStyleLbl="node1" presStyleIdx="2" presStyleCnt="12" custScaleX="83569" custScaleY="100628"/>
      <dgm:spPr>
        <a:blipFill rotWithShape="1">
          <a:blip xmlns:r="http://schemas.openxmlformats.org/officeDocument/2006/relationships" r:embed="rId3"/>
          <a:stretch>
            <a:fillRect/>
          </a:stretch>
        </a:blipFill>
      </dgm:spPr>
      <dgm:t>
        <a:bodyPr/>
        <a:lstStyle/>
        <a:p>
          <a:endParaRPr lang="ru-RU"/>
        </a:p>
      </dgm:t>
    </dgm:pt>
    <dgm:pt modelId="{6A8C71A9-81DD-470D-890A-CE5F050637BC}" type="pres">
      <dgm:prSet presAssocID="{DDD77784-90C8-486C-BB8F-B6A217D17D78}" presName="textRect" presStyleLbl="revTx" presStyleIdx="2" presStyleCnt="12">
        <dgm:presLayoutVars>
          <dgm:bulletEnabled val="1"/>
        </dgm:presLayoutVars>
      </dgm:prSet>
      <dgm:spPr/>
      <dgm:t>
        <a:bodyPr/>
        <a:lstStyle/>
        <a:p>
          <a:endParaRPr lang="ru-RU"/>
        </a:p>
      </dgm:t>
    </dgm:pt>
    <dgm:pt modelId="{1E94A623-8404-4377-99CC-DE66785A0886}" type="pres">
      <dgm:prSet presAssocID="{A70870BA-D50E-49BD-8A1F-260BE37B1A10}" presName="sibTrans" presStyleLbl="sibTrans2D1" presStyleIdx="0" presStyleCnt="0"/>
      <dgm:spPr/>
      <dgm:t>
        <a:bodyPr/>
        <a:lstStyle/>
        <a:p>
          <a:endParaRPr lang="ru-RU"/>
        </a:p>
      </dgm:t>
    </dgm:pt>
    <dgm:pt modelId="{E4EE0618-2E0C-4E80-B70C-A15D491D5ABF}" type="pres">
      <dgm:prSet presAssocID="{59DA5ABD-E803-4F6B-B364-915C1A3327CF}" presName="compNode" presStyleCnt="0"/>
      <dgm:spPr/>
    </dgm:pt>
    <dgm:pt modelId="{DF63EEFC-2ED8-4A02-9B66-8445AEC3FD52}" type="pres">
      <dgm:prSet presAssocID="{59DA5ABD-E803-4F6B-B364-915C1A3327CF}" presName="pictRect" presStyleLbl="node1" presStyleIdx="3" presStyleCnt="12" custScaleX="80937" custScaleY="111196" custLinFactNeighborY="2921"/>
      <dgm:spPr>
        <a:blipFill rotWithShape="1">
          <a:blip xmlns:r="http://schemas.openxmlformats.org/officeDocument/2006/relationships" r:embed="rId4"/>
          <a:stretch>
            <a:fillRect/>
          </a:stretch>
        </a:blipFill>
      </dgm:spPr>
      <dgm:t>
        <a:bodyPr/>
        <a:lstStyle/>
        <a:p>
          <a:endParaRPr lang="ru-RU"/>
        </a:p>
      </dgm:t>
    </dgm:pt>
    <dgm:pt modelId="{8586DCD9-C288-4C23-9FC2-053B0EAA0014}" type="pres">
      <dgm:prSet presAssocID="{59DA5ABD-E803-4F6B-B364-915C1A3327CF}" presName="textRect" presStyleLbl="revTx" presStyleIdx="3" presStyleCnt="12" custScaleX="114638">
        <dgm:presLayoutVars>
          <dgm:bulletEnabled val="1"/>
        </dgm:presLayoutVars>
      </dgm:prSet>
      <dgm:spPr/>
      <dgm:t>
        <a:bodyPr/>
        <a:lstStyle/>
        <a:p>
          <a:endParaRPr lang="ru-RU"/>
        </a:p>
      </dgm:t>
    </dgm:pt>
    <dgm:pt modelId="{E10EEB4C-0252-4C96-A647-80943F30D57C}" type="pres">
      <dgm:prSet presAssocID="{C571B435-1B78-4D7D-83CA-D93972485263}" presName="sibTrans" presStyleLbl="sibTrans2D1" presStyleIdx="0" presStyleCnt="0"/>
      <dgm:spPr/>
      <dgm:t>
        <a:bodyPr/>
        <a:lstStyle/>
        <a:p>
          <a:endParaRPr lang="ru-RU"/>
        </a:p>
      </dgm:t>
    </dgm:pt>
    <dgm:pt modelId="{57BA3C63-51C4-4283-BB21-EEFAA979EAAC}" type="pres">
      <dgm:prSet presAssocID="{F2012314-BDAA-401A-B6DB-8BBAC832A54A}" presName="compNode" presStyleCnt="0"/>
      <dgm:spPr/>
    </dgm:pt>
    <dgm:pt modelId="{010A8CAE-D5D9-42A4-9D61-A13CB9B3038C}" type="pres">
      <dgm:prSet presAssocID="{F2012314-BDAA-401A-B6DB-8BBAC832A54A}" presName="pictRect" presStyleLbl="node1" presStyleIdx="4" presStyleCnt="12" custScaleX="80337" custScaleY="101589"/>
      <dgm:spPr>
        <a:blipFill rotWithShape="1">
          <a:blip xmlns:r="http://schemas.openxmlformats.org/officeDocument/2006/relationships" r:embed="rId5"/>
          <a:stretch>
            <a:fillRect/>
          </a:stretch>
        </a:blipFill>
      </dgm:spPr>
    </dgm:pt>
    <dgm:pt modelId="{99E646DE-CACD-4B47-8FC9-4819ABBB4C29}" type="pres">
      <dgm:prSet presAssocID="{F2012314-BDAA-401A-B6DB-8BBAC832A54A}" presName="textRect" presStyleLbl="revTx" presStyleIdx="4" presStyleCnt="12">
        <dgm:presLayoutVars>
          <dgm:bulletEnabled val="1"/>
        </dgm:presLayoutVars>
      </dgm:prSet>
      <dgm:spPr/>
      <dgm:t>
        <a:bodyPr/>
        <a:lstStyle/>
        <a:p>
          <a:endParaRPr lang="ru-RU"/>
        </a:p>
      </dgm:t>
    </dgm:pt>
    <dgm:pt modelId="{7D3A4B9C-7D07-4A2C-903F-C91AE6283F21}" type="pres">
      <dgm:prSet presAssocID="{A53872AE-DE1D-4BEA-90A7-FE222E4ABD94}" presName="sibTrans" presStyleLbl="sibTrans2D1" presStyleIdx="0" presStyleCnt="0"/>
      <dgm:spPr/>
      <dgm:t>
        <a:bodyPr/>
        <a:lstStyle/>
        <a:p>
          <a:endParaRPr lang="ru-RU"/>
        </a:p>
      </dgm:t>
    </dgm:pt>
    <dgm:pt modelId="{96AF35C0-7D93-43A0-964E-6A83324527B8}" type="pres">
      <dgm:prSet presAssocID="{9C3FFF63-F8FA-4696-876A-4630986510E7}" presName="compNode" presStyleCnt="0"/>
      <dgm:spPr/>
    </dgm:pt>
    <dgm:pt modelId="{9B82BDB5-5B68-4148-9164-304F25CD20E1}" type="pres">
      <dgm:prSet presAssocID="{9C3FFF63-F8FA-4696-876A-4630986510E7}" presName="pictRect" presStyleLbl="node1" presStyleIdx="5" presStyleCnt="12" custScaleX="84995" custScaleY="104070"/>
      <dgm:spPr>
        <a:blipFill rotWithShape="1">
          <a:blip xmlns:r="http://schemas.openxmlformats.org/officeDocument/2006/relationships" r:embed="rId6"/>
          <a:stretch>
            <a:fillRect/>
          </a:stretch>
        </a:blipFill>
      </dgm:spPr>
    </dgm:pt>
    <dgm:pt modelId="{E152F61A-6613-4FFF-8B57-4C7EB44C9D74}" type="pres">
      <dgm:prSet presAssocID="{9C3FFF63-F8FA-4696-876A-4630986510E7}" presName="textRect" presStyleLbl="revTx" presStyleIdx="5" presStyleCnt="12">
        <dgm:presLayoutVars>
          <dgm:bulletEnabled val="1"/>
        </dgm:presLayoutVars>
      </dgm:prSet>
      <dgm:spPr/>
      <dgm:t>
        <a:bodyPr/>
        <a:lstStyle/>
        <a:p>
          <a:endParaRPr lang="ru-RU"/>
        </a:p>
      </dgm:t>
    </dgm:pt>
    <dgm:pt modelId="{1D5B80D2-E472-4C19-99C5-BF970D37C5EF}" type="pres">
      <dgm:prSet presAssocID="{C4C60F85-9D0D-4719-94A6-AD42BB09ADC9}" presName="sibTrans" presStyleLbl="sibTrans2D1" presStyleIdx="0" presStyleCnt="0"/>
      <dgm:spPr/>
      <dgm:t>
        <a:bodyPr/>
        <a:lstStyle/>
        <a:p>
          <a:endParaRPr lang="ru-RU"/>
        </a:p>
      </dgm:t>
    </dgm:pt>
    <dgm:pt modelId="{0C8AF595-784F-4FB1-9B00-16EB53DF503D}" type="pres">
      <dgm:prSet presAssocID="{0AA7E080-D53A-4C44-9B66-59E356F82DDC}" presName="compNode" presStyleCnt="0"/>
      <dgm:spPr/>
    </dgm:pt>
    <dgm:pt modelId="{2B317B63-F86A-420F-826C-0F7E4EAF02B8}" type="pres">
      <dgm:prSet presAssocID="{0AA7E080-D53A-4C44-9B66-59E356F82DDC}" presName="pictRect" presStyleLbl="node1" presStyleIdx="6" presStyleCnt="12" custScaleX="81985" custScaleY="120210"/>
      <dgm:spPr>
        <a:blipFill rotWithShape="1">
          <a:blip xmlns:r="http://schemas.openxmlformats.org/officeDocument/2006/relationships" r:embed="rId7"/>
          <a:stretch>
            <a:fillRect/>
          </a:stretch>
        </a:blipFill>
      </dgm:spPr>
    </dgm:pt>
    <dgm:pt modelId="{BCFD7591-02ED-43C2-8B9F-FACB4BC07FAC}" type="pres">
      <dgm:prSet presAssocID="{0AA7E080-D53A-4C44-9B66-59E356F82DDC}" presName="textRect" presStyleLbl="revTx" presStyleIdx="6" presStyleCnt="12">
        <dgm:presLayoutVars>
          <dgm:bulletEnabled val="1"/>
        </dgm:presLayoutVars>
      </dgm:prSet>
      <dgm:spPr/>
      <dgm:t>
        <a:bodyPr/>
        <a:lstStyle/>
        <a:p>
          <a:endParaRPr lang="ru-RU"/>
        </a:p>
      </dgm:t>
    </dgm:pt>
    <dgm:pt modelId="{A174D92E-093D-4E22-8304-98E6AFFCDCCE}" type="pres">
      <dgm:prSet presAssocID="{9CD23ABA-E18C-43AA-B1C4-82A27BD1AF61}" presName="sibTrans" presStyleLbl="sibTrans2D1" presStyleIdx="0" presStyleCnt="0"/>
      <dgm:spPr/>
      <dgm:t>
        <a:bodyPr/>
        <a:lstStyle/>
        <a:p>
          <a:endParaRPr lang="ru-RU"/>
        </a:p>
      </dgm:t>
    </dgm:pt>
    <dgm:pt modelId="{792941E9-84A3-44FC-96D9-C7039CE079D1}" type="pres">
      <dgm:prSet presAssocID="{96C2A407-2C96-4584-9AFA-29D2F29FA6EA}" presName="compNode" presStyleCnt="0"/>
      <dgm:spPr/>
    </dgm:pt>
    <dgm:pt modelId="{75E6AC22-C02B-46E2-98AF-DBB40D77959A}" type="pres">
      <dgm:prSet presAssocID="{96C2A407-2C96-4584-9AFA-29D2F29FA6EA}" presName="pictRect" presStyleLbl="node1" presStyleIdx="7" presStyleCnt="12" custScaleX="78976" custScaleY="120730"/>
      <dgm:spPr>
        <a:blipFill rotWithShape="1">
          <a:blip xmlns:r="http://schemas.openxmlformats.org/officeDocument/2006/relationships" r:embed="rId8"/>
          <a:stretch>
            <a:fillRect/>
          </a:stretch>
        </a:blipFill>
      </dgm:spPr>
    </dgm:pt>
    <dgm:pt modelId="{4BA674F8-C00D-465C-AA52-9089E4F94736}" type="pres">
      <dgm:prSet presAssocID="{96C2A407-2C96-4584-9AFA-29D2F29FA6EA}" presName="textRect" presStyleLbl="revTx" presStyleIdx="7" presStyleCnt="12" custScaleX="121659">
        <dgm:presLayoutVars>
          <dgm:bulletEnabled val="1"/>
        </dgm:presLayoutVars>
      </dgm:prSet>
      <dgm:spPr/>
      <dgm:t>
        <a:bodyPr/>
        <a:lstStyle/>
        <a:p>
          <a:endParaRPr lang="ru-RU"/>
        </a:p>
      </dgm:t>
    </dgm:pt>
    <dgm:pt modelId="{E45B2727-789E-49E5-B6FA-B1958584DC43}" type="pres">
      <dgm:prSet presAssocID="{5E8AD439-A813-4739-8777-1003F2FB520A}" presName="sibTrans" presStyleLbl="sibTrans2D1" presStyleIdx="0" presStyleCnt="0"/>
      <dgm:spPr/>
      <dgm:t>
        <a:bodyPr/>
        <a:lstStyle/>
        <a:p>
          <a:endParaRPr lang="ru-RU"/>
        </a:p>
      </dgm:t>
    </dgm:pt>
    <dgm:pt modelId="{7F98E589-ED30-49E1-869E-43AD3ED487B6}" type="pres">
      <dgm:prSet presAssocID="{976CD4CA-38F8-4693-B1C8-4611EE560925}" presName="compNode" presStyleCnt="0"/>
      <dgm:spPr/>
    </dgm:pt>
    <dgm:pt modelId="{4CB11306-9F31-4B78-A8AD-58F5EC5E4676}" type="pres">
      <dgm:prSet presAssocID="{976CD4CA-38F8-4693-B1C8-4611EE560925}" presName="pictRect" presStyleLbl="node1" presStyleIdx="8" presStyleCnt="12" custScaleX="85839" custScaleY="103173"/>
      <dgm:spPr>
        <a:blipFill rotWithShape="1">
          <a:blip xmlns:r="http://schemas.openxmlformats.org/officeDocument/2006/relationships" r:embed="rId9"/>
          <a:stretch>
            <a:fillRect/>
          </a:stretch>
        </a:blipFill>
      </dgm:spPr>
      <dgm:t>
        <a:bodyPr/>
        <a:lstStyle/>
        <a:p>
          <a:endParaRPr lang="ru-RU"/>
        </a:p>
      </dgm:t>
    </dgm:pt>
    <dgm:pt modelId="{EB24ED68-E6CA-4770-AB61-BD1F322F7779}" type="pres">
      <dgm:prSet presAssocID="{976CD4CA-38F8-4693-B1C8-4611EE560925}" presName="textRect" presStyleLbl="revTx" presStyleIdx="8" presStyleCnt="12" custScaleX="112619" custLinFactNeighborY="-17896">
        <dgm:presLayoutVars>
          <dgm:bulletEnabled val="1"/>
        </dgm:presLayoutVars>
      </dgm:prSet>
      <dgm:spPr/>
      <dgm:t>
        <a:bodyPr/>
        <a:lstStyle/>
        <a:p>
          <a:endParaRPr lang="ru-RU"/>
        </a:p>
      </dgm:t>
    </dgm:pt>
    <dgm:pt modelId="{A16E360C-24B4-4C06-9C11-BE0B460078B1}" type="pres">
      <dgm:prSet presAssocID="{13CFD3D6-801A-403A-8F27-D4882451F588}" presName="sibTrans" presStyleLbl="sibTrans2D1" presStyleIdx="0" presStyleCnt="0"/>
      <dgm:spPr/>
      <dgm:t>
        <a:bodyPr/>
        <a:lstStyle/>
        <a:p>
          <a:endParaRPr lang="ru-RU"/>
        </a:p>
      </dgm:t>
    </dgm:pt>
    <dgm:pt modelId="{95F53AD7-A958-4D65-A346-536A9F4AE3D9}" type="pres">
      <dgm:prSet presAssocID="{F11651CF-E9EF-4E2C-A57C-455063FA9C73}" presName="compNode" presStyleCnt="0"/>
      <dgm:spPr/>
    </dgm:pt>
    <dgm:pt modelId="{20DE89F9-0DE9-4CB7-BE6A-EB78E213FF02}" type="pres">
      <dgm:prSet presAssocID="{F11651CF-E9EF-4E2C-A57C-455063FA9C73}" presName="pictRect" presStyleLbl="node1" presStyleIdx="9" presStyleCnt="12" custScaleX="70066" custScaleY="83261"/>
      <dgm:spPr>
        <a:blipFill rotWithShape="1">
          <a:blip xmlns:r="http://schemas.openxmlformats.org/officeDocument/2006/relationships" r:embed="rId10"/>
          <a:stretch>
            <a:fillRect/>
          </a:stretch>
        </a:blipFill>
      </dgm:spPr>
    </dgm:pt>
    <dgm:pt modelId="{587B7B46-EB79-48CA-8ADC-BB2D4C633232}" type="pres">
      <dgm:prSet presAssocID="{F11651CF-E9EF-4E2C-A57C-455063FA9C73}" presName="textRect" presStyleLbl="revTx" presStyleIdx="9" presStyleCnt="12" custScaleX="115545" custLinFactNeighborY="-16751">
        <dgm:presLayoutVars>
          <dgm:bulletEnabled val="1"/>
        </dgm:presLayoutVars>
      </dgm:prSet>
      <dgm:spPr/>
      <dgm:t>
        <a:bodyPr/>
        <a:lstStyle/>
        <a:p>
          <a:endParaRPr lang="ru-RU"/>
        </a:p>
      </dgm:t>
    </dgm:pt>
    <dgm:pt modelId="{65997FED-CA94-4FD1-B63D-5B18A906C750}" type="pres">
      <dgm:prSet presAssocID="{64AB10BE-322E-47D8-A79A-0A76719EC2AD}" presName="sibTrans" presStyleLbl="sibTrans2D1" presStyleIdx="0" presStyleCnt="0"/>
      <dgm:spPr/>
      <dgm:t>
        <a:bodyPr/>
        <a:lstStyle/>
        <a:p>
          <a:endParaRPr lang="ru-RU"/>
        </a:p>
      </dgm:t>
    </dgm:pt>
    <dgm:pt modelId="{599B665C-6453-4B5E-8E82-B5946550143A}" type="pres">
      <dgm:prSet presAssocID="{B5E38B6B-97C1-4F5D-992F-0E0F8F01558D}" presName="compNode" presStyleCnt="0"/>
      <dgm:spPr/>
    </dgm:pt>
    <dgm:pt modelId="{D6EF7572-F020-4D14-846C-701AF39EE768}" type="pres">
      <dgm:prSet presAssocID="{B5E38B6B-97C1-4F5D-992F-0E0F8F01558D}" presName="pictRect" presStyleLbl="node1" presStyleIdx="10" presStyleCnt="12" custScaleX="72174" custScaleY="101310"/>
      <dgm:spPr>
        <a:blipFill rotWithShape="1">
          <a:blip xmlns:r="http://schemas.openxmlformats.org/officeDocument/2006/relationships" r:embed="rId11"/>
          <a:stretch>
            <a:fillRect/>
          </a:stretch>
        </a:blipFill>
      </dgm:spPr>
    </dgm:pt>
    <dgm:pt modelId="{E29CD3E8-6DB5-437E-ACB6-9FB123A3FF22}" type="pres">
      <dgm:prSet presAssocID="{B5E38B6B-97C1-4F5D-992F-0E0F8F01558D}" presName="textRect" presStyleLbl="revTx" presStyleIdx="10" presStyleCnt="12">
        <dgm:presLayoutVars>
          <dgm:bulletEnabled val="1"/>
        </dgm:presLayoutVars>
      </dgm:prSet>
      <dgm:spPr/>
      <dgm:t>
        <a:bodyPr/>
        <a:lstStyle/>
        <a:p>
          <a:endParaRPr lang="ru-RU"/>
        </a:p>
      </dgm:t>
    </dgm:pt>
    <dgm:pt modelId="{F0C92ACE-EF24-4265-96FC-DC7D02CD03CB}" type="pres">
      <dgm:prSet presAssocID="{F7824C66-FE62-4A8F-82BD-4C66B135FD3A}" presName="sibTrans" presStyleLbl="sibTrans2D1" presStyleIdx="0" presStyleCnt="0"/>
      <dgm:spPr/>
      <dgm:t>
        <a:bodyPr/>
        <a:lstStyle/>
        <a:p>
          <a:endParaRPr lang="ru-RU"/>
        </a:p>
      </dgm:t>
    </dgm:pt>
    <dgm:pt modelId="{87F50C79-ADA5-4331-9C11-ECA1717C68EA}" type="pres">
      <dgm:prSet presAssocID="{84EE66F5-5877-403F-9065-E44B117D6714}" presName="compNode" presStyleCnt="0"/>
      <dgm:spPr/>
    </dgm:pt>
    <dgm:pt modelId="{61CF2B40-2E25-4003-BA1D-F69E98BA72A9}" type="pres">
      <dgm:prSet presAssocID="{84EE66F5-5877-403F-9065-E44B117D6714}" presName="pictRect" presStyleLbl="node1" presStyleIdx="11" presStyleCnt="12" custScaleX="67799" custScaleY="77101"/>
      <dgm:spPr>
        <a:blipFill rotWithShape="1">
          <a:blip xmlns:r="http://schemas.openxmlformats.org/officeDocument/2006/relationships" r:embed="rId12"/>
          <a:stretch>
            <a:fillRect/>
          </a:stretch>
        </a:blipFill>
        <a:ln>
          <a:solidFill>
            <a:schemeClr val="accent4">
              <a:lumMod val="60000"/>
              <a:lumOff val="40000"/>
            </a:schemeClr>
          </a:solidFill>
        </a:ln>
      </dgm:spPr>
    </dgm:pt>
    <dgm:pt modelId="{97DE9052-B07D-4159-A621-130BE8C749F2}" type="pres">
      <dgm:prSet presAssocID="{84EE66F5-5877-403F-9065-E44B117D6714}" presName="textRect" presStyleLbl="revTx" presStyleIdx="11" presStyleCnt="12" custScaleX="120588" custLinFactNeighborY="-16242">
        <dgm:presLayoutVars>
          <dgm:bulletEnabled val="1"/>
        </dgm:presLayoutVars>
      </dgm:prSet>
      <dgm:spPr/>
      <dgm:t>
        <a:bodyPr/>
        <a:lstStyle/>
        <a:p>
          <a:endParaRPr lang="ru-RU"/>
        </a:p>
      </dgm:t>
    </dgm:pt>
  </dgm:ptLst>
  <dgm:cxnLst>
    <dgm:cxn modelId="{0B559DA7-3AD6-43F8-B74F-A5E536581F94}" type="presOf" srcId="{A53872AE-DE1D-4BEA-90A7-FE222E4ABD94}" destId="{7D3A4B9C-7D07-4A2C-903F-C91AE6283F21}" srcOrd="0" destOrd="0" presId="urn:microsoft.com/office/officeart/2005/8/layout/pList1#1"/>
    <dgm:cxn modelId="{9EAA6841-454B-4741-8311-ED559F70D3A3}" srcId="{42AF191E-9F52-4D78-BDEB-04A883C99F98}" destId="{F2012314-BDAA-401A-B6DB-8BBAC832A54A}" srcOrd="4" destOrd="0" parTransId="{0AB9092C-AA62-4179-884D-5661A112FFD1}" sibTransId="{A53872AE-DE1D-4BEA-90A7-FE222E4ABD94}"/>
    <dgm:cxn modelId="{07BB4EB1-5E4F-486D-A248-C95D1ECD5243}" type="presOf" srcId="{64AB10BE-322E-47D8-A79A-0A76719EC2AD}" destId="{65997FED-CA94-4FD1-B63D-5B18A906C750}" srcOrd="0" destOrd="0" presId="urn:microsoft.com/office/officeart/2005/8/layout/pList1#1"/>
    <dgm:cxn modelId="{7F308373-CFAD-4725-A8A0-08DE638D01EB}" type="presOf" srcId="{E2A1D098-69E5-4337-B896-65349AAF6DF7}" destId="{65D67B16-CD23-4846-9D84-45B78D1DA515}" srcOrd="0" destOrd="0" presId="urn:microsoft.com/office/officeart/2005/8/layout/pList1#1"/>
    <dgm:cxn modelId="{5FD40B49-FE93-4265-B5CB-2F83EB979D42}" srcId="{42AF191E-9F52-4D78-BDEB-04A883C99F98}" destId="{DDD77784-90C8-486C-BB8F-B6A217D17D78}" srcOrd="2" destOrd="0" parTransId="{E7C74A69-7FC4-4172-A91D-0B2A8B9C4756}" sibTransId="{A70870BA-D50E-49BD-8A1F-260BE37B1A10}"/>
    <dgm:cxn modelId="{FC4A9358-F79B-43BC-A157-DF5FBFC74E3F}" type="presOf" srcId="{F2012314-BDAA-401A-B6DB-8BBAC832A54A}" destId="{99E646DE-CACD-4B47-8FC9-4819ABBB4C29}" srcOrd="0" destOrd="0" presId="urn:microsoft.com/office/officeart/2005/8/layout/pList1#1"/>
    <dgm:cxn modelId="{E34FF6C2-8425-4D2B-BE20-F0D27E0BA9CA}" type="presOf" srcId="{9550B550-4274-4F05-BEF8-EBDFEA55475B}" destId="{8384A331-89E3-479F-8A66-CC30696E8423}" srcOrd="0" destOrd="0" presId="urn:microsoft.com/office/officeart/2005/8/layout/pList1#1"/>
    <dgm:cxn modelId="{6A79A997-DD96-453E-9FD2-EA2E845EFF53}" type="presOf" srcId="{C4C60F85-9D0D-4719-94A6-AD42BB09ADC9}" destId="{1D5B80D2-E472-4C19-99C5-BF970D37C5EF}" srcOrd="0" destOrd="0" presId="urn:microsoft.com/office/officeart/2005/8/layout/pList1#1"/>
    <dgm:cxn modelId="{7DA9B82B-EBC2-4200-BA9A-64B1CBB70E55}" srcId="{42AF191E-9F52-4D78-BDEB-04A883C99F98}" destId="{96C2A407-2C96-4584-9AFA-29D2F29FA6EA}" srcOrd="7" destOrd="0" parTransId="{EDD8F986-510F-4490-AB89-173D36DFF0E7}" sibTransId="{5E8AD439-A813-4739-8777-1003F2FB520A}"/>
    <dgm:cxn modelId="{CD9371E0-979C-421C-BC02-17F73C11EA4E}" srcId="{42AF191E-9F52-4D78-BDEB-04A883C99F98}" destId="{976CD4CA-38F8-4693-B1C8-4611EE560925}" srcOrd="8" destOrd="0" parTransId="{21A72AC6-1EBE-43E9-8C4C-10C28B93ECBC}" sibTransId="{13CFD3D6-801A-403A-8F27-D4882451F588}"/>
    <dgm:cxn modelId="{8D24AFDC-6EFE-488B-AD64-407628E509B4}" type="presOf" srcId="{9CD23ABA-E18C-43AA-B1C4-82A27BD1AF61}" destId="{A174D92E-093D-4E22-8304-98E6AFFCDCCE}" srcOrd="0" destOrd="0" presId="urn:microsoft.com/office/officeart/2005/8/layout/pList1#1"/>
    <dgm:cxn modelId="{6250DD8E-7612-4862-8B52-CD5370E51EA8}" type="presOf" srcId="{976CD4CA-38F8-4693-B1C8-4611EE560925}" destId="{EB24ED68-E6CA-4770-AB61-BD1F322F7779}" srcOrd="0" destOrd="0" presId="urn:microsoft.com/office/officeart/2005/8/layout/pList1#1"/>
    <dgm:cxn modelId="{E6AD249F-52DD-40B9-B331-8D65F4CF09C7}" type="presOf" srcId="{A70870BA-D50E-49BD-8A1F-260BE37B1A10}" destId="{1E94A623-8404-4377-99CC-DE66785A0886}" srcOrd="0" destOrd="0" presId="urn:microsoft.com/office/officeart/2005/8/layout/pList1#1"/>
    <dgm:cxn modelId="{AFC72EA8-E05F-4168-9415-6650A3422EAF}" type="presOf" srcId="{F7824C66-FE62-4A8F-82BD-4C66B135FD3A}" destId="{F0C92ACE-EF24-4265-96FC-DC7D02CD03CB}" srcOrd="0" destOrd="0" presId="urn:microsoft.com/office/officeart/2005/8/layout/pList1#1"/>
    <dgm:cxn modelId="{20915450-5238-4DD7-9704-BA2B11D38DE1}" type="presOf" srcId="{C571B435-1B78-4D7D-83CA-D93972485263}" destId="{E10EEB4C-0252-4C96-A647-80943F30D57C}" srcOrd="0" destOrd="0" presId="urn:microsoft.com/office/officeart/2005/8/layout/pList1#1"/>
    <dgm:cxn modelId="{F26437B5-E255-4A34-BA19-523EF15EB574}" type="presOf" srcId="{9C3FFF63-F8FA-4696-876A-4630986510E7}" destId="{E152F61A-6613-4FFF-8B57-4C7EB44C9D74}" srcOrd="0" destOrd="0" presId="urn:microsoft.com/office/officeart/2005/8/layout/pList1#1"/>
    <dgm:cxn modelId="{0C5033A8-7804-46F9-B8CE-41224CE35E5C}" srcId="{42AF191E-9F52-4D78-BDEB-04A883C99F98}" destId="{9ECE77E2-741C-4B9D-8196-8C516B778D9F}" srcOrd="0" destOrd="0" parTransId="{D32F038F-45F6-4537-BFAA-6B940D5FA302}" sibTransId="{1EB0D396-DA6A-4B36-BDEF-B0E6216FB57F}"/>
    <dgm:cxn modelId="{72590CAB-B55B-4A65-899D-DDAEF91992A3}" type="presOf" srcId="{5E8AD439-A813-4739-8777-1003F2FB520A}" destId="{E45B2727-789E-49E5-B6FA-B1958584DC43}" srcOrd="0" destOrd="0" presId="urn:microsoft.com/office/officeart/2005/8/layout/pList1#1"/>
    <dgm:cxn modelId="{7EDE769A-A825-4A3A-893C-C2B2DD3B80DD}" srcId="{42AF191E-9F52-4D78-BDEB-04A883C99F98}" destId="{59DA5ABD-E803-4F6B-B364-915C1A3327CF}" srcOrd="3" destOrd="0" parTransId="{9A140F22-B397-4582-AE18-E0D483D5CC39}" sibTransId="{C571B435-1B78-4D7D-83CA-D93972485263}"/>
    <dgm:cxn modelId="{18BC1C85-8C59-48AA-842B-261FA26A06B8}" srcId="{42AF191E-9F52-4D78-BDEB-04A883C99F98}" destId="{B5E38B6B-97C1-4F5D-992F-0E0F8F01558D}" srcOrd="10" destOrd="0" parTransId="{9E2F923A-9510-47FF-951F-2A4EAE3B9536}" sibTransId="{F7824C66-FE62-4A8F-82BD-4C66B135FD3A}"/>
    <dgm:cxn modelId="{8FCDF55E-78E3-47B4-AFDE-233EBB5BCD3C}" srcId="{42AF191E-9F52-4D78-BDEB-04A883C99F98}" destId="{9C3FFF63-F8FA-4696-876A-4630986510E7}" srcOrd="5" destOrd="0" parTransId="{9C94A483-BBDD-4657-B8A5-5C9C4B0FA85D}" sibTransId="{C4C60F85-9D0D-4719-94A6-AD42BB09ADC9}"/>
    <dgm:cxn modelId="{BFC3A09D-19CA-4FFD-A55F-29BADD2B194A}" type="presOf" srcId="{9ECE77E2-741C-4B9D-8196-8C516B778D9F}" destId="{CBC68E55-3C23-4E23-A6F8-046AABF284DD}" srcOrd="0" destOrd="0" presId="urn:microsoft.com/office/officeart/2005/8/layout/pList1#1"/>
    <dgm:cxn modelId="{198D1CC4-6DA6-4FBD-BC35-4CD6F4D8BF8C}" type="presOf" srcId="{0AA7E080-D53A-4C44-9B66-59E356F82DDC}" destId="{BCFD7591-02ED-43C2-8B9F-FACB4BC07FAC}" srcOrd="0" destOrd="0" presId="urn:microsoft.com/office/officeart/2005/8/layout/pList1#1"/>
    <dgm:cxn modelId="{BF5188FE-3E0F-4CBE-8099-D167AC707109}" srcId="{42AF191E-9F52-4D78-BDEB-04A883C99F98}" destId="{84EE66F5-5877-403F-9065-E44B117D6714}" srcOrd="11" destOrd="0" parTransId="{18A74618-984C-4B9F-8649-283CB9C14843}" sibTransId="{8F7285D4-E4D2-48D4-A8D4-0DCF2FC88BA3}"/>
    <dgm:cxn modelId="{4BA6A595-C5B9-4037-BCF2-17D611F029B7}" srcId="{42AF191E-9F52-4D78-BDEB-04A883C99F98}" destId="{9550B550-4274-4F05-BEF8-EBDFEA55475B}" srcOrd="1" destOrd="0" parTransId="{21A08EF8-5BCA-40FC-8515-7A5FDD6C202F}" sibTransId="{E2A1D098-69E5-4337-B896-65349AAF6DF7}"/>
    <dgm:cxn modelId="{F6F0A6BE-740A-429A-8883-2F89CCBDDC6B}" type="presOf" srcId="{13CFD3D6-801A-403A-8F27-D4882451F588}" destId="{A16E360C-24B4-4C06-9C11-BE0B460078B1}" srcOrd="0" destOrd="0" presId="urn:microsoft.com/office/officeart/2005/8/layout/pList1#1"/>
    <dgm:cxn modelId="{F2077B3C-9AB5-4B5B-93B1-B6E5F301253B}" type="presOf" srcId="{59DA5ABD-E803-4F6B-B364-915C1A3327CF}" destId="{8586DCD9-C288-4C23-9FC2-053B0EAA0014}" srcOrd="0" destOrd="0" presId="urn:microsoft.com/office/officeart/2005/8/layout/pList1#1"/>
    <dgm:cxn modelId="{30D2EA0F-7B9D-4858-ACD2-B16FE8E42439}" type="presOf" srcId="{F11651CF-E9EF-4E2C-A57C-455063FA9C73}" destId="{587B7B46-EB79-48CA-8ADC-BB2D4C633232}" srcOrd="0" destOrd="0" presId="urn:microsoft.com/office/officeart/2005/8/layout/pList1#1"/>
    <dgm:cxn modelId="{7E9F4B89-471B-4209-9956-433A358DC7DF}" type="presOf" srcId="{84EE66F5-5877-403F-9065-E44B117D6714}" destId="{97DE9052-B07D-4159-A621-130BE8C749F2}" srcOrd="0" destOrd="0" presId="urn:microsoft.com/office/officeart/2005/8/layout/pList1#1"/>
    <dgm:cxn modelId="{B9BEC433-4077-456B-92C5-6C42F6AFA1FE}" srcId="{42AF191E-9F52-4D78-BDEB-04A883C99F98}" destId="{0AA7E080-D53A-4C44-9B66-59E356F82DDC}" srcOrd="6" destOrd="0" parTransId="{F49158B5-8F03-4BF7-A20A-0E4BB3D86904}" sibTransId="{9CD23ABA-E18C-43AA-B1C4-82A27BD1AF61}"/>
    <dgm:cxn modelId="{1380F32D-1B6E-4A25-8B9E-FB3B66F4375B}" type="presOf" srcId="{96C2A407-2C96-4584-9AFA-29D2F29FA6EA}" destId="{4BA674F8-C00D-465C-AA52-9089E4F94736}" srcOrd="0" destOrd="0" presId="urn:microsoft.com/office/officeart/2005/8/layout/pList1#1"/>
    <dgm:cxn modelId="{E28CA5E1-53C8-4D79-9089-15B2E073650D}" type="presOf" srcId="{B5E38B6B-97C1-4F5D-992F-0E0F8F01558D}" destId="{E29CD3E8-6DB5-437E-ACB6-9FB123A3FF22}" srcOrd="0" destOrd="0" presId="urn:microsoft.com/office/officeart/2005/8/layout/pList1#1"/>
    <dgm:cxn modelId="{E844045A-2193-4797-96A3-E71862F7F19D}" type="presOf" srcId="{42AF191E-9F52-4D78-BDEB-04A883C99F98}" destId="{CAAD0A47-AEEC-49B3-B6AC-19003247B0CE}" srcOrd="0" destOrd="0" presId="urn:microsoft.com/office/officeart/2005/8/layout/pList1#1"/>
    <dgm:cxn modelId="{0DF45FB2-7FFE-4D0C-90B6-5D02AAFEAC4E}" srcId="{42AF191E-9F52-4D78-BDEB-04A883C99F98}" destId="{F11651CF-E9EF-4E2C-A57C-455063FA9C73}" srcOrd="9" destOrd="0" parTransId="{3AD32EEE-A318-4C49-B450-66E3B7D81EB6}" sibTransId="{64AB10BE-322E-47D8-A79A-0A76719EC2AD}"/>
    <dgm:cxn modelId="{D327CBA6-7A9B-4786-ACB5-7A262487CBBA}" type="presOf" srcId="{DDD77784-90C8-486C-BB8F-B6A217D17D78}" destId="{6A8C71A9-81DD-470D-890A-CE5F050637BC}" srcOrd="0" destOrd="0" presId="urn:microsoft.com/office/officeart/2005/8/layout/pList1#1"/>
    <dgm:cxn modelId="{DE1052B7-C8BA-423B-B38E-C36FE4376E7B}" type="presOf" srcId="{1EB0D396-DA6A-4B36-BDEF-B0E6216FB57F}" destId="{41ADD01E-86D8-4F57-A30C-82A6C3E9C93B}" srcOrd="0" destOrd="0" presId="urn:microsoft.com/office/officeart/2005/8/layout/pList1#1"/>
    <dgm:cxn modelId="{EF643AC0-B0DA-44DA-AD85-980F3828559C}" type="presParOf" srcId="{CAAD0A47-AEEC-49B3-B6AC-19003247B0CE}" destId="{2DD9240C-297E-422D-8CBB-4BB49598F6FB}" srcOrd="0" destOrd="0" presId="urn:microsoft.com/office/officeart/2005/8/layout/pList1#1"/>
    <dgm:cxn modelId="{2DF43B87-88F4-4086-9B17-F621C493FB6B}" type="presParOf" srcId="{2DD9240C-297E-422D-8CBB-4BB49598F6FB}" destId="{56D6583D-713D-4F60-805C-6EBB7A23DAA8}" srcOrd="0" destOrd="0" presId="urn:microsoft.com/office/officeart/2005/8/layout/pList1#1"/>
    <dgm:cxn modelId="{2121DBAE-D54F-4428-AF40-5787ABA51051}" type="presParOf" srcId="{2DD9240C-297E-422D-8CBB-4BB49598F6FB}" destId="{CBC68E55-3C23-4E23-A6F8-046AABF284DD}" srcOrd="1" destOrd="0" presId="urn:microsoft.com/office/officeart/2005/8/layout/pList1#1"/>
    <dgm:cxn modelId="{420DA145-9E7A-4CBC-BB1A-2BE43E2B9427}" type="presParOf" srcId="{CAAD0A47-AEEC-49B3-B6AC-19003247B0CE}" destId="{41ADD01E-86D8-4F57-A30C-82A6C3E9C93B}" srcOrd="1" destOrd="0" presId="urn:microsoft.com/office/officeart/2005/8/layout/pList1#1"/>
    <dgm:cxn modelId="{6F404861-3FFB-4D4F-9115-F74AC3E1CB98}" type="presParOf" srcId="{CAAD0A47-AEEC-49B3-B6AC-19003247B0CE}" destId="{95A56D9B-5833-4F25-8C13-F11A05F6568D}" srcOrd="2" destOrd="0" presId="urn:microsoft.com/office/officeart/2005/8/layout/pList1#1"/>
    <dgm:cxn modelId="{FCA93317-B3E5-41EC-A438-D11738BB4C81}" type="presParOf" srcId="{95A56D9B-5833-4F25-8C13-F11A05F6568D}" destId="{EAD99384-0BC1-4DC5-BE4B-28990EF24E4B}" srcOrd="0" destOrd="0" presId="urn:microsoft.com/office/officeart/2005/8/layout/pList1#1"/>
    <dgm:cxn modelId="{76BE190E-72FD-4C42-98C6-CB6BF05D92A4}" type="presParOf" srcId="{95A56D9B-5833-4F25-8C13-F11A05F6568D}" destId="{8384A331-89E3-479F-8A66-CC30696E8423}" srcOrd="1" destOrd="0" presId="urn:microsoft.com/office/officeart/2005/8/layout/pList1#1"/>
    <dgm:cxn modelId="{588C3083-F0C4-469A-9A0F-0EC20E9C18EF}" type="presParOf" srcId="{CAAD0A47-AEEC-49B3-B6AC-19003247B0CE}" destId="{65D67B16-CD23-4846-9D84-45B78D1DA515}" srcOrd="3" destOrd="0" presId="urn:microsoft.com/office/officeart/2005/8/layout/pList1#1"/>
    <dgm:cxn modelId="{BD4C8F85-4C4C-49B2-B5E5-F52089497CDF}" type="presParOf" srcId="{CAAD0A47-AEEC-49B3-B6AC-19003247B0CE}" destId="{02778610-29A7-49CC-BEB5-535194C06759}" srcOrd="4" destOrd="0" presId="urn:microsoft.com/office/officeart/2005/8/layout/pList1#1"/>
    <dgm:cxn modelId="{652CA320-CEB9-4286-AAE0-DAB9382E8F56}" type="presParOf" srcId="{02778610-29A7-49CC-BEB5-535194C06759}" destId="{3C51D1C0-9B68-4F5B-8CE3-5771D828F14A}" srcOrd="0" destOrd="0" presId="urn:microsoft.com/office/officeart/2005/8/layout/pList1#1"/>
    <dgm:cxn modelId="{2659E296-89B9-4039-9E3D-65375CF6426F}" type="presParOf" srcId="{02778610-29A7-49CC-BEB5-535194C06759}" destId="{6A8C71A9-81DD-470D-890A-CE5F050637BC}" srcOrd="1" destOrd="0" presId="urn:microsoft.com/office/officeart/2005/8/layout/pList1#1"/>
    <dgm:cxn modelId="{709FB66A-7921-416B-8CE6-7EA2DCF8A0F8}" type="presParOf" srcId="{CAAD0A47-AEEC-49B3-B6AC-19003247B0CE}" destId="{1E94A623-8404-4377-99CC-DE66785A0886}" srcOrd="5" destOrd="0" presId="urn:microsoft.com/office/officeart/2005/8/layout/pList1#1"/>
    <dgm:cxn modelId="{F609324D-10B5-4110-81FB-579D1166EBAB}" type="presParOf" srcId="{CAAD0A47-AEEC-49B3-B6AC-19003247B0CE}" destId="{E4EE0618-2E0C-4E80-B70C-A15D491D5ABF}" srcOrd="6" destOrd="0" presId="urn:microsoft.com/office/officeart/2005/8/layout/pList1#1"/>
    <dgm:cxn modelId="{338EE4B6-F8A8-4294-802F-0D17FF99CC53}" type="presParOf" srcId="{E4EE0618-2E0C-4E80-B70C-A15D491D5ABF}" destId="{DF63EEFC-2ED8-4A02-9B66-8445AEC3FD52}" srcOrd="0" destOrd="0" presId="urn:microsoft.com/office/officeart/2005/8/layout/pList1#1"/>
    <dgm:cxn modelId="{4CC21E9A-1C4D-4B99-81BC-279AC9452090}" type="presParOf" srcId="{E4EE0618-2E0C-4E80-B70C-A15D491D5ABF}" destId="{8586DCD9-C288-4C23-9FC2-053B0EAA0014}" srcOrd="1" destOrd="0" presId="urn:microsoft.com/office/officeart/2005/8/layout/pList1#1"/>
    <dgm:cxn modelId="{BE6AFC8B-1A76-4F99-8D25-B67662EB4BBD}" type="presParOf" srcId="{CAAD0A47-AEEC-49B3-B6AC-19003247B0CE}" destId="{E10EEB4C-0252-4C96-A647-80943F30D57C}" srcOrd="7" destOrd="0" presId="urn:microsoft.com/office/officeart/2005/8/layout/pList1#1"/>
    <dgm:cxn modelId="{4826468B-4154-4AAB-907F-F2CF0CCBF5FB}" type="presParOf" srcId="{CAAD0A47-AEEC-49B3-B6AC-19003247B0CE}" destId="{57BA3C63-51C4-4283-BB21-EEFAA979EAAC}" srcOrd="8" destOrd="0" presId="urn:microsoft.com/office/officeart/2005/8/layout/pList1#1"/>
    <dgm:cxn modelId="{B68A5EC7-3303-405E-8C57-DB93A81886D8}" type="presParOf" srcId="{57BA3C63-51C4-4283-BB21-EEFAA979EAAC}" destId="{010A8CAE-D5D9-42A4-9D61-A13CB9B3038C}" srcOrd="0" destOrd="0" presId="urn:microsoft.com/office/officeart/2005/8/layout/pList1#1"/>
    <dgm:cxn modelId="{3CC6CAEB-0BCE-4F61-B483-C96A83F6532B}" type="presParOf" srcId="{57BA3C63-51C4-4283-BB21-EEFAA979EAAC}" destId="{99E646DE-CACD-4B47-8FC9-4819ABBB4C29}" srcOrd="1" destOrd="0" presId="urn:microsoft.com/office/officeart/2005/8/layout/pList1#1"/>
    <dgm:cxn modelId="{771915A5-C4F6-4D63-8706-E9148E0956DF}" type="presParOf" srcId="{CAAD0A47-AEEC-49B3-B6AC-19003247B0CE}" destId="{7D3A4B9C-7D07-4A2C-903F-C91AE6283F21}" srcOrd="9" destOrd="0" presId="urn:microsoft.com/office/officeart/2005/8/layout/pList1#1"/>
    <dgm:cxn modelId="{B90CEC0A-3657-492E-A56B-7392865BB0FD}" type="presParOf" srcId="{CAAD0A47-AEEC-49B3-B6AC-19003247B0CE}" destId="{96AF35C0-7D93-43A0-964E-6A83324527B8}" srcOrd="10" destOrd="0" presId="urn:microsoft.com/office/officeart/2005/8/layout/pList1#1"/>
    <dgm:cxn modelId="{5AB6702D-F2C1-43B2-B3CE-70510FFF82D0}" type="presParOf" srcId="{96AF35C0-7D93-43A0-964E-6A83324527B8}" destId="{9B82BDB5-5B68-4148-9164-304F25CD20E1}" srcOrd="0" destOrd="0" presId="urn:microsoft.com/office/officeart/2005/8/layout/pList1#1"/>
    <dgm:cxn modelId="{328A85EA-C0B4-4C69-8933-67C619B2C04B}" type="presParOf" srcId="{96AF35C0-7D93-43A0-964E-6A83324527B8}" destId="{E152F61A-6613-4FFF-8B57-4C7EB44C9D74}" srcOrd="1" destOrd="0" presId="urn:microsoft.com/office/officeart/2005/8/layout/pList1#1"/>
    <dgm:cxn modelId="{6169C73B-A0CD-43E5-88A6-C4468E303563}" type="presParOf" srcId="{CAAD0A47-AEEC-49B3-B6AC-19003247B0CE}" destId="{1D5B80D2-E472-4C19-99C5-BF970D37C5EF}" srcOrd="11" destOrd="0" presId="urn:microsoft.com/office/officeart/2005/8/layout/pList1#1"/>
    <dgm:cxn modelId="{D8709F9F-2CBF-40AA-852F-E14755570CD8}" type="presParOf" srcId="{CAAD0A47-AEEC-49B3-B6AC-19003247B0CE}" destId="{0C8AF595-784F-4FB1-9B00-16EB53DF503D}" srcOrd="12" destOrd="0" presId="urn:microsoft.com/office/officeart/2005/8/layout/pList1#1"/>
    <dgm:cxn modelId="{5F2E685B-08F1-4BDB-BD84-157BF9F8C8A9}" type="presParOf" srcId="{0C8AF595-784F-4FB1-9B00-16EB53DF503D}" destId="{2B317B63-F86A-420F-826C-0F7E4EAF02B8}" srcOrd="0" destOrd="0" presId="urn:microsoft.com/office/officeart/2005/8/layout/pList1#1"/>
    <dgm:cxn modelId="{79807342-27C0-47C8-B343-260841E99A61}" type="presParOf" srcId="{0C8AF595-784F-4FB1-9B00-16EB53DF503D}" destId="{BCFD7591-02ED-43C2-8B9F-FACB4BC07FAC}" srcOrd="1" destOrd="0" presId="urn:microsoft.com/office/officeart/2005/8/layout/pList1#1"/>
    <dgm:cxn modelId="{61C01811-9A53-4060-AF51-05585C79C01B}" type="presParOf" srcId="{CAAD0A47-AEEC-49B3-B6AC-19003247B0CE}" destId="{A174D92E-093D-4E22-8304-98E6AFFCDCCE}" srcOrd="13" destOrd="0" presId="urn:microsoft.com/office/officeart/2005/8/layout/pList1#1"/>
    <dgm:cxn modelId="{5227ED6F-9E22-4A8D-A558-B8701CB0A9AA}" type="presParOf" srcId="{CAAD0A47-AEEC-49B3-B6AC-19003247B0CE}" destId="{792941E9-84A3-44FC-96D9-C7039CE079D1}" srcOrd="14" destOrd="0" presId="urn:microsoft.com/office/officeart/2005/8/layout/pList1#1"/>
    <dgm:cxn modelId="{90C82F57-D6CF-4EE3-B5E4-FEC8565A4058}" type="presParOf" srcId="{792941E9-84A3-44FC-96D9-C7039CE079D1}" destId="{75E6AC22-C02B-46E2-98AF-DBB40D77959A}" srcOrd="0" destOrd="0" presId="urn:microsoft.com/office/officeart/2005/8/layout/pList1#1"/>
    <dgm:cxn modelId="{F5D36D2E-7EA9-4841-AB27-8DEEEDB9680F}" type="presParOf" srcId="{792941E9-84A3-44FC-96D9-C7039CE079D1}" destId="{4BA674F8-C00D-465C-AA52-9089E4F94736}" srcOrd="1" destOrd="0" presId="urn:microsoft.com/office/officeart/2005/8/layout/pList1#1"/>
    <dgm:cxn modelId="{E169B549-CB15-45E2-B576-8663D372067D}" type="presParOf" srcId="{CAAD0A47-AEEC-49B3-B6AC-19003247B0CE}" destId="{E45B2727-789E-49E5-B6FA-B1958584DC43}" srcOrd="15" destOrd="0" presId="urn:microsoft.com/office/officeart/2005/8/layout/pList1#1"/>
    <dgm:cxn modelId="{D3B0FAC4-825F-4077-891B-81659276AAA5}" type="presParOf" srcId="{CAAD0A47-AEEC-49B3-B6AC-19003247B0CE}" destId="{7F98E589-ED30-49E1-869E-43AD3ED487B6}" srcOrd="16" destOrd="0" presId="urn:microsoft.com/office/officeart/2005/8/layout/pList1#1"/>
    <dgm:cxn modelId="{3FB48CA4-7F00-4AC4-A7A8-410F255F3A77}" type="presParOf" srcId="{7F98E589-ED30-49E1-869E-43AD3ED487B6}" destId="{4CB11306-9F31-4B78-A8AD-58F5EC5E4676}" srcOrd="0" destOrd="0" presId="urn:microsoft.com/office/officeart/2005/8/layout/pList1#1"/>
    <dgm:cxn modelId="{D972FBD2-D150-45D7-8136-2500734CF133}" type="presParOf" srcId="{7F98E589-ED30-49E1-869E-43AD3ED487B6}" destId="{EB24ED68-E6CA-4770-AB61-BD1F322F7779}" srcOrd="1" destOrd="0" presId="urn:microsoft.com/office/officeart/2005/8/layout/pList1#1"/>
    <dgm:cxn modelId="{BAB4C5EA-2463-4C6F-B9EA-F5706ECAB1A0}" type="presParOf" srcId="{CAAD0A47-AEEC-49B3-B6AC-19003247B0CE}" destId="{A16E360C-24B4-4C06-9C11-BE0B460078B1}" srcOrd="17" destOrd="0" presId="urn:microsoft.com/office/officeart/2005/8/layout/pList1#1"/>
    <dgm:cxn modelId="{9CA8AFFB-7006-43C3-A1D6-78B55E890981}" type="presParOf" srcId="{CAAD0A47-AEEC-49B3-B6AC-19003247B0CE}" destId="{95F53AD7-A958-4D65-A346-536A9F4AE3D9}" srcOrd="18" destOrd="0" presId="urn:microsoft.com/office/officeart/2005/8/layout/pList1#1"/>
    <dgm:cxn modelId="{907E81E6-0A6F-4E39-A64F-A42691153809}" type="presParOf" srcId="{95F53AD7-A958-4D65-A346-536A9F4AE3D9}" destId="{20DE89F9-0DE9-4CB7-BE6A-EB78E213FF02}" srcOrd="0" destOrd="0" presId="urn:microsoft.com/office/officeart/2005/8/layout/pList1#1"/>
    <dgm:cxn modelId="{F23C6EF3-EC30-4CF9-933F-5BE56F47C756}" type="presParOf" srcId="{95F53AD7-A958-4D65-A346-536A9F4AE3D9}" destId="{587B7B46-EB79-48CA-8ADC-BB2D4C633232}" srcOrd="1" destOrd="0" presId="urn:microsoft.com/office/officeart/2005/8/layout/pList1#1"/>
    <dgm:cxn modelId="{F851A129-C8C3-47E3-8445-0CF89ADE1B8A}" type="presParOf" srcId="{CAAD0A47-AEEC-49B3-B6AC-19003247B0CE}" destId="{65997FED-CA94-4FD1-B63D-5B18A906C750}" srcOrd="19" destOrd="0" presId="urn:microsoft.com/office/officeart/2005/8/layout/pList1#1"/>
    <dgm:cxn modelId="{E12D0BAA-29F9-467B-BF5B-5765DC84E181}" type="presParOf" srcId="{CAAD0A47-AEEC-49B3-B6AC-19003247B0CE}" destId="{599B665C-6453-4B5E-8E82-B5946550143A}" srcOrd="20" destOrd="0" presId="urn:microsoft.com/office/officeart/2005/8/layout/pList1#1"/>
    <dgm:cxn modelId="{E133CED8-92BF-4EF1-A1B3-650E830807E4}" type="presParOf" srcId="{599B665C-6453-4B5E-8E82-B5946550143A}" destId="{D6EF7572-F020-4D14-846C-701AF39EE768}" srcOrd="0" destOrd="0" presId="urn:microsoft.com/office/officeart/2005/8/layout/pList1#1"/>
    <dgm:cxn modelId="{B8B2B587-9E2A-4E62-A24E-FD2446CD9151}" type="presParOf" srcId="{599B665C-6453-4B5E-8E82-B5946550143A}" destId="{E29CD3E8-6DB5-437E-ACB6-9FB123A3FF22}" srcOrd="1" destOrd="0" presId="urn:microsoft.com/office/officeart/2005/8/layout/pList1#1"/>
    <dgm:cxn modelId="{E71F11CD-5593-4C1D-B1C1-DD9184640664}" type="presParOf" srcId="{CAAD0A47-AEEC-49B3-B6AC-19003247B0CE}" destId="{F0C92ACE-EF24-4265-96FC-DC7D02CD03CB}" srcOrd="21" destOrd="0" presId="urn:microsoft.com/office/officeart/2005/8/layout/pList1#1"/>
    <dgm:cxn modelId="{6B25D60A-9EDD-42C5-9EBE-0952CE467131}" type="presParOf" srcId="{CAAD0A47-AEEC-49B3-B6AC-19003247B0CE}" destId="{87F50C79-ADA5-4331-9C11-ECA1717C68EA}" srcOrd="22" destOrd="0" presId="urn:microsoft.com/office/officeart/2005/8/layout/pList1#1"/>
    <dgm:cxn modelId="{930F686F-2BA2-4CAF-BEBE-F0AED2F488DE}" type="presParOf" srcId="{87F50C79-ADA5-4331-9C11-ECA1717C68EA}" destId="{61CF2B40-2E25-4003-BA1D-F69E98BA72A9}" srcOrd="0" destOrd="0" presId="urn:microsoft.com/office/officeart/2005/8/layout/pList1#1"/>
    <dgm:cxn modelId="{ED1BAE44-0DCE-49AD-880E-40C0671592F1}" type="presParOf" srcId="{87F50C79-ADA5-4331-9C11-ECA1717C68EA}" destId="{97DE9052-B07D-4159-A621-130BE8C749F2}"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AF191E-9F52-4D78-BDEB-04A883C99F98}" type="doc">
      <dgm:prSet loTypeId="urn:microsoft.com/office/officeart/2005/8/layout/pList1#3" loCatId="picture" qsTypeId="urn:microsoft.com/office/officeart/2005/8/quickstyle/simple1" qsCatId="simple" csTypeId="urn:microsoft.com/office/officeart/2005/8/colors/accent1_2" csCatId="accent1" phldr="1"/>
      <dgm:spPr/>
      <dgm:t>
        <a:bodyPr/>
        <a:lstStyle/>
        <a:p>
          <a:endParaRPr lang="ru-RU"/>
        </a:p>
      </dgm:t>
    </dgm:pt>
    <dgm:pt modelId="{9ECE77E2-741C-4B9D-8196-8C516B778D9F}">
      <dgm:prSet phldrT="[Текст]" custT="1"/>
      <dgm:spPr/>
      <dgm:t>
        <a:bodyPr/>
        <a:lstStyle/>
        <a:p>
          <a:r>
            <a:rPr lang="ru-RU" sz="1600" b="1" dirty="0" smtClean="0"/>
            <a:t>Сказки о системах</a:t>
          </a:r>
          <a:endParaRPr lang="ru-RU" sz="1600" b="1" dirty="0"/>
        </a:p>
      </dgm:t>
    </dgm:pt>
    <dgm:pt modelId="{D32F038F-45F6-4537-BFAA-6B940D5FA302}" type="parTrans" cxnId="{0C5033A8-7804-46F9-B8CE-41224CE35E5C}">
      <dgm:prSet/>
      <dgm:spPr/>
      <dgm:t>
        <a:bodyPr/>
        <a:lstStyle/>
        <a:p>
          <a:endParaRPr lang="ru-RU"/>
        </a:p>
      </dgm:t>
    </dgm:pt>
    <dgm:pt modelId="{1EB0D396-DA6A-4B36-BDEF-B0E6216FB57F}" type="sibTrans" cxnId="{0C5033A8-7804-46F9-B8CE-41224CE35E5C}">
      <dgm:prSet/>
      <dgm:spPr/>
      <dgm:t>
        <a:bodyPr/>
        <a:lstStyle/>
        <a:p>
          <a:endParaRPr lang="ru-RU"/>
        </a:p>
      </dgm:t>
    </dgm:pt>
    <dgm:pt modelId="{9550B550-4274-4F05-BEF8-EBDFEA55475B}">
      <dgm:prSet phldrT="[Текст]" custT="1"/>
      <dgm:spPr/>
      <dgm:t>
        <a:bodyPr/>
        <a:lstStyle/>
        <a:p>
          <a:r>
            <a:rPr lang="ru-RU" sz="1400" b="1" dirty="0" smtClean="0"/>
            <a:t>Сказки от слова «Почему?»</a:t>
          </a:r>
          <a:endParaRPr lang="ru-RU" sz="1400" b="1" dirty="0"/>
        </a:p>
      </dgm:t>
    </dgm:pt>
    <dgm:pt modelId="{21A08EF8-5BCA-40FC-8515-7A5FDD6C202F}" type="parTrans" cxnId="{4BA6A595-C5B9-4037-BCF2-17D611F029B7}">
      <dgm:prSet/>
      <dgm:spPr/>
      <dgm:t>
        <a:bodyPr/>
        <a:lstStyle/>
        <a:p>
          <a:endParaRPr lang="ru-RU"/>
        </a:p>
      </dgm:t>
    </dgm:pt>
    <dgm:pt modelId="{E2A1D098-69E5-4337-B896-65349AAF6DF7}" type="sibTrans" cxnId="{4BA6A595-C5B9-4037-BCF2-17D611F029B7}">
      <dgm:prSet/>
      <dgm:spPr/>
      <dgm:t>
        <a:bodyPr/>
        <a:lstStyle/>
        <a:p>
          <a:endParaRPr lang="ru-RU"/>
        </a:p>
      </dgm:t>
    </dgm:pt>
    <dgm:pt modelId="{0AA7E080-D53A-4C44-9B66-59E356F82DDC}">
      <dgm:prSet phldrT="[Текст]" custT="1"/>
      <dgm:spPr/>
      <dgm:t>
        <a:bodyPr/>
        <a:lstStyle/>
        <a:p>
          <a:r>
            <a:rPr lang="ru-RU" sz="1600" b="1" dirty="0" smtClean="0"/>
            <a:t>Сказки «наоборот»</a:t>
          </a:r>
          <a:endParaRPr lang="ru-RU" sz="1600" b="1" dirty="0"/>
        </a:p>
      </dgm:t>
    </dgm:pt>
    <dgm:pt modelId="{F49158B5-8F03-4BF7-A20A-0E4BB3D86904}" type="parTrans" cxnId="{B9BEC433-4077-456B-92C5-6C42F6AFA1FE}">
      <dgm:prSet/>
      <dgm:spPr/>
      <dgm:t>
        <a:bodyPr/>
        <a:lstStyle/>
        <a:p>
          <a:endParaRPr lang="ru-RU"/>
        </a:p>
      </dgm:t>
    </dgm:pt>
    <dgm:pt modelId="{9CD23ABA-E18C-43AA-B1C4-82A27BD1AF61}" type="sibTrans" cxnId="{B9BEC433-4077-456B-92C5-6C42F6AFA1FE}">
      <dgm:prSet/>
      <dgm:spPr/>
      <dgm:t>
        <a:bodyPr/>
        <a:lstStyle/>
        <a:p>
          <a:endParaRPr lang="ru-RU"/>
        </a:p>
      </dgm:t>
    </dgm:pt>
    <dgm:pt modelId="{F2012314-BDAA-401A-B6DB-8BBAC832A54A}">
      <dgm:prSet phldrT="[Текст]" custT="1"/>
      <dgm:spPr/>
      <dgm:t>
        <a:bodyPr/>
        <a:lstStyle/>
        <a:p>
          <a:r>
            <a:rPr lang="ru-RU" sz="1600" b="1" dirty="0" smtClean="0"/>
            <a:t>Оживление</a:t>
          </a:r>
          <a:endParaRPr lang="ru-RU" sz="1600" b="1" dirty="0"/>
        </a:p>
      </dgm:t>
    </dgm:pt>
    <dgm:pt modelId="{0AB9092C-AA62-4179-884D-5661A112FFD1}" type="parTrans" cxnId="{9EAA6841-454B-4741-8311-ED559F70D3A3}">
      <dgm:prSet/>
      <dgm:spPr/>
      <dgm:t>
        <a:bodyPr/>
        <a:lstStyle/>
        <a:p>
          <a:endParaRPr lang="ru-RU"/>
        </a:p>
      </dgm:t>
    </dgm:pt>
    <dgm:pt modelId="{A53872AE-DE1D-4BEA-90A7-FE222E4ABD94}" type="sibTrans" cxnId="{9EAA6841-454B-4741-8311-ED559F70D3A3}">
      <dgm:prSet/>
      <dgm:spPr/>
      <dgm:t>
        <a:bodyPr/>
        <a:lstStyle/>
        <a:p>
          <a:endParaRPr lang="ru-RU"/>
        </a:p>
      </dgm:t>
    </dgm:pt>
    <dgm:pt modelId="{DDD77784-90C8-486C-BB8F-B6A217D17D78}">
      <dgm:prSet phldrT="[Текст]" custT="1"/>
      <dgm:spPr/>
      <dgm:t>
        <a:bodyPr/>
        <a:lstStyle/>
        <a:p>
          <a:r>
            <a:rPr lang="ru-RU" sz="1400" b="1" dirty="0" smtClean="0"/>
            <a:t>«Салат из сказок»</a:t>
          </a:r>
          <a:endParaRPr lang="ru-RU" sz="1400" b="1" dirty="0"/>
        </a:p>
      </dgm:t>
    </dgm:pt>
    <dgm:pt modelId="{E7C74A69-7FC4-4172-A91D-0B2A8B9C4756}" type="parTrans" cxnId="{5FD40B49-FE93-4265-B5CB-2F83EB979D42}">
      <dgm:prSet/>
      <dgm:spPr/>
      <dgm:t>
        <a:bodyPr/>
        <a:lstStyle/>
        <a:p>
          <a:endParaRPr lang="ru-RU"/>
        </a:p>
      </dgm:t>
    </dgm:pt>
    <dgm:pt modelId="{A70870BA-D50E-49BD-8A1F-260BE37B1A10}" type="sibTrans" cxnId="{5FD40B49-FE93-4265-B5CB-2F83EB979D42}">
      <dgm:prSet/>
      <dgm:spPr/>
      <dgm:t>
        <a:bodyPr/>
        <a:lstStyle/>
        <a:p>
          <a:endParaRPr lang="ru-RU"/>
        </a:p>
      </dgm:t>
    </dgm:pt>
    <dgm:pt modelId="{9C3FFF63-F8FA-4696-876A-4630986510E7}">
      <dgm:prSet phldrT="[Текст]" custT="1"/>
      <dgm:spPr/>
      <dgm:t>
        <a:bodyPr/>
        <a:lstStyle/>
        <a:p>
          <a:r>
            <a:rPr lang="ru-RU" sz="1200" b="1" dirty="0" smtClean="0"/>
            <a:t>«Испорченные» сказки</a:t>
          </a:r>
          <a:endParaRPr lang="ru-RU" sz="1200" b="1" dirty="0"/>
        </a:p>
      </dgm:t>
    </dgm:pt>
    <dgm:pt modelId="{9C94A483-BBDD-4657-B8A5-5C9C4B0FA85D}" type="parTrans" cxnId="{8FCDF55E-78E3-47B4-AFDE-233EBB5BCD3C}">
      <dgm:prSet/>
      <dgm:spPr/>
      <dgm:t>
        <a:bodyPr/>
        <a:lstStyle/>
        <a:p>
          <a:endParaRPr lang="ru-RU"/>
        </a:p>
      </dgm:t>
    </dgm:pt>
    <dgm:pt modelId="{C4C60F85-9D0D-4719-94A6-AD42BB09ADC9}" type="sibTrans" cxnId="{8FCDF55E-78E3-47B4-AFDE-233EBB5BCD3C}">
      <dgm:prSet/>
      <dgm:spPr/>
      <dgm:t>
        <a:bodyPr/>
        <a:lstStyle/>
        <a:p>
          <a:endParaRPr lang="ru-RU"/>
        </a:p>
      </dgm:t>
    </dgm:pt>
    <dgm:pt modelId="{59DA5ABD-E803-4F6B-B364-915C1A3327CF}">
      <dgm:prSet phldrT="[Текст]" custT="1"/>
      <dgm:spPr/>
      <dgm:t>
        <a:bodyPr/>
        <a:lstStyle/>
        <a:p>
          <a:r>
            <a:rPr lang="ru-RU" sz="1400" b="1" dirty="0" smtClean="0"/>
            <a:t>Бином фантазии</a:t>
          </a:r>
          <a:endParaRPr lang="ru-RU" sz="1400" b="1" dirty="0"/>
        </a:p>
      </dgm:t>
    </dgm:pt>
    <dgm:pt modelId="{9A140F22-B397-4582-AE18-E0D483D5CC39}" type="parTrans" cxnId="{7EDE769A-A825-4A3A-893C-C2B2DD3B80DD}">
      <dgm:prSet/>
      <dgm:spPr/>
      <dgm:t>
        <a:bodyPr/>
        <a:lstStyle/>
        <a:p>
          <a:endParaRPr lang="ru-RU"/>
        </a:p>
      </dgm:t>
    </dgm:pt>
    <dgm:pt modelId="{C571B435-1B78-4D7D-83CA-D93972485263}" type="sibTrans" cxnId="{7EDE769A-A825-4A3A-893C-C2B2DD3B80DD}">
      <dgm:prSet/>
      <dgm:spPr/>
      <dgm:t>
        <a:bodyPr/>
        <a:lstStyle/>
        <a:p>
          <a:endParaRPr lang="ru-RU"/>
        </a:p>
      </dgm:t>
    </dgm:pt>
    <dgm:pt modelId="{96C2A407-2C96-4584-9AFA-29D2F29FA6EA}">
      <dgm:prSet phldrT="[Текст]" custT="1"/>
      <dgm:spPr/>
      <dgm:t>
        <a:bodyPr/>
        <a:lstStyle/>
        <a:p>
          <a:r>
            <a:rPr lang="ru-RU" sz="1400" b="1" dirty="0" smtClean="0"/>
            <a:t>Фантастическое вычитание</a:t>
          </a:r>
          <a:endParaRPr lang="ru-RU" sz="1400" b="1" dirty="0"/>
        </a:p>
      </dgm:t>
    </dgm:pt>
    <dgm:pt modelId="{EDD8F986-510F-4490-AB89-173D36DFF0E7}" type="parTrans" cxnId="{7DA9B82B-EBC2-4200-BA9A-64B1CBB70E55}">
      <dgm:prSet/>
      <dgm:spPr/>
      <dgm:t>
        <a:bodyPr/>
        <a:lstStyle/>
        <a:p>
          <a:endParaRPr lang="ru-RU"/>
        </a:p>
      </dgm:t>
    </dgm:pt>
    <dgm:pt modelId="{5E8AD439-A813-4739-8777-1003F2FB520A}" type="sibTrans" cxnId="{7DA9B82B-EBC2-4200-BA9A-64B1CBB70E55}">
      <dgm:prSet/>
      <dgm:spPr/>
      <dgm:t>
        <a:bodyPr/>
        <a:lstStyle/>
        <a:p>
          <a:endParaRPr lang="ru-RU"/>
        </a:p>
      </dgm:t>
    </dgm:pt>
    <dgm:pt modelId="{976CD4CA-38F8-4693-B1C8-4611EE560925}">
      <dgm:prSet phldrT="[Текст]" custT="1"/>
      <dgm:spPr/>
      <dgm:t>
        <a:bodyPr/>
        <a:lstStyle/>
        <a:p>
          <a:r>
            <a:rPr lang="ru-RU" sz="1400" b="1" dirty="0" smtClean="0"/>
            <a:t>Метод «золотой рыбки»</a:t>
          </a:r>
          <a:endParaRPr lang="ru-RU" sz="1400" b="1" dirty="0"/>
        </a:p>
      </dgm:t>
    </dgm:pt>
    <dgm:pt modelId="{21A72AC6-1EBE-43E9-8C4C-10C28B93ECBC}" type="parTrans" cxnId="{CD9371E0-979C-421C-BC02-17F73C11EA4E}">
      <dgm:prSet/>
      <dgm:spPr/>
      <dgm:t>
        <a:bodyPr/>
        <a:lstStyle/>
        <a:p>
          <a:endParaRPr lang="ru-RU"/>
        </a:p>
      </dgm:t>
    </dgm:pt>
    <dgm:pt modelId="{13CFD3D6-801A-403A-8F27-D4882451F588}" type="sibTrans" cxnId="{CD9371E0-979C-421C-BC02-17F73C11EA4E}">
      <dgm:prSet/>
      <dgm:spPr/>
      <dgm:t>
        <a:bodyPr/>
        <a:lstStyle/>
        <a:p>
          <a:endParaRPr lang="ru-RU"/>
        </a:p>
      </dgm:t>
    </dgm:pt>
    <dgm:pt modelId="{F11651CF-E9EF-4E2C-A57C-455063FA9C73}">
      <dgm:prSet phldrT="[Текст]" custT="1"/>
      <dgm:spPr/>
      <dgm:t>
        <a:bodyPr/>
        <a:lstStyle/>
        <a:p>
          <a:r>
            <a:rPr lang="ru-RU" sz="1400" b="1" dirty="0" smtClean="0"/>
            <a:t>Метод «снежного кома»</a:t>
          </a:r>
          <a:endParaRPr lang="ru-RU" sz="1400" b="1" dirty="0"/>
        </a:p>
      </dgm:t>
    </dgm:pt>
    <dgm:pt modelId="{3AD32EEE-A318-4C49-B450-66E3B7D81EB6}" type="parTrans" cxnId="{0DF45FB2-7FFE-4D0C-90B6-5D02AAFEAC4E}">
      <dgm:prSet/>
      <dgm:spPr/>
      <dgm:t>
        <a:bodyPr/>
        <a:lstStyle/>
        <a:p>
          <a:endParaRPr lang="ru-RU"/>
        </a:p>
      </dgm:t>
    </dgm:pt>
    <dgm:pt modelId="{64AB10BE-322E-47D8-A79A-0A76719EC2AD}" type="sibTrans" cxnId="{0DF45FB2-7FFE-4D0C-90B6-5D02AAFEAC4E}">
      <dgm:prSet/>
      <dgm:spPr/>
      <dgm:t>
        <a:bodyPr/>
        <a:lstStyle/>
        <a:p>
          <a:endParaRPr lang="ru-RU"/>
        </a:p>
      </dgm:t>
    </dgm:pt>
    <dgm:pt modelId="{B5E38B6B-97C1-4F5D-992F-0E0F8F01558D}">
      <dgm:prSet phldrT="[Текст]" custT="1"/>
      <dgm:spPr/>
      <dgm:t>
        <a:bodyPr/>
        <a:lstStyle/>
        <a:p>
          <a:r>
            <a:rPr lang="ru-RU" sz="1400" b="1" dirty="0" smtClean="0"/>
            <a:t>Карты </a:t>
          </a:r>
          <a:r>
            <a:rPr lang="ru-RU" sz="1400" b="1" dirty="0" err="1" smtClean="0"/>
            <a:t>Проппа</a:t>
          </a:r>
          <a:endParaRPr lang="ru-RU" sz="1400" b="1" dirty="0"/>
        </a:p>
      </dgm:t>
    </dgm:pt>
    <dgm:pt modelId="{9E2F923A-9510-47FF-951F-2A4EAE3B9536}" type="parTrans" cxnId="{18BC1C85-8C59-48AA-842B-261FA26A06B8}">
      <dgm:prSet/>
      <dgm:spPr/>
      <dgm:t>
        <a:bodyPr/>
        <a:lstStyle/>
        <a:p>
          <a:endParaRPr lang="ru-RU"/>
        </a:p>
      </dgm:t>
    </dgm:pt>
    <dgm:pt modelId="{F7824C66-FE62-4A8F-82BD-4C66B135FD3A}" type="sibTrans" cxnId="{18BC1C85-8C59-48AA-842B-261FA26A06B8}">
      <dgm:prSet/>
      <dgm:spPr/>
      <dgm:t>
        <a:bodyPr/>
        <a:lstStyle/>
        <a:p>
          <a:endParaRPr lang="ru-RU"/>
        </a:p>
      </dgm:t>
    </dgm:pt>
    <dgm:pt modelId="{84EE66F5-5877-403F-9065-E44B117D6714}">
      <dgm:prSet phldrT="[Текст]" custT="1"/>
      <dgm:spPr/>
      <dgm:t>
        <a:bodyPr/>
        <a:lstStyle/>
        <a:p>
          <a:r>
            <a:rPr lang="ru-RU" sz="1400" b="1" dirty="0" smtClean="0"/>
            <a:t>Сказки с противоречиями</a:t>
          </a:r>
          <a:endParaRPr lang="ru-RU" sz="1400" b="1" dirty="0"/>
        </a:p>
      </dgm:t>
    </dgm:pt>
    <dgm:pt modelId="{18A74618-984C-4B9F-8649-283CB9C14843}" type="parTrans" cxnId="{BF5188FE-3E0F-4CBE-8099-D167AC707109}">
      <dgm:prSet/>
      <dgm:spPr/>
      <dgm:t>
        <a:bodyPr/>
        <a:lstStyle/>
        <a:p>
          <a:endParaRPr lang="ru-RU"/>
        </a:p>
      </dgm:t>
    </dgm:pt>
    <dgm:pt modelId="{8F7285D4-E4D2-48D4-A8D4-0DCF2FC88BA3}" type="sibTrans" cxnId="{BF5188FE-3E0F-4CBE-8099-D167AC707109}">
      <dgm:prSet/>
      <dgm:spPr/>
      <dgm:t>
        <a:bodyPr/>
        <a:lstStyle/>
        <a:p>
          <a:endParaRPr lang="ru-RU"/>
        </a:p>
      </dgm:t>
    </dgm:pt>
    <dgm:pt modelId="{CAAD0A47-AEEC-49B3-B6AC-19003247B0CE}" type="pres">
      <dgm:prSet presAssocID="{42AF191E-9F52-4D78-BDEB-04A883C99F98}" presName="Name0" presStyleCnt="0">
        <dgm:presLayoutVars>
          <dgm:dir/>
          <dgm:resizeHandles val="exact"/>
        </dgm:presLayoutVars>
      </dgm:prSet>
      <dgm:spPr/>
      <dgm:t>
        <a:bodyPr/>
        <a:lstStyle/>
        <a:p>
          <a:endParaRPr lang="ru-RU"/>
        </a:p>
      </dgm:t>
    </dgm:pt>
    <dgm:pt modelId="{2DD9240C-297E-422D-8CBB-4BB49598F6FB}" type="pres">
      <dgm:prSet presAssocID="{9ECE77E2-741C-4B9D-8196-8C516B778D9F}" presName="compNode" presStyleCnt="0"/>
      <dgm:spPr/>
    </dgm:pt>
    <dgm:pt modelId="{56D6583D-713D-4F60-805C-6EBB7A23DAA8}" type="pres">
      <dgm:prSet presAssocID="{9ECE77E2-741C-4B9D-8196-8C516B778D9F}" presName="pictRect" presStyleLbl="node1" presStyleIdx="0" presStyleCnt="12" custScaleX="87521" custScaleY="114648"/>
      <dgm:spPr>
        <a:blipFill rotWithShape="1">
          <a:blip xmlns:r="http://schemas.openxmlformats.org/officeDocument/2006/relationships" r:embed="rId1"/>
          <a:stretch>
            <a:fillRect/>
          </a:stretch>
        </a:blipFill>
      </dgm:spPr>
    </dgm:pt>
    <dgm:pt modelId="{CBC68E55-3C23-4E23-A6F8-046AABF284DD}" type="pres">
      <dgm:prSet presAssocID="{9ECE77E2-741C-4B9D-8196-8C516B778D9F}" presName="textRect" presStyleLbl="revTx" presStyleIdx="0" presStyleCnt="12" custLinFactNeighborY="-8686">
        <dgm:presLayoutVars>
          <dgm:bulletEnabled val="1"/>
        </dgm:presLayoutVars>
      </dgm:prSet>
      <dgm:spPr/>
      <dgm:t>
        <a:bodyPr/>
        <a:lstStyle/>
        <a:p>
          <a:endParaRPr lang="ru-RU"/>
        </a:p>
      </dgm:t>
    </dgm:pt>
    <dgm:pt modelId="{41ADD01E-86D8-4F57-A30C-82A6C3E9C93B}" type="pres">
      <dgm:prSet presAssocID="{1EB0D396-DA6A-4B36-BDEF-B0E6216FB57F}" presName="sibTrans" presStyleLbl="sibTrans2D1" presStyleIdx="0" presStyleCnt="0"/>
      <dgm:spPr/>
      <dgm:t>
        <a:bodyPr/>
        <a:lstStyle/>
        <a:p>
          <a:endParaRPr lang="ru-RU"/>
        </a:p>
      </dgm:t>
    </dgm:pt>
    <dgm:pt modelId="{95A56D9B-5833-4F25-8C13-F11A05F6568D}" type="pres">
      <dgm:prSet presAssocID="{9550B550-4274-4F05-BEF8-EBDFEA55475B}" presName="compNode" presStyleCnt="0"/>
      <dgm:spPr/>
    </dgm:pt>
    <dgm:pt modelId="{EAD99384-0BC1-4DC5-BE4B-28990EF24E4B}" type="pres">
      <dgm:prSet presAssocID="{9550B550-4274-4F05-BEF8-EBDFEA55475B}" presName="pictRect" presStyleLbl="node1" presStyleIdx="1" presStyleCnt="12" custScaleX="82980" custScaleY="103270"/>
      <dgm:spPr>
        <a:blipFill rotWithShape="1">
          <a:blip xmlns:r="http://schemas.openxmlformats.org/officeDocument/2006/relationships" r:embed="rId2"/>
          <a:stretch>
            <a:fillRect/>
          </a:stretch>
        </a:blipFill>
      </dgm:spPr>
      <dgm:t>
        <a:bodyPr/>
        <a:lstStyle/>
        <a:p>
          <a:endParaRPr lang="ru-RU"/>
        </a:p>
      </dgm:t>
    </dgm:pt>
    <dgm:pt modelId="{8384A331-89E3-479F-8A66-CC30696E8423}" type="pres">
      <dgm:prSet presAssocID="{9550B550-4274-4F05-BEF8-EBDFEA55475B}" presName="textRect" presStyleLbl="revTx" presStyleIdx="1" presStyleCnt="12" custScaleX="119345">
        <dgm:presLayoutVars>
          <dgm:bulletEnabled val="1"/>
        </dgm:presLayoutVars>
      </dgm:prSet>
      <dgm:spPr/>
      <dgm:t>
        <a:bodyPr/>
        <a:lstStyle/>
        <a:p>
          <a:endParaRPr lang="ru-RU"/>
        </a:p>
      </dgm:t>
    </dgm:pt>
    <dgm:pt modelId="{65D67B16-CD23-4846-9D84-45B78D1DA515}" type="pres">
      <dgm:prSet presAssocID="{E2A1D098-69E5-4337-B896-65349AAF6DF7}" presName="sibTrans" presStyleLbl="sibTrans2D1" presStyleIdx="0" presStyleCnt="0"/>
      <dgm:spPr/>
      <dgm:t>
        <a:bodyPr/>
        <a:lstStyle/>
        <a:p>
          <a:endParaRPr lang="ru-RU"/>
        </a:p>
      </dgm:t>
    </dgm:pt>
    <dgm:pt modelId="{02778610-29A7-49CC-BEB5-535194C06759}" type="pres">
      <dgm:prSet presAssocID="{DDD77784-90C8-486C-BB8F-B6A217D17D78}" presName="compNode" presStyleCnt="0"/>
      <dgm:spPr/>
    </dgm:pt>
    <dgm:pt modelId="{3C51D1C0-9B68-4F5B-8CE3-5771D828F14A}" type="pres">
      <dgm:prSet presAssocID="{DDD77784-90C8-486C-BB8F-B6A217D17D78}" presName="pictRect" presStyleLbl="node1" presStyleIdx="2" presStyleCnt="12" custScaleX="83569" custScaleY="100628"/>
      <dgm:spPr>
        <a:blipFill rotWithShape="1">
          <a:blip xmlns:r="http://schemas.openxmlformats.org/officeDocument/2006/relationships" r:embed="rId3"/>
          <a:stretch>
            <a:fillRect/>
          </a:stretch>
        </a:blipFill>
      </dgm:spPr>
      <dgm:t>
        <a:bodyPr/>
        <a:lstStyle/>
        <a:p>
          <a:endParaRPr lang="ru-RU"/>
        </a:p>
      </dgm:t>
    </dgm:pt>
    <dgm:pt modelId="{6A8C71A9-81DD-470D-890A-CE5F050637BC}" type="pres">
      <dgm:prSet presAssocID="{DDD77784-90C8-486C-BB8F-B6A217D17D78}" presName="textRect" presStyleLbl="revTx" presStyleIdx="2" presStyleCnt="12">
        <dgm:presLayoutVars>
          <dgm:bulletEnabled val="1"/>
        </dgm:presLayoutVars>
      </dgm:prSet>
      <dgm:spPr/>
      <dgm:t>
        <a:bodyPr/>
        <a:lstStyle/>
        <a:p>
          <a:endParaRPr lang="ru-RU"/>
        </a:p>
      </dgm:t>
    </dgm:pt>
    <dgm:pt modelId="{1E94A623-8404-4377-99CC-DE66785A0886}" type="pres">
      <dgm:prSet presAssocID="{A70870BA-D50E-49BD-8A1F-260BE37B1A10}" presName="sibTrans" presStyleLbl="sibTrans2D1" presStyleIdx="0" presStyleCnt="0"/>
      <dgm:spPr/>
      <dgm:t>
        <a:bodyPr/>
        <a:lstStyle/>
        <a:p>
          <a:endParaRPr lang="ru-RU"/>
        </a:p>
      </dgm:t>
    </dgm:pt>
    <dgm:pt modelId="{E4EE0618-2E0C-4E80-B70C-A15D491D5ABF}" type="pres">
      <dgm:prSet presAssocID="{59DA5ABD-E803-4F6B-B364-915C1A3327CF}" presName="compNode" presStyleCnt="0"/>
      <dgm:spPr/>
    </dgm:pt>
    <dgm:pt modelId="{DF63EEFC-2ED8-4A02-9B66-8445AEC3FD52}" type="pres">
      <dgm:prSet presAssocID="{59DA5ABD-E803-4F6B-B364-915C1A3327CF}" presName="pictRect" presStyleLbl="node1" presStyleIdx="3" presStyleCnt="12" custScaleX="80937" custScaleY="111196" custLinFactNeighborY="2921"/>
      <dgm:spPr>
        <a:blipFill rotWithShape="1">
          <a:blip xmlns:r="http://schemas.openxmlformats.org/officeDocument/2006/relationships" r:embed="rId4"/>
          <a:stretch>
            <a:fillRect/>
          </a:stretch>
        </a:blipFill>
      </dgm:spPr>
      <dgm:t>
        <a:bodyPr/>
        <a:lstStyle/>
        <a:p>
          <a:endParaRPr lang="ru-RU"/>
        </a:p>
      </dgm:t>
    </dgm:pt>
    <dgm:pt modelId="{8586DCD9-C288-4C23-9FC2-053B0EAA0014}" type="pres">
      <dgm:prSet presAssocID="{59DA5ABD-E803-4F6B-B364-915C1A3327CF}" presName="textRect" presStyleLbl="revTx" presStyleIdx="3" presStyleCnt="12" custScaleX="114638">
        <dgm:presLayoutVars>
          <dgm:bulletEnabled val="1"/>
        </dgm:presLayoutVars>
      </dgm:prSet>
      <dgm:spPr/>
      <dgm:t>
        <a:bodyPr/>
        <a:lstStyle/>
        <a:p>
          <a:endParaRPr lang="ru-RU"/>
        </a:p>
      </dgm:t>
    </dgm:pt>
    <dgm:pt modelId="{E10EEB4C-0252-4C96-A647-80943F30D57C}" type="pres">
      <dgm:prSet presAssocID="{C571B435-1B78-4D7D-83CA-D93972485263}" presName="sibTrans" presStyleLbl="sibTrans2D1" presStyleIdx="0" presStyleCnt="0"/>
      <dgm:spPr/>
      <dgm:t>
        <a:bodyPr/>
        <a:lstStyle/>
        <a:p>
          <a:endParaRPr lang="ru-RU"/>
        </a:p>
      </dgm:t>
    </dgm:pt>
    <dgm:pt modelId="{57BA3C63-51C4-4283-BB21-EEFAA979EAAC}" type="pres">
      <dgm:prSet presAssocID="{F2012314-BDAA-401A-B6DB-8BBAC832A54A}" presName="compNode" presStyleCnt="0"/>
      <dgm:spPr/>
    </dgm:pt>
    <dgm:pt modelId="{010A8CAE-D5D9-42A4-9D61-A13CB9B3038C}" type="pres">
      <dgm:prSet presAssocID="{F2012314-BDAA-401A-B6DB-8BBAC832A54A}" presName="pictRect" presStyleLbl="node1" presStyleIdx="4" presStyleCnt="12" custScaleX="80337" custScaleY="101589"/>
      <dgm:spPr>
        <a:blipFill rotWithShape="1">
          <a:blip xmlns:r="http://schemas.openxmlformats.org/officeDocument/2006/relationships" r:embed="rId5"/>
          <a:stretch>
            <a:fillRect/>
          </a:stretch>
        </a:blipFill>
      </dgm:spPr>
      <dgm:t>
        <a:bodyPr/>
        <a:lstStyle/>
        <a:p>
          <a:endParaRPr lang="ru-RU"/>
        </a:p>
      </dgm:t>
    </dgm:pt>
    <dgm:pt modelId="{99E646DE-CACD-4B47-8FC9-4819ABBB4C29}" type="pres">
      <dgm:prSet presAssocID="{F2012314-BDAA-401A-B6DB-8BBAC832A54A}" presName="textRect" presStyleLbl="revTx" presStyleIdx="4" presStyleCnt="12">
        <dgm:presLayoutVars>
          <dgm:bulletEnabled val="1"/>
        </dgm:presLayoutVars>
      </dgm:prSet>
      <dgm:spPr/>
      <dgm:t>
        <a:bodyPr/>
        <a:lstStyle/>
        <a:p>
          <a:endParaRPr lang="ru-RU"/>
        </a:p>
      </dgm:t>
    </dgm:pt>
    <dgm:pt modelId="{7D3A4B9C-7D07-4A2C-903F-C91AE6283F21}" type="pres">
      <dgm:prSet presAssocID="{A53872AE-DE1D-4BEA-90A7-FE222E4ABD94}" presName="sibTrans" presStyleLbl="sibTrans2D1" presStyleIdx="0" presStyleCnt="0"/>
      <dgm:spPr/>
      <dgm:t>
        <a:bodyPr/>
        <a:lstStyle/>
        <a:p>
          <a:endParaRPr lang="ru-RU"/>
        </a:p>
      </dgm:t>
    </dgm:pt>
    <dgm:pt modelId="{96AF35C0-7D93-43A0-964E-6A83324527B8}" type="pres">
      <dgm:prSet presAssocID="{9C3FFF63-F8FA-4696-876A-4630986510E7}" presName="compNode" presStyleCnt="0"/>
      <dgm:spPr/>
    </dgm:pt>
    <dgm:pt modelId="{9B82BDB5-5B68-4148-9164-304F25CD20E1}" type="pres">
      <dgm:prSet presAssocID="{9C3FFF63-F8FA-4696-876A-4630986510E7}" presName="pictRect" presStyleLbl="node1" presStyleIdx="5" presStyleCnt="12" custScaleX="84995" custScaleY="104070"/>
      <dgm:spPr>
        <a:blipFill rotWithShape="1">
          <a:blip xmlns:r="http://schemas.openxmlformats.org/officeDocument/2006/relationships" r:embed="rId6"/>
          <a:stretch>
            <a:fillRect/>
          </a:stretch>
        </a:blipFill>
      </dgm:spPr>
    </dgm:pt>
    <dgm:pt modelId="{E152F61A-6613-4FFF-8B57-4C7EB44C9D74}" type="pres">
      <dgm:prSet presAssocID="{9C3FFF63-F8FA-4696-876A-4630986510E7}" presName="textRect" presStyleLbl="revTx" presStyleIdx="5" presStyleCnt="12">
        <dgm:presLayoutVars>
          <dgm:bulletEnabled val="1"/>
        </dgm:presLayoutVars>
      </dgm:prSet>
      <dgm:spPr/>
      <dgm:t>
        <a:bodyPr/>
        <a:lstStyle/>
        <a:p>
          <a:endParaRPr lang="ru-RU"/>
        </a:p>
      </dgm:t>
    </dgm:pt>
    <dgm:pt modelId="{1D5B80D2-E472-4C19-99C5-BF970D37C5EF}" type="pres">
      <dgm:prSet presAssocID="{C4C60F85-9D0D-4719-94A6-AD42BB09ADC9}" presName="sibTrans" presStyleLbl="sibTrans2D1" presStyleIdx="0" presStyleCnt="0"/>
      <dgm:spPr/>
      <dgm:t>
        <a:bodyPr/>
        <a:lstStyle/>
        <a:p>
          <a:endParaRPr lang="ru-RU"/>
        </a:p>
      </dgm:t>
    </dgm:pt>
    <dgm:pt modelId="{0C8AF595-784F-4FB1-9B00-16EB53DF503D}" type="pres">
      <dgm:prSet presAssocID="{0AA7E080-D53A-4C44-9B66-59E356F82DDC}" presName="compNode" presStyleCnt="0"/>
      <dgm:spPr/>
    </dgm:pt>
    <dgm:pt modelId="{2B317B63-F86A-420F-826C-0F7E4EAF02B8}" type="pres">
      <dgm:prSet presAssocID="{0AA7E080-D53A-4C44-9B66-59E356F82DDC}" presName="pictRect" presStyleLbl="node1" presStyleIdx="6" presStyleCnt="12" custScaleX="81985" custScaleY="120210"/>
      <dgm:spPr>
        <a:blipFill rotWithShape="1">
          <a:blip xmlns:r="http://schemas.openxmlformats.org/officeDocument/2006/relationships" r:embed="rId7"/>
          <a:stretch>
            <a:fillRect/>
          </a:stretch>
        </a:blipFill>
      </dgm:spPr>
      <dgm:t>
        <a:bodyPr/>
        <a:lstStyle/>
        <a:p>
          <a:endParaRPr lang="ru-RU"/>
        </a:p>
      </dgm:t>
    </dgm:pt>
    <dgm:pt modelId="{BCFD7591-02ED-43C2-8B9F-FACB4BC07FAC}" type="pres">
      <dgm:prSet presAssocID="{0AA7E080-D53A-4C44-9B66-59E356F82DDC}" presName="textRect" presStyleLbl="revTx" presStyleIdx="6" presStyleCnt="12">
        <dgm:presLayoutVars>
          <dgm:bulletEnabled val="1"/>
        </dgm:presLayoutVars>
      </dgm:prSet>
      <dgm:spPr/>
      <dgm:t>
        <a:bodyPr/>
        <a:lstStyle/>
        <a:p>
          <a:endParaRPr lang="ru-RU"/>
        </a:p>
      </dgm:t>
    </dgm:pt>
    <dgm:pt modelId="{A174D92E-093D-4E22-8304-98E6AFFCDCCE}" type="pres">
      <dgm:prSet presAssocID="{9CD23ABA-E18C-43AA-B1C4-82A27BD1AF61}" presName="sibTrans" presStyleLbl="sibTrans2D1" presStyleIdx="0" presStyleCnt="0"/>
      <dgm:spPr/>
      <dgm:t>
        <a:bodyPr/>
        <a:lstStyle/>
        <a:p>
          <a:endParaRPr lang="ru-RU"/>
        </a:p>
      </dgm:t>
    </dgm:pt>
    <dgm:pt modelId="{792941E9-84A3-44FC-96D9-C7039CE079D1}" type="pres">
      <dgm:prSet presAssocID="{96C2A407-2C96-4584-9AFA-29D2F29FA6EA}" presName="compNode" presStyleCnt="0"/>
      <dgm:spPr/>
    </dgm:pt>
    <dgm:pt modelId="{75E6AC22-C02B-46E2-98AF-DBB40D77959A}" type="pres">
      <dgm:prSet presAssocID="{96C2A407-2C96-4584-9AFA-29D2F29FA6EA}" presName="pictRect" presStyleLbl="node1" presStyleIdx="7" presStyleCnt="12" custScaleX="78976" custScaleY="120730"/>
      <dgm:spPr>
        <a:blipFill rotWithShape="1">
          <a:blip xmlns:r="http://schemas.openxmlformats.org/officeDocument/2006/relationships" r:embed="rId8"/>
          <a:stretch>
            <a:fillRect/>
          </a:stretch>
        </a:blipFill>
      </dgm:spPr>
      <dgm:t>
        <a:bodyPr/>
        <a:lstStyle/>
        <a:p>
          <a:endParaRPr lang="ru-RU"/>
        </a:p>
      </dgm:t>
    </dgm:pt>
    <dgm:pt modelId="{4BA674F8-C00D-465C-AA52-9089E4F94736}" type="pres">
      <dgm:prSet presAssocID="{96C2A407-2C96-4584-9AFA-29D2F29FA6EA}" presName="textRect" presStyleLbl="revTx" presStyleIdx="7" presStyleCnt="12" custScaleX="121659">
        <dgm:presLayoutVars>
          <dgm:bulletEnabled val="1"/>
        </dgm:presLayoutVars>
      </dgm:prSet>
      <dgm:spPr/>
      <dgm:t>
        <a:bodyPr/>
        <a:lstStyle/>
        <a:p>
          <a:endParaRPr lang="ru-RU"/>
        </a:p>
      </dgm:t>
    </dgm:pt>
    <dgm:pt modelId="{E45B2727-789E-49E5-B6FA-B1958584DC43}" type="pres">
      <dgm:prSet presAssocID="{5E8AD439-A813-4739-8777-1003F2FB520A}" presName="sibTrans" presStyleLbl="sibTrans2D1" presStyleIdx="0" presStyleCnt="0"/>
      <dgm:spPr/>
      <dgm:t>
        <a:bodyPr/>
        <a:lstStyle/>
        <a:p>
          <a:endParaRPr lang="ru-RU"/>
        </a:p>
      </dgm:t>
    </dgm:pt>
    <dgm:pt modelId="{7F98E589-ED30-49E1-869E-43AD3ED487B6}" type="pres">
      <dgm:prSet presAssocID="{976CD4CA-38F8-4693-B1C8-4611EE560925}" presName="compNode" presStyleCnt="0"/>
      <dgm:spPr/>
    </dgm:pt>
    <dgm:pt modelId="{4CB11306-9F31-4B78-A8AD-58F5EC5E4676}" type="pres">
      <dgm:prSet presAssocID="{976CD4CA-38F8-4693-B1C8-4611EE560925}" presName="pictRect" presStyleLbl="node1" presStyleIdx="8" presStyleCnt="12" custScaleX="85839" custScaleY="103173"/>
      <dgm:spPr>
        <a:blipFill rotWithShape="1">
          <a:blip xmlns:r="http://schemas.openxmlformats.org/officeDocument/2006/relationships" r:embed="rId9"/>
          <a:stretch>
            <a:fillRect/>
          </a:stretch>
        </a:blipFill>
      </dgm:spPr>
    </dgm:pt>
    <dgm:pt modelId="{EB24ED68-E6CA-4770-AB61-BD1F322F7779}" type="pres">
      <dgm:prSet presAssocID="{976CD4CA-38F8-4693-B1C8-4611EE560925}" presName="textRect" presStyleLbl="revTx" presStyleIdx="8" presStyleCnt="12" custScaleX="112619" custLinFactNeighborY="-17896">
        <dgm:presLayoutVars>
          <dgm:bulletEnabled val="1"/>
        </dgm:presLayoutVars>
      </dgm:prSet>
      <dgm:spPr/>
      <dgm:t>
        <a:bodyPr/>
        <a:lstStyle/>
        <a:p>
          <a:endParaRPr lang="ru-RU"/>
        </a:p>
      </dgm:t>
    </dgm:pt>
    <dgm:pt modelId="{A16E360C-24B4-4C06-9C11-BE0B460078B1}" type="pres">
      <dgm:prSet presAssocID="{13CFD3D6-801A-403A-8F27-D4882451F588}" presName="sibTrans" presStyleLbl="sibTrans2D1" presStyleIdx="0" presStyleCnt="0"/>
      <dgm:spPr/>
      <dgm:t>
        <a:bodyPr/>
        <a:lstStyle/>
        <a:p>
          <a:endParaRPr lang="ru-RU"/>
        </a:p>
      </dgm:t>
    </dgm:pt>
    <dgm:pt modelId="{95F53AD7-A958-4D65-A346-536A9F4AE3D9}" type="pres">
      <dgm:prSet presAssocID="{F11651CF-E9EF-4E2C-A57C-455063FA9C73}" presName="compNode" presStyleCnt="0"/>
      <dgm:spPr/>
    </dgm:pt>
    <dgm:pt modelId="{20DE89F9-0DE9-4CB7-BE6A-EB78E213FF02}" type="pres">
      <dgm:prSet presAssocID="{F11651CF-E9EF-4E2C-A57C-455063FA9C73}" presName="pictRect" presStyleLbl="node1" presStyleIdx="9" presStyleCnt="12" custScaleX="70066" custScaleY="83261"/>
      <dgm:spPr>
        <a:blipFill rotWithShape="1">
          <a:blip xmlns:r="http://schemas.openxmlformats.org/officeDocument/2006/relationships" r:embed="rId10"/>
          <a:stretch>
            <a:fillRect/>
          </a:stretch>
        </a:blipFill>
      </dgm:spPr>
    </dgm:pt>
    <dgm:pt modelId="{587B7B46-EB79-48CA-8ADC-BB2D4C633232}" type="pres">
      <dgm:prSet presAssocID="{F11651CF-E9EF-4E2C-A57C-455063FA9C73}" presName="textRect" presStyleLbl="revTx" presStyleIdx="9" presStyleCnt="12" custScaleX="115545" custLinFactNeighborY="-16751">
        <dgm:presLayoutVars>
          <dgm:bulletEnabled val="1"/>
        </dgm:presLayoutVars>
      </dgm:prSet>
      <dgm:spPr/>
      <dgm:t>
        <a:bodyPr/>
        <a:lstStyle/>
        <a:p>
          <a:endParaRPr lang="ru-RU"/>
        </a:p>
      </dgm:t>
    </dgm:pt>
    <dgm:pt modelId="{65997FED-CA94-4FD1-B63D-5B18A906C750}" type="pres">
      <dgm:prSet presAssocID="{64AB10BE-322E-47D8-A79A-0A76719EC2AD}" presName="sibTrans" presStyleLbl="sibTrans2D1" presStyleIdx="0" presStyleCnt="0"/>
      <dgm:spPr/>
      <dgm:t>
        <a:bodyPr/>
        <a:lstStyle/>
        <a:p>
          <a:endParaRPr lang="ru-RU"/>
        </a:p>
      </dgm:t>
    </dgm:pt>
    <dgm:pt modelId="{599B665C-6453-4B5E-8E82-B5946550143A}" type="pres">
      <dgm:prSet presAssocID="{B5E38B6B-97C1-4F5D-992F-0E0F8F01558D}" presName="compNode" presStyleCnt="0"/>
      <dgm:spPr/>
    </dgm:pt>
    <dgm:pt modelId="{D6EF7572-F020-4D14-846C-701AF39EE768}" type="pres">
      <dgm:prSet presAssocID="{B5E38B6B-97C1-4F5D-992F-0E0F8F01558D}" presName="pictRect" presStyleLbl="node1" presStyleIdx="10" presStyleCnt="12" custScaleX="72174" custScaleY="101310"/>
      <dgm:spPr>
        <a:blipFill rotWithShape="1">
          <a:blip xmlns:r="http://schemas.openxmlformats.org/officeDocument/2006/relationships" r:embed="rId11"/>
          <a:stretch>
            <a:fillRect/>
          </a:stretch>
        </a:blipFill>
      </dgm:spPr>
    </dgm:pt>
    <dgm:pt modelId="{E29CD3E8-6DB5-437E-ACB6-9FB123A3FF22}" type="pres">
      <dgm:prSet presAssocID="{B5E38B6B-97C1-4F5D-992F-0E0F8F01558D}" presName="textRect" presStyleLbl="revTx" presStyleIdx="10" presStyleCnt="12">
        <dgm:presLayoutVars>
          <dgm:bulletEnabled val="1"/>
        </dgm:presLayoutVars>
      </dgm:prSet>
      <dgm:spPr/>
      <dgm:t>
        <a:bodyPr/>
        <a:lstStyle/>
        <a:p>
          <a:endParaRPr lang="ru-RU"/>
        </a:p>
      </dgm:t>
    </dgm:pt>
    <dgm:pt modelId="{F0C92ACE-EF24-4265-96FC-DC7D02CD03CB}" type="pres">
      <dgm:prSet presAssocID="{F7824C66-FE62-4A8F-82BD-4C66B135FD3A}" presName="sibTrans" presStyleLbl="sibTrans2D1" presStyleIdx="0" presStyleCnt="0"/>
      <dgm:spPr/>
      <dgm:t>
        <a:bodyPr/>
        <a:lstStyle/>
        <a:p>
          <a:endParaRPr lang="ru-RU"/>
        </a:p>
      </dgm:t>
    </dgm:pt>
    <dgm:pt modelId="{87F50C79-ADA5-4331-9C11-ECA1717C68EA}" type="pres">
      <dgm:prSet presAssocID="{84EE66F5-5877-403F-9065-E44B117D6714}" presName="compNode" presStyleCnt="0"/>
      <dgm:spPr/>
    </dgm:pt>
    <dgm:pt modelId="{61CF2B40-2E25-4003-BA1D-F69E98BA72A9}" type="pres">
      <dgm:prSet presAssocID="{84EE66F5-5877-403F-9065-E44B117D6714}" presName="pictRect" presStyleLbl="node1" presStyleIdx="11" presStyleCnt="12" custScaleX="67799" custScaleY="77101"/>
      <dgm:spPr>
        <a:blipFill rotWithShape="1">
          <a:blip xmlns:r="http://schemas.openxmlformats.org/officeDocument/2006/relationships" r:embed="rId12"/>
          <a:stretch>
            <a:fillRect/>
          </a:stretch>
        </a:blipFill>
        <a:ln>
          <a:solidFill>
            <a:schemeClr val="accent4">
              <a:lumMod val="60000"/>
              <a:lumOff val="40000"/>
            </a:schemeClr>
          </a:solidFill>
        </a:ln>
      </dgm:spPr>
    </dgm:pt>
    <dgm:pt modelId="{97DE9052-B07D-4159-A621-130BE8C749F2}" type="pres">
      <dgm:prSet presAssocID="{84EE66F5-5877-403F-9065-E44B117D6714}" presName="textRect" presStyleLbl="revTx" presStyleIdx="11" presStyleCnt="12" custScaleX="120588" custLinFactNeighborY="-16242">
        <dgm:presLayoutVars>
          <dgm:bulletEnabled val="1"/>
        </dgm:presLayoutVars>
      </dgm:prSet>
      <dgm:spPr/>
      <dgm:t>
        <a:bodyPr/>
        <a:lstStyle/>
        <a:p>
          <a:endParaRPr lang="ru-RU"/>
        </a:p>
      </dgm:t>
    </dgm:pt>
  </dgm:ptLst>
  <dgm:cxnLst>
    <dgm:cxn modelId="{9EAA6841-454B-4741-8311-ED559F70D3A3}" srcId="{42AF191E-9F52-4D78-BDEB-04A883C99F98}" destId="{F2012314-BDAA-401A-B6DB-8BBAC832A54A}" srcOrd="4" destOrd="0" parTransId="{0AB9092C-AA62-4179-884D-5661A112FFD1}" sibTransId="{A53872AE-DE1D-4BEA-90A7-FE222E4ABD94}"/>
    <dgm:cxn modelId="{2712D116-82B9-42AA-A9B6-401E6AE8A949}" type="presOf" srcId="{42AF191E-9F52-4D78-BDEB-04A883C99F98}" destId="{CAAD0A47-AEEC-49B3-B6AC-19003247B0CE}" srcOrd="0" destOrd="0" presId="urn:microsoft.com/office/officeart/2005/8/layout/pList1#3"/>
    <dgm:cxn modelId="{6A0D6967-069D-40B3-B6C5-DF770F64F871}" type="presOf" srcId="{1EB0D396-DA6A-4B36-BDEF-B0E6216FB57F}" destId="{41ADD01E-86D8-4F57-A30C-82A6C3E9C93B}" srcOrd="0" destOrd="0" presId="urn:microsoft.com/office/officeart/2005/8/layout/pList1#3"/>
    <dgm:cxn modelId="{5FD40B49-FE93-4265-B5CB-2F83EB979D42}" srcId="{42AF191E-9F52-4D78-BDEB-04A883C99F98}" destId="{DDD77784-90C8-486C-BB8F-B6A217D17D78}" srcOrd="2" destOrd="0" parTransId="{E7C74A69-7FC4-4172-A91D-0B2A8B9C4756}" sibTransId="{A70870BA-D50E-49BD-8A1F-260BE37B1A10}"/>
    <dgm:cxn modelId="{9346D2EE-5EEF-4F44-BE93-313CF74A8D36}" type="presOf" srcId="{F7824C66-FE62-4A8F-82BD-4C66B135FD3A}" destId="{F0C92ACE-EF24-4265-96FC-DC7D02CD03CB}" srcOrd="0" destOrd="0" presId="urn:microsoft.com/office/officeart/2005/8/layout/pList1#3"/>
    <dgm:cxn modelId="{D3278946-2CE5-411D-B246-EED0EB57F539}" type="presOf" srcId="{F11651CF-E9EF-4E2C-A57C-455063FA9C73}" destId="{587B7B46-EB79-48CA-8ADC-BB2D4C633232}" srcOrd="0" destOrd="0" presId="urn:microsoft.com/office/officeart/2005/8/layout/pList1#3"/>
    <dgm:cxn modelId="{7DA9B82B-EBC2-4200-BA9A-64B1CBB70E55}" srcId="{42AF191E-9F52-4D78-BDEB-04A883C99F98}" destId="{96C2A407-2C96-4584-9AFA-29D2F29FA6EA}" srcOrd="7" destOrd="0" parTransId="{EDD8F986-510F-4490-AB89-173D36DFF0E7}" sibTransId="{5E8AD439-A813-4739-8777-1003F2FB520A}"/>
    <dgm:cxn modelId="{CD9371E0-979C-421C-BC02-17F73C11EA4E}" srcId="{42AF191E-9F52-4D78-BDEB-04A883C99F98}" destId="{976CD4CA-38F8-4693-B1C8-4611EE560925}" srcOrd="8" destOrd="0" parTransId="{21A72AC6-1EBE-43E9-8C4C-10C28B93ECBC}" sibTransId="{13CFD3D6-801A-403A-8F27-D4882451F588}"/>
    <dgm:cxn modelId="{1D04984C-B310-424D-B720-35FEE6189828}" type="presOf" srcId="{9ECE77E2-741C-4B9D-8196-8C516B778D9F}" destId="{CBC68E55-3C23-4E23-A6F8-046AABF284DD}" srcOrd="0" destOrd="0" presId="urn:microsoft.com/office/officeart/2005/8/layout/pList1#3"/>
    <dgm:cxn modelId="{7E5086D2-F730-482E-B62D-1390E2BFAADE}" type="presOf" srcId="{E2A1D098-69E5-4337-B896-65349AAF6DF7}" destId="{65D67B16-CD23-4846-9D84-45B78D1DA515}" srcOrd="0" destOrd="0" presId="urn:microsoft.com/office/officeart/2005/8/layout/pList1#3"/>
    <dgm:cxn modelId="{CC4B1BF8-8199-453C-A3E3-1D6AF56666A1}" type="presOf" srcId="{9C3FFF63-F8FA-4696-876A-4630986510E7}" destId="{E152F61A-6613-4FFF-8B57-4C7EB44C9D74}" srcOrd="0" destOrd="0" presId="urn:microsoft.com/office/officeart/2005/8/layout/pList1#3"/>
    <dgm:cxn modelId="{AE586664-62B2-49D6-A98F-9E886A807D2A}" type="presOf" srcId="{96C2A407-2C96-4584-9AFA-29D2F29FA6EA}" destId="{4BA674F8-C00D-465C-AA52-9089E4F94736}" srcOrd="0" destOrd="0" presId="urn:microsoft.com/office/officeart/2005/8/layout/pList1#3"/>
    <dgm:cxn modelId="{845702D0-5152-4CB3-BC9C-12CA355E1BF3}" type="presOf" srcId="{C571B435-1B78-4D7D-83CA-D93972485263}" destId="{E10EEB4C-0252-4C96-A647-80943F30D57C}" srcOrd="0" destOrd="0" presId="urn:microsoft.com/office/officeart/2005/8/layout/pList1#3"/>
    <dgm:cxn modelId="{9AC9B2A2-8345-45D1-81E8-FD97348221F3}" type="presOf" srcId="{B5E38B6B-97C1-4F5D-992F-0E0F8F01558D}" destId="{E29CD3E8-6DB5-437E-ACB6-9FB123A3FF22}" srcOrd="0" destOrd="0" presId="urn:microsoft.com/office/officeart/2005/8/layout/pList1#3"/>
    <dgm:cxn modelId="{0C5033A8-7804-46F9-B8CE-41224CE35E5C}" srcId="{42AF191E-9F52-4D78-BDEB-04A883C99F98}" destId="{9ECE77E2-741C-4B9D-8196-8C516B778D9F}" srcOrd="0" destOrd="0" parTransId="{D32F038F-45F6-4537-BFAA-6B940D5FA302}" sibTransId="{1EB0D396-DA6A-4B36-BDEF-B0E6216FB57F}"/>
    <dgm:cxn modelId="{5203B43F-13B0-4724-A3BF-6EBDDB36E86B}" type="presOf" srcId="{A53872AE-DE1D-4BEA-90A7-FE222E4ABD94}" destId="{7D3A4B9C-7D07-4A2C-903F-C91AE6283F21}" srcOrd="0" destOrd="0" presId="urn:microsoft.com/office/officeart/2005/8/layout/pList1#3"/>
    <dgm:cxn modelId="{7EDE769A-A825-4A3A-893C-C2B2DD3B80DD}" srcId="{42AF191E-9F52-4D78-BDEB-04A883C99F98}" destId="{59DA5ABD-E803-4F6B-B364-915C1A3327CF}" srcOrd="3" destOrd="0" parTransId="{9A140F22-B397-4582-AE18-E0D483D5CC39}" sibTransId="{C571B435-1B78-4D7D-83CA-D93972485263}"/>
    <dgm:cxn modelId="{18BC1C85-8C59-48AA-842B-261FA26A06B8}" srcId="{42AF191E-9F52-4D78-BDEB-04A883C99F98}" destId="{B5E38B6B-97C1-4F5D-992F-0E0F8F01558D}" srcOrd="10" destOrd="0" parTransId="{9E2F923A-9510-47FF-951F-2A4EAE3B9536}" sibTransId="{F7824C66-FE62-4A8F-82BD-4C66B135FD3A}"/>
    <dgm:cxn modelId="{8FCDF55E-78E3-47B4-AFDE-233EBB5BCD3C}" srcId="{42AF191E-9F52-4D78-BDEB-04A883C99F98}" destId="{9C3FFF63-F8FA-4696-876A-4630986510E7}" srcOrd="5" destOrd="0" parTransId="{9C94A483-BBDD-4657-B8A5-5C9C4B0FA85D}" sibTransId="{C4C60F85-9D0D-4719-94A6-AD42BB09ADC9}"/>
    <dgm:cxn modelId="{E34F35CF-9133-4900-9015-EF81E1CD4D4E}" type="presOf" srcId="{5E8AD439-A813-4739-8777-1003F2FB520A}" destId="{E45B2727-789E-49E5-B6FA-B1958584DC43}" srcOrd="0" destOrd="0" presId="urn:microsoft.com/office/officeart/2005/8/layout/pList1#3"/>
    <dgm:cxn modelId="{B317F750-A0B9-48AD-BFC0-E8FD1147C103}" type="presOf" srcId="{A70870BA-D50E-49BD-8A1F-260BE37B1A10}" destId="{1E94A623-8404-4377-99CC-DE66785A0886}" srcOrd="0" destOrd="0" presId="urn:microsoft.com/office/officeart/2005/8/layout/pList1#3"/>
    <dgm:cxn modelId="{348C917D-4A39-41D7-892C-7D70C3878D2B}" type="presOf" srcId="{59DA5ABD-E803-4F6B-B364-915C1A3327CF}" destId="{8586DCD9-C288-4C23-9FC2-053B0EAA0014}" srcOrd="0" destOrd="0" presId="urn:microsoft.com/office/officeart/2005/8/layout/pList1#3"/>
    <dgm:cxn modelId="{A261E560-9257-44D3-BDB1-E43B83198BC0}" type="presOf" srcId="{9550B550-4274-4F05-BEF8-EBDFEA55475B}" destId="{8384A331-89E3-479F-8A66-CC30696E8423}" srcOrd="0" destOrd="0" presId="urn:microsoft.com/office/officeart/2005/8/layout/pList1#3"/>
    <dgm:cxn modelId="{16305B9C-CEA8-4AF1-8343-F3962EBFEE94}" type="presOf" srcId="{F2012314-BDAA-401A-B6DB-8BBAC832A54A}" destId="{99E646DE-CACD-4B47-8FC9-4819ABBB4C29}" srcOrd="0" destOrd="0" presId="urn:microsoft.com/office/officeart/2005/8/layout/pList1#3"/>
    <dgm:cxn modelId="{BF5188FE-3E0F-4CBE-8099-D167AC707109}" srcId="{42AF191E-9F52-4D78-BDEB-04A883C99F98}" destId="{84EE66F5-5877-403F-9065-E44B117D6714}" srcOrd="11" destOrd="0" parTransId="{18A74618-984C-4B9F-8649-283CB9C14843}" sibTransId="{8F7285D4-E4D2-48D4-A8D4-0DCF2FC88BA3}"/>
    <dgm:cxn modelId="{2A721550-4FA6-4160-837B-6B5A5A3F1997}" type="presOf" srcId="{0AA7E080-D53A-4C44-9B66-59E356F82DDC}" destId="{BCFD7591-02ED-43C2-8B9F-FACB4BC07FAC}" srcOrd="0" destOrd="0" presId="urn:microsoft.com/office/officeart/2005/8/layout/pList1#3"/>
    <dgm:cxn modelId="{4BA6A595-C5B9-4037-BCF2-17D611F029B7}" srcId="{42AF191E-9F52-4D78-BDEB-04A883C99F98}" destId="{9550B550-4274-4F05-BEF8-EBDFEA55475B}" srcOrd="1" destOrd="0" parTransId="{21A08EF8-5BCA-40FC-8515-7A5FDD6C202F}" sibTransId="{E2A1D098-69E5-4337-B896-65349AAF6DF7}"/>
    <dgm:cxn modelId="{FAB7C5B6-857B-497E-8894-94B86DF87760}" type="presOf" srcId="{C4C60F85-9D0D-4719-94A6-AD42BB09ADC9}" destId="{1D5B80D2-E472-4C19-99C5-BF970D37C5EF}" srcOrd="0" destOrd="0" presId="urn:microsoft.com/office/officeart/2005/8/layout/pList1#3"/>
    <dgm:cxn modelId="{B9BEC433-4077-456B-92C5-6C42F6AFA1FE}" srcId="{42AF191E-9F52-4D78-BDEB-04A883C99F98}" destId="{0AA7E080-D53A-4C44-9B66-59E356F82DDC}" srcOrd="6" destOrd="0" parTransId="{F49158B5-8F03-4BF7-A20A-0E4BB3D86904}" sibTransId="{9CD23ABA-E18C-43AA-B1C4-82A27BD1AF61}"/>
    <dgm:cxn modelId="{6AD44725-B316-4914-BC29-B6A118D003B8}" type="presOf" srcId="{9CD23ABA-E18C-43AA-B1C4-82A27BD1AF61}" destId="{A174D92E-093D-4E22-8304-98E6AFFCDCCE}" srcOrd="0" destOrd="0" presId="urn:microsoft.com/office/officeart/2005/8/layout/pList1#3"/>
    <dgm:cxn modelId="{0DF45FB2-7FFE-4D0C-90B6-5D02AAFEAC4E}" srcId="{42AF191E-9F52-4D78-BDEB-04A883C99F98}" destId="{F11651CF-E9EF-4E2C-A57C-455063FA9C73}" srcOrd="9" destOrd="0" parTransId="{3AD32EEE-A318-4C49-B450-66E3B7D81EB6}" sibTransId="{64AB10BE-322E-47D8-A79A-0A76719EC2AD}"/>
    <dgm:cxn modelId="{13C6C175-EF2A-4C14-88E8-D40E21444F42}" type="presOf" srcId="{84EE66F5-5877-403F-9065-E44B117D6714}" destId="{97DE9052-B07D-4159-A621-130BE8C749F2}" srcOrd="0" destOrd="0" presId="urn:microsoft.com/office/officeart/2005/8/layout/pList1#3"/>
    <dgm:cxn modelId="{DFBB563C-275E-4BCF-807A-8771F3443C08}" type="presOf" srcId="{976CD4CA-38F8-4693-B1C8-4611EE560925}" destId="{EB24ED68-E6CA-4770-AB61-BD1F322F7779}" srcOrd="0" destOrd="0" presId="urn:microsoft.com/office/officeart/2005/8/layout/pList1#3"/>
    <dgm:cxn modelId="{8FB749A2-DC9B-4F81-8B5B-3F690BC9918B}" type="presOf" srcId="{13CFD3D6-801A-403A-8F27-D4882451F588}" destId="{A16E360C-24B4-4C06-9C11-BE0B460078B1}" srcOrd="0" destOrd="0" presId="urn:microsoft.com/office/officeart/2005/8/layout/pList1#3"/>
    <dgm:cxn modelId="{C640C070-2781-409F-8FFC-AD8B3A28E2F5}" type="presOf" srcId="{64AB10BE-322E-47D8-A79A-0A76719EC2AD}" destId="{65997FED-CA94-4FD1-B63D-5B18A906C750}" srcOrd="0" destOrd="0" presId="urn:microsoft.com/office/officeart/2005/8/layout/pList1#3"/>
    <dgm:cxn modelId="{3F865464-BDDA-4C92-84C8-EF156F31692B}" type="presOf" srcId="{DDD77784-90C8-486C-BB8F-B6A217D17D78}" destId="{6A8C71A9-81DD-470D-890A-CE5F050637BC}" srcOrd="0" destOrd="0" presId="urn:microsoft.com/office/officeart/2005/8/layout/pList1#3"/>
    <dgm:cxn modelId="{E33EFD1B-0F3C-4816-951D-57FDCEBD9D97}" type="presParOf" srcId="{CAAD0A47-AEEC-49B3-B6AC-19003247B0CE}" destId="{2DD9240C-297E-422D-8CBB-4BB49598F6FB}" srcOrd="0" destOrd="0" presId="urn:microsoft.com/office/officeart/2005/8/layout/pList1#3"/>
    <dgm:cxn modelId="{F3F709DE-0666-4315-85C8-1D391DF639D1}" type="presParOf" srcId="{2DD9240C-297E-422D-8CBB-4BB49598F6FB}" destId="{56D6583D-713D-4F60-805C-6EBB7A23DAA8}" srcOrd="0" destOrd="0" presId="urn:microsoft.com/office/officeart/2005/8/layout/pList1#3"/>
    <dgm:cxn modelId="{BFEA2BC3-FAE7-457E-AFAA-EA8EDC799B45}" type="presParOf" srcId="{2DD9240C-297E-422D-8CBB-4BB49598F6FB}" destId="{CBC68E55-3C23-4E23-A6F8-046AABF284DD}" srcOrd="1" destOrd="0" presId="urn:microsoft.com/office/officeart/2005/8/layout/pList1#3"/>
    <dgm:cxn modelId="{E1B9CF8A-2E75-4772-972D-5EEAB66D67D0}" type="presParOf" srcId="{CAAD0A47-AEEC-49B3-B6AC-19003247B0CE}" destId="{41ADD01E-86D8-4F57-A30C-82A6C3E9C93B}" srcOrd="1" destOrd="0" presId="urn:microsoft.com/office/officeart/2005/8/layout/pList1#3"/>
    <dgm:cxn modelId="{EF030AE0-12A7-4702-BF84-3DCA011D4814}" type="presParOf" srcId="{CAAD0A47-AEEC-49B3-B6AC-19003247B0CE}" destId="{95A56D9B-5833-4F25-8C13-F11A05F6568D}" srcOrd="2" destOrd="0" presId="urn:microsoft.com/office/officeart/2005/8/layout/pList1#3"/>
    <dgm:cxn modelId="{BF6D4517-E7DD-4263-9C7D-731B299012A5}" type="presParOf" srcId="{95A56D9B-5833-4F25-8C13-F11A05F6568D}" destId="{EAD99384-0BC1-4DC5-BE4B-28990EF24E4B}" srcOrd="0" destOrd="0" presId="urn:microsoft.com/office/officeart/2005/8/layout/pList1#3"/>
    <dgm:cxn modelId="{D33553BF-E509-4AF4-8BB8-B99430DA5001}" type="presParOf" srcId="{95A56D9B-5833-4F25-8C13-F11A05F6568D}" destId="{8384A331-89E3-479F-8A66-CC30696E8423}" srcOrd="1" destOrd="0" presId="urn:microsoft.com/office/officeart/2005/8/layout/pList1#3"/>
    <dgm:cxn modelId="{6733B4EE-C8D0-4396-96D5-B73E94C761C8}" type="presParOf" srcId="{CAAD0A47-AEEC-49B3-B6AC-19003247B0CE}" destId="{65D67B16-CD23-4846-9D84-45B78D1DA515}" srcOrd="3" destOrd="0" presId="urn:microsoft.com/office/officeart/2005/8/layout/pList1#3"/>
    <dgm:cxn modelId="{71458BF9-EC12-4BED-976C-1E3EA824F9D6}" type="presParOf" srcId="{CAAD0A47-AEEC-49B3-B6AC-19003247B0CE}" destId="{02778610-29A7-49CC-BEB5-535194C06759}" srcOrd="4" destOrd="0" presId="urn:microsoft.com/office/officeart/2005/8/layout/pList1#3"/>
    <dgm:cxn modelId="{04933689-1244-41B9-81C4-0521AC8C76CB}" type="presParOf" srcId="{02778610-29A7-49CC-BEB5-535194C06759}" destId="{3C51D1C0-9B68-4F5B-8CE3-5771D828F14A}" srcOrd="0" destOrd="0" presId="urn:microsoft.com/office/officeart/2005/8/layout/pList1#3"/>
    <dgm:cxn modelId="{C5013942-5B6D-420A-80C5-FDF61DCF082C}" type="presParOf" srcId="{02778610-29A7-49CC-BEB5-535194C06759}" destId="{6A8C71A9-81DD-470D-890A-CE5F050637BC}" srcOrd="1" destOrd="0" presId="urn:microsoft.com/office/officeart/2005/8/layout/pList1#3"/>
    <dgm:cxn modelId="{F84EAA9A-6611-4F34-A6D5-1435D211E41F}" type="presParOf" srcId="{CAAD0A47-AEEC-49B3-B6AC-19003247B0CE}" destId="{1E94A623-8404-4377-99CC-DE66785A0886}" srcOrd="5" destOrd="0" presId="urn:microsoft.com/office/officeart/2005/8/layout/pList1#3"/>
    <dgm:cxn modelId="{0E754560-4BCA-49A8-ABDF-1F193C4319D9}" type="presParOf" srcId="{CAAD0A47-AEEC-49B3-B6AC-19003247B0CE}" destId="{E4EE0618-2E0C-4E80-B70C-A15D491D5ABF}" srcOrd="6" destOrd="0" presId="urn:microsoft.com/office/officeart/2005/8/layout/pList1#3"/>
    <dgm:cxn modelId="{22698671-B3A9-4DB6-84A2-16C9E9107F27}" type="presParOf" srcId="{E4EE0618-2E0C-4E80-B70C-A15D491D5ABF}" destId="{DF63EEFC-2ED8-4A02-9B66-8445AEC3FD52}" srcOrd="0" destOrd="0" presId="urn:microsoft.com/office/officeart/2005/8/layout/pList1#3"/>
    <dgm:cxn modelId="{FA8221F5-D63A-4D86-8384-527A3D5C59CE}" type="presParOf" srcId="{E4EE0618-2E0C-4E80-B70C-A15D491D5ABF}" destId="{8586DCD9-C288-4C23-9FC2-053B0EAA0014}" srcOrd="1" destOrd="0" presId="urn:microsoft.com/office/officeart/2005/8/layout/pList1#3"/>
    <dgm:cxn modelId="{BCE08253-6345-4FD1-85D0-FA1966A06C31}" type="presParOf" srcId="{CAAD0A47-AEEC-49B3-B6AC-19003247B0CE}" destId="{E10EEB4C-0252-4C96-A647-80943F30D57C}" srcOrd="7" destOrd="0" presId="urn:microsoft.com/office/officeart/2005/8/layout/pList1#3"/>
    <dgm:cxn modelId="{AB32C94D-BED5-4EEA-9B0B-9346516E9BA1}" type="presParOf" srcId="{CAAD0A47-AEEC-49B3-B6AC-19003247B0CE}" destId="{57BA3C63-51C4-4283-BB21-EEFAA979EAAC}" srcOrd="8" destOrd="0" presId="urn:microsoft.com/office/officeart/2005/8/layout/pList1#3"/>
    <dgm:cxn modelId="{8D25DB10-31E1-4C76-A1BB-2F4A12FF0D31}" type="presParOf" srcId="{57BA3C63-51C4-4283-BB21-EEFAA979EAAC}" destId="{010A8CAE-D5D9-42A4-9D61-A13CB9B3038C}" srcOrd="0" destOrd="0" presId="urn:microsoft.com/office/officeart/2005/8/layout/pList1#3"/>
    <dgm:cxn modelId="{CD46A679-520D-48B2-8B10-E35E5C7ADFE7}" type="presParOf" srcId="{57BA3C63-51C4-4283-BB21-EEFAA979EAAC}" destId="{99E646DE-CACD-4B47-8FC9-4819ABBB4C29}" srcOrd="1" destOrd="0" presId="urn:microsoft.com/office/officeart/2005/8/layout/pList1#3"/>
    <dgm:cxn modelId="{5612DD90-BF99-4B0F-BCAD-4093D6D19172}" type="presParOf" srcId="{CAAD0A47-AEEC-49B3-B6AC-19003247B0CE}" destId="{7D3A4B9C-7D07-4A2C-903F-C91AE6283F21}" srcOrd="9" destOrd="0" presId="urn:microsoft.com/office/officeart/2005/8/layout/pList1#3"/>
    <dgm:cxn modelId="{B84AA0B6-2010-43B5-8B73-239823B671EC}" type="presParOf" srcId="{CAAD0A47-AEEC-49B3-B6AC-19003247B0CE}" destId="{96AF35C0-7D93-43A0-964E-6A83324527B8}" srcOrd="10" destOrd="0" presId="urn:microsoft.com/office/officeart/2005/8/layout/pList1#3"/>
    <dgm:cxn modelId="{FF6FA02B-8DC1-48B6-8A51-E24B184326CF}" type="presParOf" srcId="{96AF35C0-7D93-43A0-964E-6A83324527B8}" destId="{9B82BDB5-5B68-4148-9164-304F25CD20E1}" srcOrd="0" destOrd="0" presId="urn:microsoft.com/office/officeart/2005/8/layout/pList1#3"/>
    <dgm:cxn modelId="{B635A25C-0964-4F5D-8567-2702C05600B5}" type="presParOf" srcId="{96AF35C0-7D93-43A0-964E-6A83324527B8}" destId="{E152F61A-6613-4FFF-8B57-4C7EB44C9D74}" srcOrd="1" destOrd="0" presId="urn:microsoft.com/office/officeart/2005/8/layout/pList1#3"/>
    <dgm:cxn modelId="{9E572079-1B8D-4E4F-8C8C-1885B00F1597}" type="presParOf" srcId="{CAAD0A47-AEEC-49B3-B6AC-19003247B0CE}" destId="{1D5B80D2-E472-4C19-99C5-BF970D37C5EF}" srcOrd="11" destOrd="0" presId="urn:microsoft.com/office/officeart/2005/8/layout/pList1#3"/>
    <dgm:cxn modelId="{C52AB7A2-D42A-4C27-80C0-7711F21530E2}" type="presParOf" srcId="{CAAD0A47-AEEC-49B3-B6AC-19003247B0CE}" destId="{0C8AF595-784F-4FB1-9B00-16EB53DF503D}" srcOrd="12" destOrd="0" presId="urn:microsoft.com/office/officeart/2005/8/layout/pList1#3"/>
    <dgm:cxn modelId="{F5267C72-8D04-41A5-87C2-1199B476D15B}" type="presParOf" srcId="{0C8AF595-784F-4FB1-9B00-16EB53DF503D}" destId="{2B317B63-F86A-420F-826C-0F7E4EAF02B8}" srcOrd="0" destOrd="0" presId="urn:microsoft.com/office/officeart/2005/8/layout/pList1#3"/>
    <dgm:cxn modelId="{F20169C6-6601-4225-B454-9149D2E2B41A}" type="presParOf" srcId="{0C8AF595-784F-4FB1-9B00-16EB53DF503D}" destId="{BCFD7591-02ED-43C2-8B9F-FACB4BC07FAC}" srcOrd="1" destOrd="0" presId="urn:microsoft.com/office/officeart/2005/8/layout/pList1#3"/>
    <dgm:cxn modelId="{7F1D4E4B-2B60-4F6C-BAF3-688E52DA4EC8}" type="presParOf" srcId="{CAAD0A47-AEEC-49B3-B6AC-19003247B0CE}" destId="{A174D92E-093D-4E22-8304-98E6AFFCDCCE}" srcOrd="13" destOrd="0" presId="urn:microsoft.com/office/officeart/2005/8/layout/pList1#3"/>
    <dgm:cxn modelId="{5B53D449-E076-4799-B043-366D6D1D95CE}" type="presParOf" srcId="{CAAD0A47-AEEC-49B3-B6AC-19003247B0CE}" destId="{792941E9-84A3-44FC-96D9-C7039CE079D1}" srcOrd="14" destOrd="0" presId="urn:microsoft.com/office/officeart/2005/8/layout/pList1#3"/>
    <dgm:cxn modelId="{62FF0921-EC97-4FA8-A376-E7B735484C92}" type="presParOf" srcId="{792941E9-84A3-44FC-96D9-C7039CE079D1}" destId="{75E6AC22-C02B-46E2-98AF-DBB40D77959A}" srcOrd="0" destOrd="0" presId="urn:microsoft.com/office/officeart/2005/8/layout/pList1#3"/>
    <dgm:cxn modelId="{32C33B3E-18B2-4E16-AD6B-7E0559F1E449}" type="presParOf" srcId="{792941E9-84A3-44FC-96D9-C7039CE079D1}" destId="{4BA674F8-C00D-465C-AA52-9089E4F94736}" srcOrd="1" destOrd="0" presId="urn:microsoft.com/office/officeart/2005/8/layout/pList1#3"/>
    <dgm:cxn modelId="{3F2928B9-1215-43B7-95F9-898D5019C03C}" type="presParOf" srcId="{CAAD0A47-AEEC-49B3-B6AC-19003247B0CE}" destId="{E45B2727-789E-49E5-B6FA-B1958584DC43}" srcOrd="15" destOrd="0" presId="urn:microsoft.com/office/officeart/2005/8/layout/pList1#3"/>
    <dgm:cxn modelId="{9BBC2B2A-A3B0-4676-8AD7-B0F8D34566BB}" type="presParOf" srcId="{CAAD0A47-AEEC-49B3-B6AC-19003247B0CE}" destId="{7F98E589-ED30-49E1-869E-43AD3ED487B6}" srcOrd="16" destOrd="0" presId="urn:microsoft.com/office/officeart/2005/8/layout/pList1#3"/>
    <dgm:cxn modelId="{CD4333B5-46E1-4D9C-A0E3-1DEBB784DA06}" type="presParOf" srcId="{7F98E589-ED30-49E1-869E-43AD3ED487B6}" destId="{4CB11306-9F31-4B78-A8AD-58F5EC5E4676}" srcOrd="0" destOrd="0" presId="urn:microsoft.com/office/officeart/2005/8/layout/pList1#3"/>
    <dgm:cxn modelId="{F2377892-02AB-4526-B517-9DC79CE0A1F9}" type="presParOf" srcId="{7F98E589-ED30-49E1-869E-43AD3ED487B6}" destId="{EB24ED68-E6CA-4770-AB61-BD1F322F7779}" srcOrd="1" destOrd="0" presId="urn:microsoft.com/office/officeart/2005/8/layout/pList1#3"/>
    <dgm:cxn modelId="{4D9E07F5-F4E8-40D4-8FA7-A067C93F3A62}" type="presParOf" srcId="{CAAD0A47-AEEC-49B3-B6AC-19003247B0CE}" destId="{A16E360C-24B4-4C06-9C11-BE0B460078B1}" srcOrd="17" destOrd="0" presId="urn:microsoft.com/office/officeart/2005/8/layout/pList1#3"/>
    <dgm:cxn modelId="{A45E9BB4-5C73-4FD8-B430-7781E29C7056}" type="presParOf" srcId="{CAAD0A47-AEEC-49B3-B6AC-19003247B0CE}" destId="{95F53AD7-A958-4D65-A346-536A9F4AE3D9}" srcOrd="18" destOrd="0" presId="urn:microsoft.com/office/officeart/2005/8/layout/pList1#3"/>
    <dgm:cxn modelId="{B7FB750A-119B-4B21-99BE-866CC801A2FD}" type="presParOf" srcId="{95F53AD7-A958-4D65-A346-536A9F4AE3D9}" destId="{20DE89F9-0DE9-4CB7-BE6A-EB78E213FF02}" srcOrd="0" destOrd="0" presId="urn:microsoft.com/office/officeart/2005/8/layout/pList1#3"/>
    <dgm:cxn modelId="{930A9F53-B0AD-4066-A683-6D3C6FEA4795}" type="presParOf" srcId="{95F53AD7-A958-4D65-A346-536A9F4AE3D9}" destId="{587B7B46-EB79-48CA-8ADC-BB2D4C633232}" srcOrd="1" destOrd="0" presId="urn:microsoft.com/office/officeart/2005/8/layout/pList1#3"/>
    <dgm:cxn modelId="{33F11F9F-B6EB-4998-9DFC-EFB608FAA032}" type="presParOf" srcId="{CAAD0A47-AEEC-49B3-B6AC-19003247B0CE}" destId="{65997FED-CA94-4FD1-B63D-5B18A906C750}" srcOrd="19" destOrd="0" presId="urn:microsoft.com/office/officeart/2005/8/layout/pList1#3"/>
    <dgm:cxn modelId="{E1648AB4-754D-4778-8A32-0467694DF114}" type="presParOf" srcId="{CAAD0A47-AEEC-49B3-B6AC-19003247B0CE}" destId="{599B665C-6453-4B5E-8E82-B5946550143A}" srcOrd="20" destOrd="0" presId="urn:microsoft.com/office/officeart/2005/8/layout/pList1#3"/>
    <dgm:cxn modelId="{0B5E9668-B2A6-4300-94B9-654A943EE68F}" type="presParOf" srcId="{599B665C-6453-4B5E-8E82-B5946550143A}" destId="{D6EF7572-F020-4D14-846C-701AF39EE768}" srcOrd="0" destOrd="0" presId="urn:microsoft.com/office/officeart/2005/8/layout/pList1#3"/>
    <dgm:cxn modelId="{DF313312-65B2-47A5-9D7C-11E6F4B5EF75}" type="presParOf" srcId="{599B665C-6453-4B5E-8E82-B5946550143A}" destId="{E29CD3E8-6DB5-437E-ACB6-9FB123A3FF22}" srcOrd="1" destOrd="0" presId="urn:microsoft.com/office/officeart/2005/8/layout/pList1#3"/>
    <dgm:cxn modelId="{3A0C9E07-D76F-4523-8C50-033C10E65E6A}" type="presParOf" srcId="{CAAD0A47-AEEC-49B3-B6AC-19003247B0CE}" destId="{F0C92ACE-EF24-4265-96FC-DC7D02CD03CB}" srcOrd="21" destOrd="0" presId="urn:microsoft.com/office/officeart/2005/8/layout/pList1#3"/>
    <dgm:cxn modelId="{F26AECBE-F36C-43D1-86ED-B4405EE5BA2D}" type="presParOf" srcId="{CAAD0A47-AEEC-49B3-B6AC-19003247B0CE}" destId="{87F50C79-ADA5-4331-9C11-ECA1717C68EA}" srcOrd="22" destOrd="0" presId="urn:microsoft.com/office/officeart/2005/8/layout/pList1#3"/>
    <dgm:cxn modelId="{55911E2E-D9CE-4BEF-9122-1532322A16B9}" type="presParOf" srcId="{87F50C79-ADA5-4331-9C11-ECA1717C68EA}" destId="{61CF2B40-2E25-4003-BA1D-F69E98BA72A9}" srcOrd="0" destOrd="0" presId="urn:microsoft.com/office/officeart/2005/8/layout/pList1#3"/>
    <dgm:cxn modelId="{DF4624F9-AFF3-4890-A2A7-A82E644DD216}" type="presParOf" srcId="{87F50C79-ADA5-4331-9C11-ECA1717C68EA}" destId="{97DE9052-B07D-4159-A621-130BE8C749F2}" srcOrd="1" destOrd="0" presId="urn:microsoft.com/office/officeart/2005/8/layout/pList1#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FAEC98-8591-495D-8643-22EDC073E5FC}"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ru-RU"/>
        </a:p>
      </dgm:t>
    </dgm:pt>
    <dgm:pt modelId="{B873D7B8-30F1-48C2-9AF5-B51033AEC1F1}">
      <dgm:prSet phldrT="[Текст]" custT="1"/>
      <dgm:spPr/>
      <dgm:t>
        <a:bodyPr/>
        <a:lstStyle/>
        <a:p>
          <a:r>
            <a:rPr lang="ru-RU" sz="1600" dirty="0" smtClean="0"/>
            <a:t>Выбрать персонаж или объект сказочного сюжета</a:t>
          </a:r>
          <a:endParaRPr lang="ru-RU" sz="1600" dirty="0"/>
        </a:p>
      </dgm:t>
    </dgm:pt>
    <dgm:pt modelId="{4E0F51D2-5F8F-4E40-99A7-8282F916A3D4}" type="parTrans" cxnId="{9F8BA02F-91BB-453E-88D7-3887A06C3B54}">
      <dgm:prSet/>
      <dgm:spPr/>
      <dgm:t>
        <a:bodyPr/>
        <a:lstStyle/>
        <a:p>
          <a:endParaRPr lang="ru-RU"/>
        </a:p>
      </dgm:t>
    </dgm:pt>
    <dgm:pt modelId="{00F44AEC-BD5B-4801-8EC5-B7E10279AF21}" type="sibTrans" cxnId="{9F8BA02F-91BB-453E-88D7-3887A06C3B54}">
      <dgm:prSet/>
      <dgm:spPr/>
      <dgm:t>
        <a:bodyPr/>
        <a:lstStyle/>
        <a:p>
          <a:endParaRPr lang="ru-RU"/>
        </a:p>
      </dgm:t>
    </dgm:pt>
    <dgm:pt modelId="{F136AEC2-7A90-421B-B04C-1AAE6BE3EC26}">
      <dgm:prSet phldrT="[Текст]"/>
      <dgm:spPr/>
      <dgm:t>
        <a:bodyPr/>
        <a:lstStyle/>
        <a:p>
          <a:r>
            <a:rPr lang="ru-RU" dirty="0" smtClean="0"/>
            <a:t>Ввести ограничение или создать новое противоречие в сюжете используя п. 3. Решения противоречия – развитие сюжета</a:t>
          </a:r>
          <a:endParaRPr lang="ru-RU" dirty="0"/>
        </a:p>
      </dgm:t>
    </dgm:pt>
    <dgm:pt modelId="{2F60078C-AA4D-4D20-B5E7-B2E6CD7137FE}" type="parTrans" cxnId="{9AEF6042-E288-4576-BF2A-F7C0BD7B0B3B}">
      <dgm:prSet/>
      <dgm:spPr/>
      <dgm:t>
        <a:bodyPr/>
        <a:lstStyle/>
        <a:p>
          <a:endParaRPr lang="ru-RU"/>
        </a:p>
      </dgm:t>
    </dgm:pt>
    <dgm:pt modelId="{9DD697F4-9712-4074-AAAC-91FC26973606}" type="sibTrans" cxnId="{9AEF6042-E288-4576-BF2A-F7C0BD7B0B3B}">
      <dgm:prSet/>
      <dgm:spPr/>
      <dgm:t>
        <a:bodyPr/>
        <a:lstStyle/>
        <a:p>
          <a:endParaRPr lang="ru-RU"/>
        </a:p>
      </dgm:t>
    </dgm:pt>
    <dgm:pt modelId="{ECFEC97A-7CA6-42CC-A8C4-DD695281911B}">
      <dgm:prSet phldrT="[Текст]"/>
      <dgm:spPr/>
      <dgm:t>
        <a:bodyPr/>
        <a:lstStyle/>
        <a:p>
          <a:r>
            <a:rPr lang="ru-RU" dirty="0" smtClean="0"/>
            <a:t>Применить прием фантазирования (увеличить, уменьшить, наоборот, оживить, бином фантазии и др.). Сформулировать сказочную ИДЕЮ</a:t>
          </a:r>
          <a:endParaRPr lang="ru-RU" dirty="0"/>
        </a:p>
      </dgm:t>
    </dgm:pt>
    <dgm:pt modelId="{674F88D1-359A-48E6-A801-539123BBF1A4}" type="parTrans" cxnId="{9289470B-9277-46EE-B293-8F857335F138}">
      <dgm:prSet/>
      <dgm:spPr/>
      <dgm:t>
        <a:bodyPr/>
        <a:lstStyle/>
        <a:p>
          <a:endParaRPr lang="ru-RU"/>
        </a:p>
      </dgm:t>
    </dgm:pt>
    <dgm:pt modelId="{822DC20B-6448-486C-AA3B-007A4174FA2B}" type="sibTrans" cxnId="{9289470B-9277-46EE-B293-8F857335F138}">
      <dgm:prSet/>
      <dgm:spPr/>
      <dgm:t>
        <a:bodyPr/>
        <a:lstStyle/>
        <a:p>
          <a:endParaRPr lang="ru-RU"/>
        </a:p>
      </dgm:t>
    </dgm:pt>
    <dgm:pt modelId="{5E59091E-79D7-45D1-91F8-9F4C97AA9B42}">
      <dgm:prSet phldrT="[Текст]" custT="1"/>
      <dgm:spPr/>
      <dgm:t>
        <a:bodyPr/>
        <a:lstStyle/>
        <a:p>
          <a:r>
            <a:rPr lang="ru-RU" sz="1600" dirty="0" smtClean="0"/>
            <a:t>Кратко представить себе окружение персонажа</a:t>
          </a:r>
          <a:endParaRPr lang="ru-RU" sz="1600" dirty="0"/>
        </a:p>
      </dgm:t>
    </dgm:pt>
    <dgm:pt modelId="{7B2CDBC9-DB8E-49BC-9E6E-514855594B2F}" type="parTrans" cxnId="{D77515A8-D9C0-4F7F-8CA3-B6021E9208AF}">
      <dgm:prSet/>
      <dgm:spPr/>
      <dgm:t>
        <a:bodyPr/>
        <a:lstStyle/>
        <a:p>
          <a:endParaRPr lang="ru-RU"/>
        </a:p>
      </dgm:t>
    </dgm:pt>
    <dgm:pt modelId="{A27A6685-95D7-4D25-AA4C-4A39FE98E128}" type="sibTrans" cxnId="{D77515A8-D9C0-4F7F-8CA3-B6021E9208AF}">
      <dgm:prSet/>
      <dgm:spPr/>
      <dgm:t>
        <a:bodyPr/>
        <a:lstStyle/>
        <a:p>
          <a:endParaRPr lang="ru-RU"/>
        </a:p>
      </dgm:t>
    </dgm:pt>
    <dgm:pt modelId="{CA0439A3-6664-4A25-98BA-EAD5685B5AB2}">
      <dgm:prSet phldrT="[Текст]"/>
      <dgm:spPr/>
      <dgm:t>
        <a:bodyPr/>
        <a:lstStyle/>
        <a:p>
          <a:r>
            <a:rPr lang="ru-RU" dirty="0" smtClean="0"/>
            <a:t>Сформулировать анти-идею и противоречие. Построить сюжет на основе решения этого противоречия</a:t>
          </a:r>
          <a:endParaRPr lang="ru-RU" dirty="0"/>
        </a:p>
      </dgm:t>
    </dgm:pt>
    <dgm:pt modelId="{13EFAAD9-6E45-49BD-AE86-B0627AB3B343}" type="parTrans" cxnId="{74324963-A6AA-465B-A159-B2153C136A75}">
      <dgm:prSet/>
      <dgm:spPr/>
      <dgm:t>
        <a:bodyPr/>
        <a:lstStyle/>
        <a:p>
          <a:endParaRPr lang="ru-RU"/>
        </a:p>
      </dgm:t>
    </dgm:pt>
    <dgm:pt modelId="{D3264647-3B4D-4059-88A8-9F9293D47DC0}" type="sibTrans" cxnId="{74324963-A6AA-465B-A159-B2153C136A75}">
      <dgm:prSet/>
      <dgm:spPr/>
      <dgm:t>
        <a:bodyPr/>
        <a:lstStyle/>
        <a:p>
          <a:endParaRPr lang="ru-RU"/>
        </a:p>
      </dgm:t>
    </dgm:pt>
    <dgm:pt modelId="{14DAA8B2-9B08-40E8-8901-1B3C29F8AD15}">
      <dgm:prSet phldrT="[Текст]"/>
      <dgm:spPr/>
      <dgm:t>
        <a:bodyPr/>
        <a:lstStyle/>
        <a:p>
          <a:r>
            <a:rPr lang="ru-RU" dirty="0" smtClean="0"/>
            <a:t>Получается очень динамичный сюжет</a:t>
          </a:r>
          <a:endParaRPr lang="ru-RU" dirty="0"/>
        </a:p>
      </dgm:t>
    </dgm:pt>
    <dgm:pt modelId="{AF6E02CE-7AB7-4AEC-986D-8E3492D855F0}" type="parTrans" cxnId="{7C02B55E-65A2-4EE2-8B44-B0E9C346B7CC}">
      <dgm:prSet/>
      <dgm:spPr/>
      <dgm:t>
        <a:bodyPr/>
        <a:lstStyle/>
        <a:p>
          <a:endParaRPr lang="ru-RU"/>
        </a:p>
      </dgm:t>
    </dgm:pt>
    <dgm:pt modelId="{C9273D8D-45E1-4CFA-A63F-D0A40A16729E}" type="sibTrans" cxnId="{7C02B55E-65A2-4EE2-8B44-B0E9C346B7CC}">
      <dgm:prSet/>
      <dgm:spPr/>
      <dgm:t>
        <a:bodyPr/>
        <a:lstStyle/>
        <a:p>
          <a:endParaRPr lang="ru-RU"/>
        </a:p>
      </dgm:t>
    </dgm:pt>
    <dgm:pt modelId="{24E5045A-CB4E-4B85-B519-5B2135AAFD2D}" type="pres">
      <dgm:prSet presAssocID="{C9FAEC98-8591-495D-8643-22EDC073E5FC}" presName="Name0" presStyleCnt="0">
        <dgm:presLayoutVars>
          <dgm:dir/>
          <dgm:resizeHandles val="exact"/>
        </dgm:presLayoutVars>
      </dgm:prSet>
      <dgm:spPr/>
      <dgm:t>
        <a:bodyPr/>
        <a:lstStyle/>
        <a:p>
          <a:endParaRPr lang="ru-RU"/>
        </a:p>
      </dgm:t>
    </dgm:pt>
    <dgm:pt modelId="{3B151D80-3452-4F70-9A20-6FDF3971BCC2}" type="pres">
      <dgm:prSet presAssocID="{B873D7B8-30F1-48C2-9AF5-B51033AEC1F1}" presName="composite" presStyleCnt="0"/>
      <dgm:spPr/>
    </dgm:pt>
    <dgm:pt modelId="{48138803-B836-4237-BADA-6E984CE2EE34}" type="pres">
      <dgm:prSet presAssocID="{B873D7B8-30F1-48C2-9AF5-B51033AEC1F1}" presName="rect1" presStyleLbl="trAlignAcc1" presStyleIdx="0" presStyleCnt="6">
        <dgm:presLayoutVars>
          <dgm:bulletEnabled val="1"/>
        </dgm:presLayoutVars>
      </dgm:prSet>
      <dgm:spPr/>
      <dgm:t>
        <a:bodyPr/>
        <a:lstStyle/>
        <a:p>
          <a:endParaRPr lang="ru-RU"/>
        </a:p>
      </dgm:t>
    </dgm:pt>
    <dgm:pt modelId="{02B2B581-18A2-4432-9C4D-25C853C37BF1}" type="pres">
      <dgm:prSet presAssocID="{B873D7B8-30F1-48C2-9AF5-B51033AEC1F1}" presName="rect2" presStyleLbl="fgImgPlace1" presStyleIdx="0" presStyleCnt="6"/>
      <dgm:spPr>
        <a:blipFill rotWithShape="1">
          <a:blip xmlns:r="http://schemas.openxmlformats.org/officeDocument/2006/relationships" r:embed="rId1"/>
          <a:stretch>
            <a:fillRect/>
          </a:stretch>
        </a:blipFill>
      </dgm:spPr>
      <dgm:t>
        <a:bodyPr/>
        <a:lstStyle/>
        <a:p>
          <a:endParaRPr lang="ru-RU"/>
        </a:p>
      </dgm:t>
    </dgm:pt>
    <dgm:pt modelId="{1F4A9F7A-57C3-4F6C-A2ED-1B2C901C67D1}" type="pres">
      <dgm:prSet presAssocID="{00F44AEC-BD5B-4801-8EC5-B7E10279AF21}" presName="sibTrans" presStyleCnt="0"/>
      <dgm:spPr/>
    </dgm:pt>
    <dgm:pt modelId="{362D00CD-EA74-44CD-B84F-B3BB0143D662}" type="pres">
      <dgm:prSet presAssocID="{CA0439A3-6664-4A25-98BA-EAD5685B5AB2}" presName="composite" presStyleCnt="0"/>
      <dgm:spPr/>
    </dgm:pt>
    <dgm:pt modelId="{9F2064E1-08A5-4525-92E1-491A92C38C4F}" type="pres">
      <dgm:prSet presAssocID="{CA0439A3-6664-4A25-98BA-EAD5685B5AB2}" presName="rect1" presStyleLbl="trAlignAcc1" presStyleIdx="1" presStyleCnt="6">
        <dgm:presLayoutVars>
          <dgm:bulletEnabled val="1"/>
        </dgm:presLayoutVars>
      </dgm:prSet>
      <dgm:spPr/>
      <dgm:t>
        <a:bodyPr/>
        <a:lstStyle/>
        <a:p>
          <a:endParaRPr lang="ru-RU"/>
        </a:p>
      </dgm:t>
    </dgm:pt>
    <dgm:pt modelId="{BE5CF6E3-37D7-4DCC-BB24-6F97F6042CDA}" type="pres">
      <dgm:prSet presAssocID="{CA0439A3-6664-4A25-98BA-EAD5685B5AB2}" presName="rect2" presStyleLbl="fgImgPlace1" presStyleIdx="1" presStyleCnt="6"/>
      <dgm:spPr>
        <a:blipFill rotWithShape="1">
          <a:blip xmlns:r="http://schemas.openxmlformats.org/officeDocument/2006/relationships" r:embed="rId2"/>
          <a:stretch>
            <a:fillRect/>
          </a:stretch>
        </a:blipFill>
      </dgm:spPr>
    </dgm:pt>
    <dgm:pt modelId="{FA161AA4-E8BE-4A5D-878A-E7430425804F}" type="pres">
      <dgm:prSet presAssocID="{D3264647-3B4D-4059-88A8-9F9293D47DC0}" presName="sibTrans" presStyleCnt="0"/>
      <dgm:spPr/>
    </dgm:pt>
    <dgm:pt modelId="{DED54E46-0A90-485F-9C4A-7211280A9359}" type="pres">
      <dgm:prSet presAssocID="{5E59091E-79D7-45D1-91F8-9F4C97AA9B42}" presName="composite" presStyleCnt="0"/>
      <dgm:spPr/>
    </dgm:pt>
    <dgm:pt modelId="{4E92BD22-3274-4945-9848-F273F1474AF3}" type="pres">
      <dgm:prSet presAssocID="{5E59091E-79D7-45D1-91F8-9F4C97AA9B42}" presName="rect1" presStyleLbl="trAlignAcc1" presStyleIdx="2" presStyleCnt="6">
        <dgm:presLayoutVars>
          <dgm:bulletEnabled val="1"/>
        </dgm:presLayoutVars>
      </dgm:prSet>
      <dgm:spPr/>
      <dgm:t>
        <a:bodyPr/>
        <a:lstStyle/>
        <a:p>
          <a:endParaRPr lang="ru-RU"/>
        </a:p>
      </dgm:t>
    </dgm:pt>
    <dgm:pt modelId="{D28A664B-E46F-4CC6-84FA-68FF0D357E39}" type="pres">
      <dgm:prSet presAssocID="{5E59091E-79D7-45D1-91F8-9F4C97AA9B42}" presName="rect2" presStyleLbl="fgImgPlace1" presStyleIdx="2" presStyleCnt="6"/>
      <dgm:spPr>
        <a:blipFill rotWithShape="1">
          <a:blip xmlns:r="http://schemas.openxmlformats.org/officeDocument/2006/relationships" r:embed="rId3"/>
          <a:stretch>
            <a:fillRect/>
          </a:stretch>
        </a:blipFill>
      </dgm:spPr>
    </dgm:pt>
    <dgm:pt modelId="{F02C10DE-74E3-4CD2-87C1-8E9823B6A28D}" type="pres">
      <dgm:prSet presAssocID="{A27A6685-95D7-4D25-AA4C-4A39FE98E128}" presName="sibTrans" presStyleCnt="0"/>
      <dgm:spPr/>
    </dgm:pt>
    <dgm:pt modelId="{7FABD2C4-88D7-4777-A53A-27EBD67EC333}" type="pres">
      <dgm:prSet presAssocID="{F136AEC2-7A90-421B-B04C-1AAE6BE3EC26}" presName="composite" presStyleCnt="0"/>
      <dgm:spPr/>
    </dgm:pt>
    <dgm:pt modelId="{C8677440-E9C3-4918-A23A-ED271854E8FA}" type="pres">
      <dgm:prSet presAssocID="{F136AEC2-7A90-421B-B04C-1AAE6BE3EC26}" presName="rect1" presStyleLbl="trAlignAcc1" presStyleIdx="3" presStyleCnt="6">
        <dgm:presLayoutVars>
          <dgm:bulletEnabled val="1"/>
        </dgm:presLayoutVars>
      </dgm:prSet>
      <dgm:spPr/>
      <dgm:t>
        <a:bodyPr/>
        <a:lstStyle/>
        <a:p>
          <a:endParaRPr lang="ru-RU"/>
        </a:p>
      </dgm:t>
    </dgm:pt>
    <dgm:pt modelId="{341F74F0-1890-4E50-93D6-BD161FA99E7B}" type="pres">
      <dgm:prSet presAssocID="{F136AEC2-7A90-421B-B04C-1AAE6BE3EC26}" presName="rect2" presStyleLbl="fgImgPlace1" presStyleIdx="3" presStyleCnt="6"/>
      <dgm:spPr>
        <a:blipFill rotWithShape="1">
          <a:blip xmlns:r="http://schemas.openxmlformats.org/officeDocument/2006/relationships" r:embed="rId4"/>
          <a:stretch>
            <a:fillRect/>
          </a:stretch>
        </a:blipFill>
      </dgm:spPr>
    </dgm:pt>
    <dgm:pt modelId="{DAFCCE8E-44DE-46C9-9DCB-418D2CBEBB29}" type="pres">
      <dgm:prSet presAssocID="{9DD697F4-9712-4074-AAAC-91FC26973606}" presName="sibTrans" presStyleCnt="0"/>
      <dgm:spPr/>
    </dgm:pt>
    <dgm:pt modelId="{73797B07-09FD-4124-8457-B3B4BA113C37}" type="pres">
      <dgm:prSet presAssocID="{ECFEC97A-7CA6-42CC-A8C4-DD695281911B}" presName="composite" presStyleCnt="0"/>
      <dgm:spPr/>
    </dgm:pt>
    <dgm:pt modelId="{A05B3A1C-22F5-4967-B222-441C17B8AF98}" type="pres">
      <dgm:prSet presAssocID="{ECFEC97A-7CA6-42CC-A8C4-DD695281911B}" presName="rect1" presStyleLbl="trAlignAcc1" presStyleIdx="4" presStyleCnt="6">
        <dgm:presLayoutVars>
          <dgm:bulletEnabled val="1"/>
        </dgm:presLayoutVars>
      </dgm:prSet>
      <dgm:spPr/>
      <dgm:t>
        <a:bodyPr/>
        <a:lstStyle/>
        <a:p>
          <a:endParaRPr lang="ru-RU"/>
        </a:p>
      </dgm:t>
    </dgm:pt>
    <dgm:pt modelId="{D5E17B1D-8CFC-4E34-AC71-324F30CA4340}" type="pres">
      <dgm:prSet presAssocID="{ECFEC97A-7CA6-42CC-A8C4-DD695281911B}" presName="rect2" presStyleLbl="fgImgPlace1" presStyleIdx="4" presStyleCnt="6"/>
      <dgm:spPr>
        <a:blipFill rotWithShape="1">
          <a:blip xmlns:r="http://schemas.openxmlformats.org/officeDocument/2006/relationships" r:embed="rId5"/>
          <a:stretch>
            <a:fillRect/>
          </a:stretch>
        </a:blipFill>
      </dgm:spPr>
    </dgm:pt>
    <dgm:pt modelId="{DFDE9502-432B-4EB6-8A71-2BBA7BB6D699}" type="pres">
      <dgm:prSet presAssocID="{822DC20B-6448-486C-AA3B-007A4174FA2B}" presName="sibTrans" presStyleCnt="0"/>
      <dgm:spPr/>
    </dgm:pt>
    <dgm:pt modelId="{644E362D-F3A2-4F50-B2FD-7624BA39F02E}" type="pres">
      <dgm:prSet presAssocID="{14DAA8B2-9B08-40E8-8901-1B3C29F8AD15}" presName="composite" presStyleCnt="0"/>
      <dgm:spPr/>
    </dgm:pt>
    <dgm:pt modelId="{550140DD-3081-4E6C-932B-66F328DB996E}" type="pres">
      <dgm:prSet presAssocID="{14DAA8B2-9B08-40E8-8901-1B3C29F8AD15}" presName="rect1" presStyleLbl="trAlignAcc1" presStyleIdx="5" presStyleCnt="6">
        <dgm:presLayoutVars>
          <dgm:bulletEnabled val="1"/>
        </dgm:presLayoutVars>
      </dgm:prSet>
      <dgm:spPr/>
      <dgm:t>
        <a:bodyPr/>
        <a:lstStyle/>
        <a:p>
          <a:endParaRPr lang="ru-RU"/>
        </a:p>
      </dgm:t>
    </dgm:pt>
    <dgm:pt modelId="{609F43B3-E0A2-4F8E-A8BC-6D6B6CB18083}" type="pres">
      <dgm:prSet presAssocID="{14DAA8B2-9B08-40E8-8901-1B3C29F8AD15}" presName="rect2" presStyleLbl="fgImgPlace1" presStyleIdx="5" presStyleCnt="6"/>
      <dgm:spPr>
        <a:blipFill rotWithShape="1">
          <a:blip xmlns:r="http://schemas.openxmlformats.org/officeDocument/2006/relationships" r:embed="rId6"/>
          <a:stretch>
            <a:fillRect/>
          </a:stretch>
        </a:blipFill>
      </dgm:spPr>
    </dgm:pt>
  </dgm:ptLst>
  <dgm:cxnLst>
    <dgm:cxn modelId="{A8651BB1-1E3E-40B3-8A7B-E0A35DFB7869}" type="presOf" srcId="{ECFEC97A-7CA6-42CC-A8C4-DD695281911B}" destId="{A05B3A1C-22F5-4967-B222-441C17B8AF98}" srcOrd="0" destOrd="0" presId="urn:microsoft.com/office/officeart/2008/layout/PictureStrips"/>
    <dgm:cxn modelId="{9F8BA02F-91BB-453E-88D7-3887A06C3B54}" srcId="{C9FAEC98-8591-495D-8643-22EDC073E5FC}" destId="{B873D7B8-30F1-48C2-9AF5-B51033AEC1F1}" srcOrd="0" destOrd="0" parTransId="{4E0F51D2-5F8F-4E40-99A7-8282F916A3D4}" sibTransId="{00F44AEC-BD5B-4801-8EC5-B7E10279AF21}"/>
    <dgm:cxn modelId="{2B785275-1C65-415A-8D6C-E132D9D5D9AC}" type="presOf" srcId="{B873D7B8-30F1-48C2-9AF5-B51033AEC1F1}" destId="{48138803-B836-4237-BADA-6E984CE2EE34}" srcOrd="0" destOrd="0" presId="urn:microsoft.com/office/officeart/2008/layout/PictureStrips"/>
    <dgm:cxn modelId="{7147D0B4-83BF-4B9F-9A3C-0C5F2C9A6B35}" type="presOf" srcId="{14DAA8B2-9B08-40E8-8901-1B3C29F8AD15}" destId="{550140DD-3081-4E6C-932B-66F328DB996E}" srcOrd="0" destOrd="0" presId="urn:microsoft.com/office/officeart/2008/layout/PictureStrips"/>
    <dgm:cxn modelId="{53DEC65F-7D1D-4C5F-8F1B-45E8BDAAAA1F}" type="presOf" srcId="{F136AEC2-7A90-421B-B04C-1AAE6BE3EC26}" destId="{C8677440-E9C3-4918-A23A-ED271854E8FA}" srcOrd="0" destOrd="0" presId="urn:microsoft.com/office/officeart/2008/layout/PictureStrips"/>
    <dgm:cxn modelId="{BD2D4FD6-2CA8-4EDF-9255-59D93FC058C8}" type="presOf" srcId="{5E59091E-79D7-45D1-91F8-9F4C97AA9B42}" destId="{4E92BD22-3274-4945-9848-F273F1474AF3}" srcOrd="0" destOrd="0" presId="urn:microsoft.com/office/officeart/2008/layout/PictureStrips"/>
    <dgm:cxn modelId="{F79E3AE4-E472-4066-B562-B70A6042015E}" type="presOf" srcId="{C9FAEC98-8591-495D-8643-22EDC073E5FC}" destId="{24E5045A-CB4E-4B85-B519-5B2135AAFD2D}" srcOrd="0" destOrd="0" presId="urn:microsoft.com/office/officeart/2008/layout/PictureStrips"/>
    <dgm:cxn modelId="{7665BDFB-1E8C-42C4-9C15-D148AB817E13}" type="presOf" srcId="{CA0439A3-6664-4A25-98BA-EAD5685B5AB2}" destId="{9F2064E1-08A5-4525-92E1-491A92C38C4F}" srcOrd="0" destOrd="0" presId="urn:microsoft.com/office/officeart/2008/layout/PictureStrips"/>
    <dgm:cxn modelId="{9289470B-9277-46EE-B293-8F857335F138}" srcId="{C9FAEC98-8591-495D-8643-22EDC073E5FC}" destId="{ECFEC97A-7CA6-42CC-A8C4-DD695281911B}" srcOrd="4" destOrd="0" parTransId="{674F88D1-359A-48E6-A801-539123BBF1A4}" sibTransId="{822DC20B-6448-486C-AA3B-007A4174FA2B}"/>
    <dgm:cxn modelId="{9AEF6042-E288-4576-BF2A-F7C0BD7B0B3B}" srcId="{C9FAEC98-8591-495D-8643-22EDC073E5FC}" destId="{F136AEC2-7A90-421B-B04C-1AAE6BE3EC26}" srcOrd="3" destOrd="0" parTransId="{2F60078C-AA4D-4D20-B5E7-B2E6CD7137FE}" sibTransId="{9DD697F4-9712-4074-AAAC-91FC26973606}"/>
    <dgm:cxn modelId="{D77515A8-D9C0-4F7F-8CA3-B6021E9208AF}" srcId="{C9FAEC98-8591-495D-8643-22EDC073E5FC}" destId="{5E59091E-79D7-45D1-91F8-9F4C97AA9B42}" srcOrd="2" destOrd="0" parTransId="{7B2CDBC9-DB8E-49BC-9E6E-514855594B2F}" sibTransId="{A27A6685-95D7-4D25-AA4C-4A39FE98E128}"/>
    <dgm:cxn modelId="{7C02B55E-65A2-4EE2-8B44-B0E9C346B7CC}" srcId="{C9FAEC98-8591-495D-8643-22EDC073E5FC}" destId="{14DAA8B2-9B08-40E8-8901-1B3C29F8AD15}" srcOrd="5" destOrd="0" parTransId="{AF6E02CE-7AB7-4AEC-986D-8E3492D855F0}" sibTransId="{C9273D8D-45E1-4CFA-A63F-D0A40A16729E}"/>
    <dgm:cxn modelId="{74324963-A6AA-465B-A159-B2153C136A75}" srcId="{C9FAEC98-8591-495D-8643-22EDC073E5FC}" destId="{CA0439A3-6664-4A25-98BA-EAD5685B5AB2}" srcOrd="1" destOrd="0" parTransId="{13EFAAD9-6E45-49BD-AE86-B0627AB3B343}" sibTransId="{D3264647-3B4D-4059-88A8-9F9293D47DC0}"/>
    <dgm:cxn modelId="{75ED911F-1C74-4B23-B4AA-4444C6CD8E7F}" type="presParOf" srcId="{24E5045A-CB4E-4B85-B519-5B2135AAFD2D}" destId="{3B151D80-3452-4F70-9A20-6FDF3971BCC2}" srcOrd="0" destOrd="0" presId="urn:microsoft.com/office/officeart/2008/layout/PictureStrips"/>
    <dgm:cxn modelId="{88E92F1A-4899-497F-A9DB-A94D8B521139}" type="presParOf" srcId="{3B151D80-3452-4F70-9A20-6FDF3971BCC2}" destId="{48138803-B836-4237-BADA-6E984CE2EE34}" srcOrd="0" destOrd="0" presId="urn:microsoft.com/office/officeart/2008/layout/PictureStrips"/>
    <dgm:cxn modelId="{69151296-9CF4-4AD7-B977-B807DC1045D6}" type="presParOf" srcId="{3B151D80-3452-4F70-9A20-6FDF3971BCC2}" destId="{02B2B581-18A2-4432-9C4D-25C853C37BF1}" srcOrd="1" destOrd="0" presId="urn:microsoft.com/office/officeart/2008/layout/PictureStrips"/>
    <dgm:cxn modelId="{41250CE2-37F4-409E-91F1-1CE2448C336C}" type="presParOf" srcId="{24E5045A-CB4E-4B85-B519-5B2135AAFD2D}" destId="{1F4A9F7A-57C3-4F6C-A2ED-1B2C901C67D1}" srcOrd="1" destOrd="0" presId="urn:microsoft.com/office/officeart/2008/layout/PictureStrips"/>
    <dgm:cxn modelId="{C80A7824-1808-4480-BA00-F3F34E1D74AC}" type="presParOf" srcId="{24E5045A-CB4E-4B85-B519-5B2135AAFD2D}" destId="{362D00CD-EA74-44CD-B84F-B3BB0143D662}" srcOrd="2" destOrd="0" presId="urn:microsoft.com/office/officeart/2008/layout/PictureStrips"/>
    <dgm:cxn modelId="{39C57382-6E65-460C-AA15-DD9998C5D52F}" type="presParOf" srcId="{362D00CD-EA74-44CD-B84F-B3BB0143D662}" destId="{9F2064E1-08A5-4525-92E1-491A92C38C4F}" srcOrd="0" destOrd="0" presId="urn:microsoft.com/office/officeart/2008/layout/PictureStrips"/>
    <dgm:cxn modelId="{DCFB0C0C-CC18-4817-BA60-DF204B390672}" type="presParOf" srcId="{362D00CD-EA74-44CD-B84F-B3BB0143D662}" destId="{BE5CF6E3-37D7-4DCC-BB24-6F97F6042CDA}" srcOrd="1" destOrd="0" presId="urn:microsoft.com/office/officeart/2008/layout/PictureStrips"/>
    <dgm:cxn modelId="{CB34D3F8-C80B-46EE-8925-3C70E57F0BA0}" type="presParOf" srcId="{24E5045A-CB4E-4B85-B519-5B2135AAFD2D}" destId="{FA161AA4-E8BE-4A5D-878A-E7430425804F}" srcOrd="3" destOrd="0" presId="urn:microsoft.com/office/officeart/2008/layout/PictureStrips"/>
    <dgm:cxn modelId="{773206F4-6193-4702-9456-99DBAD90FEE3}" type="presParOf" srcId="{24E5045A-CB4E-4B85-B519-5B2135AAFD2D}" destId="{DED54E46-0A90-485F-9C4A-7211280A9359}" srcOrd="4" destOrd="0" presId="urn:microsoft.com/office/officeart/2008/layout/PictureStrips"/>
    <dgm:cxn modelId="{C6821A92-351F-4A95-B0D2-B71D4CDBF592}" type="presParOf" srcId="{DED54E46-0A90-485F-9C4A-7211280A9359}" destId="{4E92BD22-3274-4945-9848-F273F1474AF3}" srcOrd="0" destOrd="0" presId="urn:microsoft.com/office/officeart/2008/layout/PictureStrips"/>
    <dgm:cxn modelId="{5D1DF5E3-A179-4CC9-908B-C15CC854842D}" type="presParOf" srcId="{DED54E46-0A90-485F-9C4A-7211280A9359}" destId="{D28A664B-E46F-4CC6-84FA-68FF0D357E39}" srcOrd="1" destOrd="0" presId="urn:microsoft.com/office/officeart/2008/layout/PictureStrips"/>
    <dgm:cxn modelId="{5A10FE35-DBB8-46F6-95E0-CB097456C954}" type="presParOf" srcId="{24E5045A-CB4E-4B85-B519-5B2135AAFD2D}" destId="{F02C10DE-74E3-4CD2-87C1-8E9823B6A28D}" srcOrd="5" destOrd="0" presId="urn:microsoft.com/office/officeart/2008/layout/PictureStrips"/>
    <dgm:cxn modelId="{32F59B58-427C-4101-92CE-D0551A535040}" type="presParOf" srcId="{24E5045A-CB4E-4B85-B519-5B2135AAFD2D}" destId="{7FABD2C4-88D7-4777-A53A-27EBD67EC333}" srcOrd="6" destOrd="0" presId="urn:microsoft.com/office/officeart/2008/layout/PictureStrips"/>
    <dgm:cxn modelId="{C15133FB-AFB6-4A6B-B920-9F818595E701}" type="presParOf" srcId="{7FABD2C4-88D7-4777-A53A-27EBD67EC333}" destId="{C8677440-E9C3-4918-A23A-ED271854E8FA}" srcOrd="0" destOrd="0" presId="urn:microsoft.com/office/officeart/2008/layout/PictureStrips"/>
    <dgm:cxn modelId="{5CFD1CD1-F376-4CB8-AF36-0BD2AE70398F}" type="presParOf" srcId="{7FABD2C4-88D7-4777-A53A-27EBD67EC333}" destId="{341F74F0-1890-4E50-93D6-BD161FA99E7B}" srcOrd="1" destOrd="0" presId="urn:microsoft.com/office/officeart/2008/layout/PictureStrips"/>
    <dgm:cxn modelId="{581AE897-57FF-4664-A3E1-CC5D3B974C7A}" type="presParOf" srcId="{24E5045A-CB4E-4B85-B519-5B2135AAFD2D}" destId="{DAFCCE8E-44DE-46C9-9DCB-418D2CBEBB29}" srcOrd="7" destOrd="0" presId="urn:microsoft.com/office/officeart/2008/layout/PictureStrips"/>
    <dgm:cxn modelId="{6103BFA7-D977-4270-AEF8-AE286249D07F}" type="presParOf" srcId="{24E5045A-CB4E-4B85-B519-5B2135AAFD2D}" destId="{73797B07-09FD-4124-8457-B3B4BA113C37}" srcOrd="8" destOrd="0" presId="urn:microsoft.com/office/officeart/2008/layout/PictureStrips"/>
    <dgm:cxn modelId="{7B423CF5-1769-4629-B5C9-CC9E158F16FD}" type="presParOf" srcId="{73797B07-09FD-4124-8457-B3B4BA113C37}" destId="{A05B3A1C-22F5-4967-B222-441C17B8AF98}" srcOrd="0" destOrd="0" presId="urn:microsoft.com/office/officeart/2008/layout/PictureStrips"/>
    <dgm:cxn modelId="{8F0116E1-F7C9-4B3E-A7B2-DE0EAC3B8777}" type="presParOf" srcId="{73797B07-09FD-4124-8457-B3B4BA113C37}" destId="{D5E17B1D-8CFC-4E34-AC71-324F30CA4340}" srcOrd="1" destOrd="0" presId="urn:microsoft.com/office/officeart/2008/layout/PictureStrips"/>
    <dgm:cxn modelId="{93628B32-ACD7-40EA-B503-723E25128854}" type="presParOf" srcId="{24E5045A-CB4E-4B85-B519-5B2135AAFD2D}" destId="{DFDE9502-432B-4EB6-8A71-2BBA7BB6D699}" srcOrd="9" destOrd="0" presId="urn:microsoft.com/office/officeart/2008/layout/PictureStrips"/>
    <dgm:cxn modelId="{087373E0-E8E1-4FD5-98B1-237EAE92FB43}" type="presParOf" srcId="{24E5045A-CB4E-4B85-B519-5B2135AAFD2D}" destId="{644E362D-F3A2-4F50-B2FD-7624BA39F02E}" srcOrd="10" destOrd="0" presId="urn:microsoft.com/office/officeart/2008/layout/PictureStrips"/>
    <dgm:cxn modelId="{8D98714A-ED67-4F2D-B964-142C43D9752A}" type="presParOf" srcId="{644E362D-F3A2-4F50-B2FD-7624BA39F02E}" destId="{550140DD-3081-4E6C-932B-66F328DB996E}" srcOrd="0" destOrd="0" presId="urn:microsoft.com/office/officeart/2008/layout/PictureStrips"/>
    <dgm:cxn modelId="{0E6FE9C7-335B-41BF-8BCB-8BFD2D6BB555}" type="presParOf" srcId="{644E362D-F3A2-4F50-B2FD-7624BA39F02E}" destId="{609F43B3-E0A2-4F8E-A8BC-6D6B6CB1808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3">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4829" tIns="47414" rIns="94829" bIns="47414" numCol="1" anchor="t" anchorCtr="0" compatLnSpc="1">
            <a:prstTxWarp prst="textNoShape">
              <a:avLst/>
            </a:prstTxWarp>
          </a:bodyPr>
          <a:lstStyle>
            <a:lvl1pPr algn="l" defTabSz="946150">
              <a:spcBef>
                <a:spcPct val="0"/>
              </a:spcBef>
              <a:buClrTx/>
              <a:defRPr>
                <a:latin typeface="Verdana" pitchFamily="34" charset="0"/>
              </a:defRPr>
            </a:lvl1pPr>
          </a:lstStyle>
          <a:p>
            <a:pPr>
              <a:defRPr/>
            </a:pPr>
            <a:endParaRPr lang="en-GB"/>
          </a:p>
        </p:txBody>
      </p:sp>
      <p:sp>
        <p:nvSpPr>
          <p:cNvPr id="103427" name="Rectangle 3"/>
          <p:cNvSpPr>
            <a:spLocks noGrp="1" noChangeArrowheads="1"/>
          </p:cNvSpPr>
          <p:nvPr>
            <p:ph type="dt" sz="quarter" idx="1"/>
          </p:nvPr>
        </p:nvSpPr>
        <p:spPr bwMode="auto">
          <a:xfrm>
            <a:off x="3849688" y="0"/>
            <a:ext cx="2946400" cy="496888"/>
          </a:xfrm>
          <a:prstGeom prst="rect">
            <a:avLst/>
          </a:prstGeom>
          <a:noFill/>
          <a:ln>
            <a:noFill/>
          </a:ln>
          <a:effectLst/>
          <a:extLst/>
        </p:spPr>
        <p:txBody>
          <a:bodyPr vert="horz" wrap="square" lIns="94829" tIns="47414" rIns="94829" bIns="47414" numCol="1" anchor="t" anchorCtr="0" compatLnSpc="1">
            <a:prstTxWarp prst="textNoShape">
              <a:avLst/>
            </a:prstTxWarp>
          </a:bodyPr>
          <a:lstStyle>
            <a:lvl1pPr algn="r" defTabSz="946150">
              <a:spcBef>
                <a:spcPct val="0"/>
              </a:spcBef>
              <a:buClrTx/>
              <a:defRPr>
                <a:latin typeface="Verdana" pitchFamily="34" charset="0"/>
              </a:defRPr>
            </a:lvl1pPr>
          </a:lstStyle>
          <a:p>
            <a:pPr>
              <a:defRPr/>
            </a:pPr>
            <a:endParaRPr lang="en-GB"/>
          </a:p>
        </p:txBody>
      </p:sp>
      <p:sp>
        <p:nvSpPr>
          <p:cNvPr id="103428" name="Rectangle 4"/>
          <p:cNvSpPr>
            <a:spLocks noGrp="1" noChangeArrowheads="1"/>
          </p:cNvSpPr>
          <p:nvPr>
            <p:ph type="ftr" sz="quarter" idx="2"/>
          </p:nvPr>
        </p:nvSpPr>
        <p:spPr bwMode="auto">
          <a:xfrm>
            <a:off x="0" y="9428163"/>
            <a:ext cx="2946400" cy="496887"/>
          </a:xfrm>
          <a:prstGeom prst="rect">
            <a:avLst/>
          </a:prstGeom>
          <a:noFill/>
          <a:ln>
            <a:noFill/>
          </a:ln>
          <a:effectLst/>
          <a:extLst/>
        </p:spPr>
        <p:txBody>
          <a:bodyPr vert="horz" wrap="square" lIns="94829" tIns="47414" rIns="94829" bIns="47414" numCol="1" anchor="b" anchorCtr="0" compatLnSpc="1">
            <a:prstTxWarp prst="textNoShape">
              <a:avLst/>
            </a:prstTxWarp>
          </a:bodyPr>
          <a:lstStyle>
            <a:lvl1pPr algn="l" defTabSz="946150">
              <a:spcBef>
                <a:spcPct val="0"/>
              </a:spcBef>
              <a:buClrTx/>
              <a:defRPr>
                <a:latin typeface="Verdana" pitchFamily="34" charset="0"/>
              </a:defRPr>
            </a:lvl1pPr>
          </a:lstStyle>
          <a:p>
            <a:pPr>
              <a:defRPr/>
            </a:pPr>
            <a:endParaRPr lang="en-GB"/>
          </a:p>
        </p:txBody>
      </p:sp>
      <p:sp>
        <p:nvSpPr>
          <p:cNvPr id="103429" name="Rectangle 5"/>
          <p:cNvSpPr>
            <a:spLocks noGrp="1" noChangeArrowheads="1"/>
          </p:cNvSpPr>
          <p:nvPr>
            <p:ph type="sldNum" sz="quarter" idx="3"/>
          </p:nvPr>
        </p:nvSpPr>
        <p:spPr bwMode="auto">
          <a:xfrm>
            <a:off x="3849688" y="9428163"/>
            <a:ext cx="2946400" cy="496887"/>
          </a:xfrm>
          <a:prstGeom prst="rect">
            <a:avLst/>
          </a:prstGeom>
          <a:noFill/>
          <a:ln>
            <a:noFill/>
          </a:ln>
          <a:effectLst/>
          <a:extLst/>
        </p:spPr>
        <p:txBody>
          <a:bodyPr vert="horz" wrap="square" lIns="94829" tIns="47414" rIns="94829" bIns="47414" numCol="1" anchor="b" anchorCtr="0" compatLnSpc="1">
            <a:prstTxWarp prst="textNoShape">
              <a:avLst/>
            </a:prstTxWarp>
          </a:bodyPr>
          <a:lstStyle>
            <a:lvl1pPr algn="r" defTabSz="946150">
              <a:spcBef>
                <a:spcPct val="0"/>
              </a:spcBef>
              <a:buClrTx/>
              <a:defRPr>
                <a:latin typeface="Verdana" pitchFamily="34" charset="0"/>
              </a:defRPr>
            </a:lvl1pPr>
          </a:lstStyle>
          <a:p>
            <a:pPr>
              <a:defRPr/>
            </a:pPr>
            <a:fld id="{AA71BC6B-9E6E-4B5C-984A-CFDDAD3DA999}" type="slidenum">
              <a:rPr lang="en-GB"/>
              <a:pPr>
                <a:defRPr/>
              </a:pPr>
              <a:t>‹#›</a:t>
            </a:fld>
            <a:endParaRPr lang="en-GB"/>
          </a:p>
        </p:txBody>
      </p:sp>
    </p:spTree>
    <p:extLst>
      <p:ext uri="{BB962C8B-B14F-4D97-AF65-F5344CB8AC3E}">
        <p14:creationId xmlns:p14="http://schemas.microsoft.com/office/powerpoint/2010/main" val="3571029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6630" tIns="48315" rIns="96630" bIns="48315" numCol="1" anchor="t" anchorCtr="0" compatLnSpc="1">
            <a:prstTxWarp prst="textNoShape">
              <a:avLst/>
            </a:prstTxWarp>
          </a:bodyPr>
          <a:lstStyle>
            <a:lvl1pPr algn="l" defTabSz="966788">
              <a:spcBef>
                <a:spcPct val="0"/>
              </a:spcBef>
              <a:buClrTx/>
              <a:defRPr>
                <a:latin typeface="Verdana" pitchFamily="34" charset="0"/>
              </a:defRPr>
            </a:lvl1pPr>
          </a:lstStyle>
          <a:p>
            <a:pPr>
              <a:defRPr/>
            </a:pPr>
            <a:endParaRPr lang="en-GB"/>
          </a:p>
        </p:txBody>
      </p:sp>
      <p:sp>
        <p:nvSpPr>
          <p:cNvPr id="11267"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96630" tIns="48315" rIns="96630" bIns="48315" numCol="1" anchor="t" anchorCtr="0" compatLnSpc="1">
            <a:prstTxWarp prst="textNoShape">
              <a:avLst/>
            </a:prstTxWarp>
          </a:bodyPr>
          <a:lstStyle>
            <a:lvl1pPr algn="r" defTabSz="966788">
              <a:spcBef>
                <a:spcPct val="0"/>
              </a:spcBef>
              <a:buClrTx/>
              <a:defRPr>
                <a:latin typeface="Verdana" pitchFamily="34" charset="0"/>
              </a:defRPr>
            </a:lvl1pPr>
          </a:lstStyle>
          <a:p>
            <a:pPr>
              <a:defRPr/>
            </a:pPr>
            <a:endParaRPr lang="en-GB"/>
          </a:p>
        </p:txBody>
      </p:sp>
      <p:sp>
        <p:nvSpPr>
          <p:cNvPr id="348164" name="Rectangle 4"/>
          <p:cNvSpPr>
            <a:spLocks noGrp="1" noRot="1" noChangeAspect="1" noChangeArrowheads="1" noTextEdit="1"/>
          </p:cNvSpPr>
          <p:nvPr>
            <p:ph type="sldImg" idx="2"/>
          </p:nvPr>
        </p:nvSpPr>
        <p:spPr bwMode="auto">
          <a:xfrm>
            <a:off x="915988" y="742950"/>
            <a:ext cx="4965700" cy="3722688"/>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79450" y="4714875"/>
            <a:ext cx="5438775" cy="4468813"/>
          </a:xfrm>
          <a:prstGeom prst="rect">
            <a:avLst/>
          </a:prstGeom>
          <a:noFill/>
          <a:ln>
            <a:noFill/>
          </a:ln>
          <a:effectLst/>
          <a:extLst/>
        </p:spPr>
        <p:txBody>
          <a:bodyPr vert="horz" wrap="square" lIns="96630" tIns="48315" rIns="96630" bIns="48315"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270" name="Rectangle 6"/>
          <p:cNvSpPr>
            <a:spLocks noGrp="1" noChangeArrowheads="1"/>
          </p:cNvSpPr>
          <p:nvPr>
            <p:ph type="ftr" sz="quarter" idx="4"/>
          </p:nvPr>
        </p:nvSpPr>
        <p:spPr bwMode="auto">
          <a:xfrm>
            <a:off x="0" y="9428163"/>
            <a:ext cx="2946400" cy="496887"/>
          </a:xfrm>
          <a:prstGeom prst="rect">
            <a:avLst/>
          </a:prstGeom>
          <a:noFill/>
          <a:ln>
            <a:noFill/>
          </a:ln>
          <a:effectLst/>
          <a:extLst/>
        </p:spPr>
        <p:txBody>
          <a:bodyPr vert="horz" wrap="square" lIns="96630" tIns="48315" rIns="96630" bIns="48315" numCol="1" anchor="b" anchorCtr="0" compatLnSpc="1">
            <a:prstTxWarp prst="textNoShape">
              <a:avLst/>
            </a:prstTxWarp>
          </a:bodyPr>
          <a:lstStyle>
            <a:lvl1pPr algn="l" defTabSz="966788">
              <a:spcBef>
                <a:spcPct val="0"/>
              </a:spcBef>
              <a:buClrTx/>
              <a:defRPr>
                <a:latin typeface="Verdana" pitchFamily="34" charset="0"/>
              </a:defRPr>
            </a:lvl1pPr>
          </a:lstStyle>
          <a:p>
            <a:pPr>
              <a:defRPr/>
            </a:pPr>
            <a:endParaRPr lang="en-GB"/>
          </a:p>
        </p:txBody>
      </p:sp>
      <p:sp>
        <p:nvSpPr>
          <p:cNvPr id="11271" name="Rectangle 7"/>
          <p:cNvSpPr>
            <a:spLocks noGrp="1" noChangeArrowheads="1"/>
          </p:cNvSpPr>
          <p:nvPr>
            <p:ph type="sldNum" sz="quarter" idx="5"/>
          </p:nvPr>
        </p:nvSpPr>
        <p:spPr bwMode="auto">
          <a:xfrm>
            <a:off x="3849688" y="9428163"/>
            <a:ext cx="2946400" cy="496887"/>
          </a:xfrm>
          <a:prstGeom prst="rect">
            <a:avLst/>
          </a:prstGeom>
          <a:noFill/>
          <a:ln>
            <a:noFill/>
          </a:ln>
          <a:effectLst/>
          <a:extLst/>
        </p:spPr>
        <p:txBody>
          <a:bodyPr vert="horz" wrap="square" lIns="96630" tIns="48315" rIns="96630" bIns="48315" numCol="1" anchor="b" anchorCtr="0" compatLnSpc="1">
            <a:prstTxWarp prst="textNoShape">
              <a:avLst/>
            </a:prstTxWarp>
          </a:bodyPr>
          <a:lstStyle>
            <a:lvl1pPr algn="r" defTabSz="966788">
              <a:spcBef>
                <a:spcPct val="0"/>
              </a:spcBef>
              <a:buClrTx/>
              <a:defRPr>
                <a:latin typeface="Verdana" pitchFamily="34" charset="0"/>
              </a:defRPr>
            </a:lvl1pPr>
          </a:lstStyle>
          <a:p>
            <a:pPr>
              <a:defRPr/>
            </a:pPr>
            <a:fld id="{D10424F4-D513-429B-969A-B5A1E86A6AEE}" type="slidenum">
              <a:rPr lang="en-GB"/>
              <a:pPr>
                <a:defRPr/>
              </a:pPr>
              <a:t>‹#›</a:t>
            </a:fld>
            <a:endParaRPr lang="en-GB"/>
          </a:p>
        </p:txBody>
      </p:sp>
    </p:spTree>
    <p:extLst>
      <p:ext uri="{BB962C8B-B14F-4D97-AF65-F5344CB8AC3E}">
        <p14:creationId xmlns:p14="http://schemas.microsoft.com/office/powerpoint/2010/main" val="6064494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miter lim="800000"/>
            <a:headEnd/>
            <a:tailEnd/>
          </a:ln>
        </p:spPr>
        <p:txBody>
          <a:bodyPr/>
          <a:lstStyle/>
          <a:p>
            <a:pPr defTabSz="965200"/>
            <a:fld id="{8E2CD4D3-9DD2-4C7F-A6CC-2FC51DC5FC0B}" type="slidenum">
              <a:rPr lang="en-GB" smtClean="0">
                <a:solidFill>
                  <a:srgbClr val="FFFFFF"/>
                </a:solidFill>
              </a:rPr>
              <a:pPr defTabSz="965200"/>
              <a:t>1</a:t>
            </a:fld>
            <a:endParaRPr lang="en-GB">
              <a:solidFill>
                <a:srgbClr val="FFFFFF"/>
              </a:solidFill>
            </a:endParaRPr>
          </a:p>
        </p:txBody>
      </p:sp>
      <p:sp>
        <p:nvSpPr>
          <p:cNvPr id="349187" name="Rectangle 1"/>
          <p:cNvSpPr>
            <a:spLocks noGrp="1" noRot="1" noChangeAspect="1" noChangeArrowheads="1" noTextEdit="1"/>
          </p:cNvSpPr>
          <p:nvPr>
            <p:ph type="sldImg"/>
          </p:nvPr>
        </p:nvSpPr>
        <p:spPr>
          <a:xfrm>
            <a:off x="920750" y="744538"/>
            <a:ext cx="4959350" cy="3721100"/>
          </a:xfrm>
          <a:solidFill>
            <a:srgbClr val="FFFFFF"/>
          </a:solidFill>
          <a:ln/>
        </p:spPr>
      </p:sp>
      <p:sp>
        <p:nvSpPr>
          <p:cNvPr id="349188" name="Rectangle 2"/>
          <p:cNvSpPr>
            <a:spLocks noGrp="1" noChangeArrowheads="1"/>
          </p:cNvSpPr>
          <p:nvPr>
            <p:ph type="body" idx="1"/>
          </p:nvPr>
        </p:nvSpPr>
        <p:spPr>
          <a:xfrm>
            <a:off x="906463" y="4713288"/>
            <a:ext cx="4986337" cy="4471987"/>
          </a:xfrm>
          <a:noFill/>
        </p:spPr>
        <p:txBody>
          <a:bodyPr wrap="none" anchor="ctr"/>
          <a:lstStyle/>
          <a:p>
            <a:pPr eaLnBrk="1" hangingPunct="1"/>
            <a:endParaRPr lang="en-US" dirty="0"/>
          </a:p>
        </p:txBody>
      </p:sp>
    </p:spTree>
    <p:extLst>
      <p:ext uri="{BB962C8B-B14F-4D97-AF65-F5344CB8AC3E}">
        <p14:creationId xmlns:p14="http://schemas.microsoft.com/office/powerpoint/2010/main" val="2745732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14</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15</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16</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17</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18</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19</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20</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21</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22</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23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6621" tIns="48310" rIns="96621" bIns="48310" anchor="b"/>
          <a:lstStyle/>
          <a:p>
            <a:pPr algn="r" defTabSz="966788">
              <a:spcBef>
                <a:spcPct val="0"/>
              </a:spcBef>
              <a:buClrTx/>
            </a:pPr>
            <a:fld id="{C199F4FE-E9BC-4122-9F5E-F97EFA08FAC4}" type="slidenum">
              <a:rPr lang="en-GB">
                <a:solidFill>
                  <a:srgbClr val="000000"/>
                </a:solidFill>
                <a:latin typeface="Verdana" pitchFamily="34" charset="0"/>
              </a:rPr>
              <a:pPr algn="r" defTabSz="966788">
                <a:spcBef>
                  <a:spcPct val="0"/>
                </a:spcBef>
                <a:buClrTx/>
              </a:pPr>
              <a:t>4</a:t>
            </a:fld>
            <a:endParaRPr lang="en-GB">
              <a:solidFill>
                <a:srgbClr val="000000"/>
              </a:solidFill>
              <a:latin typeface="Verdana" pitchFamily="34" charset="0"/>
            </a:endParaRPr>
          </a:p>
        </p:txBody>
      </p:sp>
      <p:sp>
        <p:nvSpPr>
          <p:cNvPr id="351235" name="Rectangle 1026"/>
          <p:cNvSpPr>
            <a:spLocks noGrp="1" noRot="1" noChangeAspect="1" noChangeArrowheads="1" noTextEdit="1"/>
          </p:cNvSpPr>
          <p:nvPr>
            <p:ph type="sldImg"/>
          </p:nvPr>
        </p:nvSpPr>
        <p:spPr>
          <a:xfrm>
            <a:off x="917575" y="744538"/>
            <a:ext cx="4964113" cy="3722687"/>
          </a:xfrm>
          <a:ln/>
        </p:spPr>
      </p:sp>
      <p:sp>
        <p:nvSpPr>
          <p:cNvPr id="351236" name="Rectangle 1027"/>
          <p:cNvSpPr>
            <a:spLocks noGrp="1" noChangeArrowheads="1"/>
          </p:cNvSpPr>
          <p:nvPr>
            <p:ph type="body" idx="1"/>
          </p:nvPr>
        </p:nvSpPr>
        <p:spPr>
          <a:xfrm>
            <a:off x="906463" y="4714875"/>
            <a:ext cx="4984750" cy="4467225"/>
          </a:xfrm>
          <a:noFill/>
        </p:spPr>
        <p:txBody>
          <a:bodyPr lIns="96621" tIns="48310" rIns="96621" bIns="48310"/>
          <a:lstStyle/>
          <a:p>
            <a:endParaRPr lang="ru-RU"/>
          </a:p>
        </p:txBody>
      </p:sp>
    </p:spTree>
    <p:extLst>
      <p:ext uri="{BB962C8B-B14F-4D97-AF65-F5344CB8AC3E}">
        <p14:creationId xmlns:p14="http://schemas.microsoft.com/office/powerpoint/2010/main" val="3913813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24</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25</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26</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27</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28</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29</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30</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31</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32</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33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7</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34</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35</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36</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37</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FF3E4F20-A23F-4302-8F19-EDE5AAB48203}" type="slidenum">
              <a:rPr lang="en-US" smtClean="0"/>
              <a:pPr>
                <a:defRPr/>
              </a:pPr>
              <a:t>41</a:t>
            </a:fld>
            <a:endParaRPr lang="en-US" dirty="0"/>
          </a:p>
        </p:txBody>
      </p:sp>
    </p:spTree>
    <p:extLst>
      <p:ext uri="{BB962C8B-B14F-4D97-AF65-F5344CB8AC3E}">
        <p14:creationId xmlns:p14="http://schemas.microsoft.com/office/powerpoint/2010/main" val="95966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a:ln>
            <a:miter lim="800000"/>
            <a:headEnd/>
            <a:tailEnd/>
          </a:ln>
        </p:spPr>
        <p:txBody>
          <a:bodyPr/>
          <a:lstStyle/>
          <a:p>
            <a:fld id="{347F0BA0-38AA-43A0-8FAF-0CF4327E576D}" type="slidenum">
              <a:rPr lang="en-GB" smtClean="0"/>
              <a:pPr/>
              <a:t>43</a:t>
            </a:fld>
            <a:endParaRPr lang="en-GB"/>
          </a:p>
        </p:txBody>
      </p:sp>
      <p:sp>
        <p:nvSpPr>
          <p:cNvPr id="540675" name="Образ слайда 1"/>
          <p:cNvSpPr>
            <a:spLocks noGrp="1" noRot="1" noChangeAspect="1" noTextEdit="1"/>
          </p:cNvSpPr>
          <p:nvPr>
            <p:ph type="sldImg"/>
          </p:nvPr>
        </p:nvSpPr>
        <p:spPr>
          <a:xfrm>
            <a:off x="917575" y="742950"/>
            <a:ext cx="4962525" cy="3722688"/>
          </a:xfrm>
          <a:ln/>
        </p:spPr>
      </p:sp>
      <p:sp>
        <p:nvSpPr>
          <p:cNvPr id="540676" name="Заметки 2"/>
          <p:cNvSpPr>
            <a:spLocks noGrp="1"/>
          </p:cNvSpPr>
          <p:nvPr>
            <p:ph type="body" idx="1"/>
          </p:nvPr>
        </p:nvSpPr>
        <p:spPr>
          <a:noFill/>
        </p:spPr>
        <p:txBody>
          <a:bodyPr/>
          <a:lstStyle/>
          <a:p>
            <a:pPr eaLnBrk="1" hangingPunct="1"/>
            <a:endParaRPr lang="ru-RU"/>
          </a:p>
        </p:txBody>
      </p:sp>
      <p:sp>
        <p:nvSpPr>
          <p:cNvPr id="540677" name="Номер слайда 3"/>
          <p:cNvSpPr txBox="1">
            <a:spLocks noGrp="1"/>
          </p:cNvSpPr>
          <p:nvPr/>
        </p:nvSpPr>
        <p:spPr bwMode="auto">
          <a:xfrm>
            <a:off x="3849688" y="9428163"/>
            <a:ext cx="2946400" cy="496887"/>
          </a:xfrm>
          <a:prstGeom prst="rect">
            <a:avLst/>
          </a:prstGeom>
          <a:noFill/>
          <a:ln w="9525">
            <a:noFill/>
            <a:miter lim="800000"/>
            <a:headEnd/>
            <a:tailEnd/>
          </a:ln>
        </p:spPr>
        <p:txBody>
          <a:bodyPr lIns="96630" tIns="48315" rIns="96630" bIns="48315" anchor="b"/>
          <a:lstStyle/>
          <a:p>
            <a:pPr algn="r" defTabSz="949325">
              <a:spcBef>
                <a:spcPct val="0"/>
              </a:spcBef>
              <a:buClrTx/>
            </a:pPr>
            <a:fld id="{3FE60BC6-6865-4192-8F9B-D96F2DAF6199}" type="slidenum">
              <a:rPr lang="en-GB">
                <a:latin typeface="Verdana" pitchFamily="34" charset="0"/>
              </a:rPr>
              <a:pPr algn="r" defTabSz="949325">
                <a:spcBef>
                  <a:spcPct val="0"/>
                </a:spcBef>
                <a:buClrTx/>
              </a:pPr>
              <a:t>43</a:t>
            </a:fld>
            <a:endParaRPr lang="en-GB">
              <a:latin typeface="Verdana" pitchFamily="34" charset="0"/>
            </a:endParaRPr>
          </a:p>
        </p:txBody>
      </p:sp>
    </p:spTree>
    <p:extLst>
      <p:ext uri="{BB962C8B-B14F-4D97-AF65-F5344CB8AC3E}">
        <p14:creationId xmlns:p14="http://schemas.microsoft.com/office/powerpoint/2010/main" val="217262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8</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10</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11</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12</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2950"/>
            <a:ext cx="4962525" cy="3722688"/>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180C1FF5-6F08-4EA9-8225-7639F928DE01}" type="slidenum">
              <a:rPr lang="ru-RU" smtClean="0"/>
              <a:pPr/>
              <a:t>13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64313" y="109538"/>
            <a:ext cx="2068512" cy="297497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55600" y="109538"/>
            <a:ext cx="6056313" cy="29749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9288" y="109538"/>
            <a:ext cx="7983537" cy="458787"/>
          </a:xfrm>
        </p:spPr>
        <p:txBody>
          <a:bodyPr/>
          <a:lstStyle/>
          <a:p>
            <a:r>
              <a:rPr lang="ru-RU"/>
              <a:t>Образец заголовка</a:t>
            </a:r>
          </a:p>
        </p:txBody>
      </p:sp>
      <p:sp>
        <p:nvSpPr>
          <p:cNvPr id="3" name="Таблица 2"/>
          <p:cNvSpPr>
            <a:spLocks noGrp="1"/>
          </p:cNvSpPr>
          <p:nvPr>
            <p:ph type="tbl" idx="1"/>
          </p:nvPr>
        </p:nvSpPr>
        <p:spPr>
          <a:xfrm>
            <a:off x="355600" y="898525"/>
            <a:ext cx="8270875" cy="2185988"/>
          </a:xfrm>
        </p:spPr>
        <p:txBody>
          <a:bodyPr/>
          <a:lstStyle/>
          <a:p>
            <a:pPr lvl="0"/>
            <a:endParaRPr lang="ru-RU" noProof="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9288" y="109538"/>
            <a:ext cx="7983537" cy="458787"/>
          </a:xfrm>
        </p:spPr>
        <p:txBody>
          <a:bodyPr/>
          <a:lstStyle/>
          <a:p>
            <a:r>
              <a:rPr lang="ru-RU"/>
              <a:t>Образец заголовка</a:t>
            </a:r>
          </a:p>
        </p:txBody>
      </p:sp>
      <p:sp>
        <p:nvSpPr>
          <p:cNvPr id="3" name="Текст 2"/>
          <p:cNvSpPr>
            <a:spLocks noGrp="1"/>
          </p:cNvSpPr>
          <p:nvPr>
            <p:ph type="body" sz="half" idx="1"/>
          </p:nvPr>
        </p:nvSpPr>
        <p:spPr>
          <a:xfrm>
            <a:off x="355600" y="898525"/>
            <a:ext cx="4059238"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67238" y="898525"/>
            <a:ext cx="4059237"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9288" y="109538"/>
            <a:ext cx="7983537" cy="458787"/>
          </a:xfrm>
        </p:spPr>
        <p:txBody>
          <a:bodyPr/>
          <a:lstStyle/>
          <a:p>
            <a:r>
              <a:rPr lang="ru-RU"/>
              <a:t>Образец заголовка</a:t>
            </a:r>
          </a:p>
        </p:txBody>
      </p:sp>
      <p:sp>
        <p:nvSpPr>
          <p:cNvPr id="3" name="Текст 2"/>
          <p:cNvSpPr>
            <a:spLocks noGrp="1"/>
          </p:cNvSpPr>
          <p:nvPr>
            <p:ph type="body" sz="half" idx="1"/>
          </p:nvPr>
        </p:nvSpPr>
        <p:spPr>
          <a:xfrm>
            <a:off x="355600" y="898525"/>
            <a:ext cx="4059238"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Картинка 3"/>
          <p:cNvSpPr>
            <a:spLocks noGrp="1"/>
          </p:cNvSpPr>
          <p:nvPr>
            <p:ph type="clipArt" sz="half" idx="2"/>
          </p:nvPr>
        </p:nvSpPr>
        <p:spPr>
          <a:xfrm>
            <a:off x="4567238" y="898525"/>
            <a:ext cx="4059237" cy="2185988"/>
          </a:xfrm>
        </p:spPr>
        <p:txBody>
          <a:bodyPr/>
          <a:lstStyle/>
          <a:p>
            <a:pPr lvl="0"/>
            <a:endParaRPr lang="ru-RU" noProof="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27200" y="3813175"/>
            <a:ext cx="7415213" cy="1389063"/>
          </a:xfrm>
        </p:spPr>
        <p:txBody>
          <a:bodyPr/>
          <a:lstStyle/>
          <a:p>
            <a:r>
              <a:rPr lang="ru-RU"/>
              <a:t>Образец заголовка</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9288" y="109538"/>
            <a:ext cx="7983537" cy="458787"/>
          </a:xfrm>
        </p:spPr>
        <p:txBody>
          <a:bodyPr/>
          <a:lstStyle/>
          <a:p>
            <a:r>
              <a:rPr lang="ru-RU"/>
              <a:t>Образец заголовка</a:t>
            </a:r>
          </a:p>
        </p:txBody>
      </p:sp>
      <p:sp>
        <p:nvSpPr>
          <p:cNvPr id="3" name="Объект 2"/>
          <p:cNvSpPr>
            <a:spLocks noGrp="1"/>
          </p:cNvSpPr>
          <p:nvPr>
            <p:ph sz="half" idx="1"/>
          </p:nvPr>
        </p:nvSpPr>
        <p:spPr>
          <a:xfrm>
            <a:off x="355600" y="898525"/>
            <a:ext cx="4059238"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67238" y="898525"/>
            <a:ext cx="4059237"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55600" y="898525"/>
            <a:ext cx="4059238" cy="2185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67238" y="898525"/>
            <a:ext cx="4059237" cy="2185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body" idx="1"/>
          </p:nvPr>
        </p:nvSpPr>
        <p:spPr bwMode="auto">
          <a:xfrm>
            <a:off x="355600" y="898525"/>
            <a:ext cx="8270875" cy="2185988"/>
          </a:xfrm>
          <a:prstGeom prst="rect">
            <a:avLst/>
          </a:prstGeom>
          <a:noFill/>
          <a:ln w="9525">
            <a:noFill/>
            <a:miter lim="800000"/>
            <a:headEnd/>
            <a:tailEnd/>
          </a:ln>
        </p:spPr>
        <p:txBody>
          <a:bodyPr vert="horz" wrap="square" lIns="108000" tIns="180000" rIns="108000" bIns="180000" numCol="1" anchor="t" anchorCtr="0" compatLnSpc="1">
            <a:prstTxWarp prst="textNoShape">
              <a:avLst/>
            </a:prstTxWarp>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9" name="Rectangle 5"/>
          <p:cNvSpPr>
            <a:spLocks noGrp="1" noChangeArrowheads="1"/>
          </p:cNvSpPr>
          <p:nvPr>
            <p:ph type="title"/>
          </p:nvPr>
        </p:nvSpPr>
        <p:spPr bwMode="auto">
          <a:xfrm>
            <a:off x="649288" y="109538"/>
            <a:ext cx="7983537" cy="458787"/>
          </a:xfrm>
          <a:prstGeom prst="rect">
            <a:avLst/>
          </a:prstGeom>
          <a:noFill/>
          <a:ln w="9525" algn="ctr">
            <a:noFill/>
            <a:miter lim="800000"/>
            <a:headEnd/>
            <a:tailEnd/>
          </a:ln>
        </p:spPr>
        <p:txBody>
          <a:bodyPr vert="horz" wrap="square" lIns="137160" tIns="91440" rIns="91440" bIns="91440" numCol="1" anchor="ctr" anchorCtr="0" compatLnSpc="1">
            <a:prstTxWarp prst="textNoShape">
              <a:avLst/>
            </a:prstTxWarp>
            <a:spAutoFit/>
          </a:bodyPr>
          <a:lstStyle/>
          <a:p>
            <a:pPr lvl="0"/>
            <a:r>
              <a:rPr lang="en-GB"/>
              <a:t>Click to edit Master title style</a:t>
            </a:r>
          </a:p>
        </p:txBody>
      </p:sp>
      <p:sp>
        <p:nvSpPr>
          <p:cNvPr id="1030" name="Rectangle 70"/>
          <p:cNvSpPr>
            <a:spLocks noChangeArrowheads="1"/>
          </p:cNvSpPr>
          <p:nvPr/>
        </p:nvSpPr>
        <p:spPr bwMode="auto">
          <a:xfrm>
            <a:off x="0" y="6651238"/>
            <a:ext cx="9144000" cy="276999"/>
          </a:xfrm>
          <a:prstGeom prst="rect">
            <a:avLst/>
          </a:prstGeom>
          <a:solidFill>
            <a:srgbClr val="005298"/>
          </a:solidFill>
          <a:ln w="9525">
            <a:noFill/>
            <a:miter lim="800000"/>
            <a:headEnd/>
            <a:tailEnd/>
          </a:ln>
        </p:spPr>
        <p:txBody>
          <a:bodyPr anchor="ctr">
            <a:spAutoFit/>
          </a:bodyPr>
          <a:lstStyle/>
          <a:p>
            <a:r>
              <a:rPr lang="ru-RU" b="1" dirty="0">
                <a:solidFill>
                  <a:schemeClr val="bg1"/>
                </a:solidFill>
              </a:rPr>
              <a:t>© </a:t>
            </a:r>
            <a:r>
              <a:rPr lang="ru-RU" b="1" dirty="0" smtClean="0">
                <a:solidFill>
                  <a:schemeClr val="bg1"/>
                </a:solidFill>
              </a:rPr>
              <a:t>Рубина Н.В.,  2019</a:t>
            </a:r>
            <a:endParaRPr lang="ru-RU" b="1" dirty="0">
              <a:solidFill>
                <a:schemeClr val="bg1"/>
              </a:solidFill>
            </a:endParaRPr>
          </a:p>
        </p:txBody>
      </p:sp>
      <p:sp>
        <p:nvSpPr>
          <p:cNvPr id="1032" name="Text Box 18"/>
          <p:cNvSpPr txBox="1">
            <a:spLocks noChangeArrowheads="1"/>
          </p:cNvSpPr>
          <p:nvPr/>
        </p:nvSpPr>
        <p:spPr bwMode="auto">
          <a:xfrm>
            <a:off x="8915400" y="6697663"/>
            <a:ext cx="155575" cy="174625"/>
          </a:xfrm>
          <a:prstGeom prst="rect">
            <a:avLst/>
          </a:prstGeom>
          <a:noFill/>
          <a:ln>
            <a:noFill/>
          </a:ln>
          <a:effectLst/>
          <a:extLst/>
        </p:spPr>
        <p:txBody>
          <a:bodyPr wrap="none" lIns="0" tIns="0" rIns="0" bIns="0">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15000"/>
              </a:spcBef>
              <a:spcAft>
                <a:spcPct val="0"/>
              </a:spcAft>
              <a:buClr>
                <a:srgbClr val="993300"/>
              </a:buClr>
              <a:defRPr sz="1200">
                <a:solidFill>
                  <a:schemeClr val="tx1"/>
                </a:solidFill>
                <a:latin typeface="Arial" charset="0"/>
              </a:defRPr>
            </a:lvl6pPr>
            <a:lvl7pPr marL="2971800" indent="-228600" algn="ctr" eaLnBrk="0" fontAlgn="base" hangingPunct="0">
              <a:spcBef>
                <a:spcPct val="15000"/>
              </a:spcBef>
              <a:spcAft>
                <a:spcPct val="0"/>
              </a:spcAft>
              <a:buClr>
                <a:srgbClr val="993300"/>
              </a:buClr>
              <a:defRPr sz="1200">
                <a:solidFill>
                  <a:schemeClr val="tx1"/>
                </a:solidFill>
                <a:latin typeface="Arial" charset="0"/>
              </a:defRPr>
            </a:lvl7pPr>
            <a:lvl8pPr marL="3429000" indent="-228600" algn="ctr" eaLnBrk="0" fontAlgn="base" hangingPunct="0">
              <a:spcBef>
                <a:spcPct val="15000"/>
              </a:spcBef>
              <a:spcAft>
                <a:spcPct val="0"/>
              </a:spcAft>
              <a:buClr>
                <a:srgbClr val="993300"/>
              </a:buClr>
              <a:defRPr sz="1200">
                <a:solidFill>
                  <a:schemeClr val="tx1"/>
                </a:solidFill>
                <a:latin typeface="Arial" charset="0"/>
              </a:defRPr>
            </a:lvl8pPr>
            <a:lvl9pPr marL="3886200" indent="-228600" algn="ctr" eaLnBrk="0" fontAlgn="base" hangingPunct="0">
              <a:spcBef>
                <a:spcPct val="15000"/>
              </a:spcBef>
              <a:spcAft>
                <a:spcPct val="0"/>
              </a:spcAft>
              <a:buClr>
                <a:srgbClr val="993300"/>
              </a:buClr>
              <a:defRPr sz="1200">
                <a:solidFill>
                  <a:schemeClr val="tx1"/>
                </a:solidFill>
                <a:latin typeface="Arial" charset="0"/>
              </a:defRPr>
            </a:lvl9pPr>
          </a:lstStyle>
          <a:p>
            <a:pPr algn="l" eaLnBrk="1" hangingPunct="1">
              <a:lnSpc>
                <a:spcPct val="115000"/>
              </a:lnSpc>
              <a:spcBef>
                <a:spcPct val="20000"/>
              </a:spcBef>
              <a:buClr>
                <a:schemeClr val="accent1"/>
              </a:buClr>
              <a:buFont typeface="Arial" charset="0"/>
              <a:buNone/>
              <a:defRPr/>
            </a:pPr>
            <a:fld id="{5BF79744-612B-4117-AB13-027BD2D53E64}" type="slidenum">
              <a:rPr lang="en-GB" sz="1000" smtClean="0">
                <a:solidFill>
                  <a:schemeClr val="bg1"/>
                </a:solidFill>
              </a:rPr>
              <a:pPr algn="l" eaLnBrk="1" hangingPunct="1">
                <a:lnSpc>
                  <a:spcPct val="115000"/>
                </a:lnSpc>
                <a:spcBef>
                  <a:spcPct val="20000"/>
                </a:spcBef>
                <a:buClr>
                  <a:schemeClr val="accent1"/>
                </a:buClr>
                <a:buFont typeface="Arial" charset="0"/>
                <a:buNone/>
                <a:defRPr/>
              </a:pPr>
              <a:t>‹#›</a:t>
            </a:fld>
            <a:endParaRPr lang="en-GB" sz="1000" dirty="0">
              <a:solidFill>
                <a:schemeClr val="bg1"/>
              </a:solidFill>
            </a:endParaRPr>
          </a:p>
        </p:txBody>
      </p:sp>
      <p:sp>
        <p:nvSpPr>
          <p:cNvPr id="3" name="Прямоугольник 2"/>
          <p:cNvSpPr/>
          <p:nvPr userDrawn="1"/>
        </p:nvSpPr>
        <p:spPr bwMode="auto">
          <a:xfrm>
            <a:off x="0" y="12012"/>
            <a:ext cx="9144000" cy="577516"/>
          </a:xfrm>
          <a:prstGeom prst="rect">
            <a:avLst/>
          </a:prstGeom>
          <a:gradFill>
            <a:gsLst>
              <a:gs pos="59000">
                <a:srgbClr val="0070C0"/>
              </a:gs>
              <a:gs pos="84000">
                <a:srgbClr val="00B0F0"/>
              </a:gs>
            </a:gsLst>
            <a:lin ang="4800000" scaled="0"/>
          </a:gradFill>
          <a:ln w="1270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spAutoFit/>
          </a:bodyPr>
          <a:lstStyle/>
          <a:p>
            <a:pPr marL="233363" marR="0" indent="-233363" algn="ctr" defTabSz="914400" rtl="0" eaLnBrk="1" fontAlgn="base" latinLnBrk="0" hangingPunct="1">
              <a:lnSpc>
                <a:spcPct val="100000"/>
              </a:lnSpc>
              <a:spcBef>
                <a:spcPct val="15000"/>
              </a:spcBef>
              <a:spcAft>
                <a:spcPct val="0"/>
              </a:spcAft>
              <a:buClr>
                <a:srgbClr val="993300"/>
              </a:buClr>
              <a:buSzTx/>
              <a:buFontTx/>
              <a:buNone/>
              <a:tabLst/>
            </a:pPr>
            <a:endParaRPr kumimoji="0" lang="ru-RU" sz="1200" b="0" i="0" u="none" strike="noStrike" cap="none" normalizeH="0" baseline="0">
              <a:ln>
                <a:noFill/>
              </a:ln>
              <a:solidFill>
                <a:schemeClr val="tx1"/>
              </a:solidFill>
              <a:effectLst/>
              <a:latin typeface="Arial" charset="0"/>
            </a:endParaRPr>
          </a:p>
        </p:txBody>
      </p:sp>
      <p:pic>
        <p:nvPicPr>
          <p:cNvPr id="2" name="Рисунок 1"/>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 y="6477973"/>
            <a:ext cx="649288" cy="36891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transition spd="med"/>
  <p:txStyles>
    <p:titleStyle>
      <a:lvl1pPr algn="l" rtl="0" eaLnBrk="0" fontAlgn="base" hangingPunct="0">
        <a:lnSpc>
          <a:spcPct val="90000"/>
        </a:lnSpc>
        <a:spcBef>
          <a:spcPct val="0"/>
        </a:spcBef>
        <a:spcAft>
          <a:spcPct val="0"/>
        </a:spcAft>
        <a:defRPr sz="2000" b="1">
          <a:solidFill>
            <a:schemeClr val="bg1"/>
          </a:solidFill>
          <a:latin typeface="+mj-lt"/>
          <a:ea typeface="+mj-ea"/>
          <a:cs typeface="+mj-cs"/>
        </a:defRPr>
      </a:lvl1pPr>
      <a:lvl2pPr algn="l" rtl="0" eaLnBrk="0" fontAlgn="base" hangingPunct="0">
        <a:lnSpc>
          <a:spcPct val="90000"/>
        </a:lnSpc>
        <a:spcBef>
          <a:spcPct val="0"/>
        </a:spcBef>
        <a:spcAft>
          <a:spcPct val="0"/>
        </a:spcAft>
        <a:defRPr sz="2000" b="1">
          <a:solidFill>
            <a:schemeClr val="bg1"/>
          </a:solidFill>
          <a:latin typeface="Arial" charset="0"/>
        </a:defRPr>
      </a:lvl2pPr>
      <a:lvl3pPr algn="l" rtl="0" eaLnBrk="0" fontAlgn="base" hangingPunct="0">
        <a:lnSpc>
          <a:spcPct val="90000"/>
        </a:lnSpc>
        <a:spcBef>
          <a:spcPct val="0"/>
        </a:spcBef>
        <a:spcAft>
          <a:spcPct val="0"/>
        </a:spcAft>
        <a:defRPr sz="2000" b="1">
          <a:solidFill>
            <a:schemeClr val="bg1"/>
          </a:solidFill>
          <a:latin typeface="Arial" charset="0"/>
        </a:defRPr>
      </a:lvl3pPr>
      <a:lvl4pPr algn="l" rtl="0" eaLnBrk="0" fontAlgn="base" hangingPunct="0">
        <a:lnSpc>
          <a:spcPct val="90000"/>
        </a:lnSpc>
        <a:spcBef>
          <a:spcPct val="0"/>
        </a:spcBef>
        <a:spcAft>
          <a:spcPct val="0"/>
        </a:spcAft>
        <a:defRPr sz="2000" b="1">
          <a:solidFill>
            <a:schemeClr val="bg1"/>
          </a:solidFill>
          <a:latin typeface="Arial" charset="0"/>
        </a:defRPr>
      </a:lvl4pPr>
      <a:lvl5pPr algn="l" rtl="0" eaLnBrk="0" fontAlgn="base" hangingPunct="0">
        <a:lnSpc>
          <a:spcPct val="90000"/>
        </a:lnSpc>
        <a:spcBef>
          <a:spcPct val="0"/>
        </a:spcBef>
        <a:spcAft>
          <a:spcPct val="0"/>
        </a:spcAft>
        <a:defRPr sz="2000" b="1">
          <a:solidFill>
            <a:schemeClr val="bg1"/>
          </a:solidFill>
          <a:latin typeface="Arial" charset="0"/>
        </a:defRPr>
      </a:lvl5pPr>
      <a:lvl6pPr marL="457200" algn="l" rtl="0" fontAlgn="base">
        <a:lnSpc>
          <a:spcPct val="90000"/>
        </a:lnSpc>
        <a:spcBef>
          <a:spcPct val="0"/>
        </a:spcBef>
        <a:spcAft>
          <a:spcPct val="0"/>
        </a:spcAft>
        <a:defRPr sz="2000" b="1">
          <a:solidFill>
            <a:schemeClr val="bg1"/>
          </a:solidFill>
          <a:latin typeface="Arial" charset="0"/>
        </a:defRPr>
      </a:lvl6pPr>
      <a:lvl7pPr marL="914400" algn="l" rtl="0" fontAlgn="base">
        <a:lnSpc>
          <a:spcPct val="90000"/>
        </a:lnSpc>
        <a:spcBef>
          <a:spcPct val="0"/>
        </a:spcBef>
        <a:spcAft>
          <a:spcPct val="0"/>
        </a:spcAft>
        <a:defRPr sz="2000" b="1">
          <a:solidFill>
            <a:schemeClr val="bg1"/>
          </a:solidFill>
          <a:latin typeface="Arial" charset="0"/>
        </a:defRPr>
      </a:lvl7pPr>
      <a:lvl8pPr marL="1371600" algn="l" rtl="0" fontAlgn="base">
        <a:lnSpc>
          <a:spcPct val="90000"/>
        </a:lnSpc>
        <a:spcBef>
          <a:spcPct val="0"/>
        </a:spcBef>
        <a:spcAft>
          <a:spcPct val="0"/>
        </a:spcAft>
        <a:defRPr sz="2000" b="1">
          <a:solidFill>
            <a:schemeClr val="bg1"/>
          </a:solidFill>
          <a:latin typeface="Arial" charset="0"/>
        </a:defRPr>
      </a:lvl8pPr>
      <a:lvl9pPr marL="1828800" algn="l" rtl="0" fontAlgn="base">
        <a:lnSpc>
          <a:spcPct val="90000"/>
        </a:lnSpc>
        <a:spcBef>
          <a:spcPct val="0"/>
        </a:spcBef>
        <a:spcAft>
          <a:spcPct val="0"/>
        </a:spcAft>
        <a:defRPr sz="2000" b="1">
          <a:solidFill>
            <a:schemeClr val="bg1"/>
          </a:solidFill>
          <a:latin typeface="Arial" charset="0"/>
        </a:defRPr>
      </a:lvl9pPr>
    </p:titleStyle>
    <p:bodyStyle>
      <a:lvl1pPr marL="233363" indent="-233363" algn="l" rtl="0" eaLnBrk="0" fontAlgn="base" hangingPunct="0">
        <a:lnSpc>
          <a:spcPct val="115000"/>
        </a:lnSpc>
        <a:spcBef>
          <a:spcPct val="30000"/>
        </a:spcBef>
        <a:spcAft>
          <a:spcPct val="30000"/>
        </a:spcAft>
        <a:buClr>
          <a:schemeClr val="hlink"/>
        </a:buClr>
        <a:buFont typeface="Wingdings 3"/>
        <a:buChar char="}"/>
        <a:defRPr b="1">
          <a:solidFill>
            <a:schemeClr val="tx1"/>
          </a:solidFill>
          <a:latin typeface="+mn-lt"/>
          <a:ea typeface="+mn-ea"/>
          <a:cs typeface="+mn-cs"/>
        </a:defRPr>
      </a:lvl1pPr>
      <a:lvl2pPr marL="573088" indent="-225425" algn="l" rtl="0" eaLnBrk="0" fontAlgn="base" hangingPunct="0">
        <a:lnSpc>
          <a:spcPct val="115000"/>
        </a:lnSpc>
        <a:spcBef>
          <a:spcPct val="30000"/>
        </a:spcBef>
        <a:spcAft>
          <a:spcPct val="30000"/>
        </a:spcAft>
        <a:buClr>
          <a:schemeClr val="hlink"/>
        </a:buClr>
        <a:buSzPct val="120000"/>
        <a:buChar char="•"/>
        <a:defRPr sz="1600" b="1">
          <a:solidFill>
            <a:schemeClr val="tx1"/>
          </a:solidFill>
          <a:latin typeface="+mn-lt"/>
        </a:defRPr>
      </a:lvl2pPr>
      <a:lvl3pPr marL="915988" indent="-228600" algn="l" rtl="0" eaLnBrk="0" fontAlgn="base" hangingPunct="0">
        <a:lnSpc>
          <a:spcPct val="115000"/>
        </a:lnSpc>
        <a:spcBef>
          <a:spcPct val="30000"/>
        </a:spcBef>
        <a:spcAft>
          <a:spcPct val="30000"/>
        </a:spcAft>
        <a:buClr>
          <a:schemeClr val="hlink"/>
        </a:buClr>
        <a:buChar char="•"/>
        <a:defRPr sz="1600" b="1">
          <a:solidFill>
            <a:schemeClr val="tx1"/>
          </a:solidFill>
          <a:latin typeface="+mn-lt"/>
        </a:defRPr>
      </a:lvl3pPr>
      <a:lvl4pPr marL="1201738" indent="-171450" algn="l" rtl="0" eaLnBrk="0" fontAlgn="base" hangingPunct="0">
        <a:lnSpc>
          <a:spcPct val="115000"/>
        </a:lnSpc>
        <a:spcBef>
          <a:spcPct val="20000"/>
        </a:spcBef>
        <a:spcAft>
          <a:spcPct val="0"/>
        </a:spcAft>
        <a:buClr>
          <a:srgbClr val="993300"/>
        </a:buClr>
        <a:buFont typeface="Wingdings" pitchFamily="2" charset="2"/>
        <a:buChar char="§"/>
        <a:defRPr sz="1400">
          <a:solidFill>
            <a:schemeClr val="tx1"/>
          </a:solidFill>
          <a:latin typeface="+mn-lt"/>
        </a:defRPr>
      </a:lvl4pPr>
      <a:lvl5pPr marL="1430338" indent="-114300" algn="l" rtl="0" eaLnBrk="0" fontAlgn="base" hangingPunct="0">
        <a:lnSpc>
          <a:spcPct val="115000"/>
        </a:lnSpc>
        <a:spcBef>
          <a:spcPct val="20000"/>
        </a:spcBef>
        <a:spcAft>
          <a:spcPct val="0"/>
        </a:spcAft>
        <a:buClr>
          <a:schemeClr val="accent1"/>
        </a:buClr>
        <a:buChar char="o"/>
        <a:defRPr sz="1400">
          <a:solidFill>
            <a:schemeClr val="tx1"/>
          </a:solidFill>
          <a:latin typeface="+mn-lt"/>
        </a:defRPr>
      </a:lvl5pPr>
      <a:lvl6pPr marL="1887538" indent="-114300" algn="l" rtl="0" fontAlgn="base">
        <a:lnSpc>
          <a:spcPct val="115000"/>
        </a:lnSpc>
        <a:spcBef>
          <a:spcPct val="20000"/>
        </a:spcBef>
        <a:spcAft>
          <a:spcPct val="0"/>
        </a:spcAft>
        <a:buClr>
          <a:schemeClr val="accent1"/>
        </a:buClr>
        <a:buChar char="o"/>
        <a:defRPr sz="1400">
          <a:solidFill>
            <a:schemeClr val="tx1"/>
          </a:solidFill>
          <a:latin typeface="+mn-lt"/>
        </a:defRPr>
      </a:lvl6pPr>
      <a:lvl7pPr marL="2344738" indent="-114300" algn="l" rtl="0" fontAlgn="base">
        <a:lnSpc>
          <a:spcPct val="115000"/>
        </a:lnSpc>
        <a:spcBef>
          <a:spcPct val="20000"/>
        </a:spcBef>
        <a:spcAft>
          <a:spcPct val="0"/>
        </a:spcAft>
        <a:buClr>
          <a:schemeClr val="accent1"/>
        </a:buClr>
        <a:buChar char="o"/>
        <a:defRPr sz="1400">
          <a:solidFill>
            <a:schemeClr val="tx1"/>
          </a:solidFill>
          <a:latin typeface="+mn-lt"/>
        </a:defRPr>
      </a:lvl7pPr>
      <a:lvl8pPr marL="2801938" indent="-114300" algn="l" rtl="0" fontAlgn="base">
        <a:lnSpc>
          <a:spcPct val="115000"/>
        </a:lnSpc>
        <a:spcBef>
          <a:spcPct val="20000"/>
        </a:spcBef>
        <a:spcAft>
          <a:spcPct val="0"/>
        </a:spcAft>
        <a:buClr>
          <a:schemeClr val="accent1"/>
        </a:buClr>
        <a:buChar char="o"/>
        <a:defRPr sz="1400">
          <a:solidFill>
            <a:schemeClr val="tx1"/>
          </a:solidFill>
          <a:latin typeface="+mn-lt"/>
        </a:defRPr>
      </a:lvl8pPr>
      <a:lvl9pPr marL="3259138" indent="-114300" algn="l" rtl="0" fontAlgn="base">
        <a:lnSpc>
          <a:spcPct val="115000"/>
        </a:lnSpc>
        <a:spcBef>
          <a:spcPct val="20000"/>
        </a:spcBef>
        <a:spcAft>
          <a:spcPct val="0"/>
        </a:spcAft>
        <a:buClr>
          <a:schemeClr val="accent1"/>
        </a:buClr>
        <a:buChar char="o"/>
        <a:defRPr sz="14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hyperlink" Target="http://triz-summit.r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169861" y="5895687"/>
            <a:ext cx="3850993" cy="292388"/>
          </a:xfrm>
          <a:prstGeom prst="rect">
            <a:avLst/>
          </a:prstGeom>
          <a:noFill/>
          <a:ln w="9525">
            <a:noFill/>
            <a:round/>
            <a:headEnd/>
            <a:tailEnd/>
          </a:ln>
        </p:spPr>
        <p:txBody>
          <a:bodyPr wrap="square" lIns="0" tIns="0" rIns="0" bIns="0" anchor="b">
            <a:spAutoFit/>
          </a:bodyPr>
          <a:lstStyle/>
          <a:p>
            <a:pPr defTabSz="457200">
              <a:lnSpc>
                <a:spcPct val="95000"/>
              </a:lnSpc>
              <a:spcBef>
                <a:spcPct val="0"/>
              </a:spcBef>
              <a:buClrTx/>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000" dirty="0" smtClean="0">
                <a:solidFill>
                  <a:srgbClr val="000099"/>
                </a:solidFill>
              </a:rPr>
              <a:t>Москва, 06</a:t>
            </a:r>
            <a:r>
              <a:rPr lang="en-US" sz="2000" dirty="0" smtClean="0">
                <a:solidFill>
                  <a:srgbClr val="000099"/>
                </a:solidFill>
              </a:rPr>
              <a:t> </a:t>
            </a:r>
            <a:r>
              <a:rPr lang="ru-RU" sz="2000" dirty="0" smtClean="0">
                <a:solidFill>
                  <a:srgbClr val="000099"/>
                </a:solidFill>
              </a:rPr>
              <a:t>декабря 2019 </a:t>
            </a:r>
            <a:r>
              <a:rPr lang="ru-RU" sz="2000" dirty="0">
                <a:solidFill>
                  <a:srgbClr val="000099"/>
                </a:solidFill>
              </a:rPr>
              <a:t>года</a:t>
            </a:r>
          </a:p>
        </p:txBody>
      </p:sp>
      <p:sp>
        <p:nvSpPr>
          <p:cNvPr id="2051" name="Rectangle 3"/>
          <p:cNvSpPr>
            <a:spLocks noGrp="1" noChangeArrowheads="1"/>
          </p:cNvSpPr>
          <p:nvPr>
            <p:ph type="title"/>
          </p:nvPr>
        </p:nvSpPr>
        <p:spPr>
          <a:xfrm>
            <a:off x="332692" y="2496793"/>
            <a:ext cx="8704262" cy="1354217"/>
          </a:xfrm>
        </p:spPr>
        <p:txBody>
          <a:bodyP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4000" smtClean="0">
                <a:solidFill>
                  <a:srgbClr val="000099"/>
                </a:solidFill>
              </a:rPr>
              <a:t>Развитие Творческого Воображения (РТВ)</a:t>
            </a:r>
            <a:endParaRPr lang="ru-RU" sz="4000" dirty="0">
              <a:solidFill>
                <a:srgbClr val="000099"/>
              </a:solidFill>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505" y="725365"/>
            <a:ext cx="2480075" cy="1408245"/>
          </a:xfrm>
          <a:prstGeom prst="rect">
            <a:avLst/>
          </a:prstGeom>
        </p:spPr>
      </p:pic>
      <p:sp>
        <p:nvSpPr>
          <p:cNvPr id="2" name="Прямоугольник 1"/>
          <p:cNvSpPr/>
          <p:nvPr/>
        </p:nvSpPr>
        <p:spPr>
          <a:xfrm>
            <a:off x="6850137" y="6188075"/>
            <a:ext cx="2186817" cy="338554"/>
          </a:xfrm>
          <a:prstGeom prst="rect">
            <a:avLst/>
          </a:prstGeom>
        </p:spPr>
        <p:txBody>
          <a:bodyPr wrap="none">
            <a:spAutoFit/>
          </a:bodyPr>
          <a:lstStyle/>
          <a:p>
            <a:r>
              <a:rPr lang="en-US" sz="1600" b="1" dirty="0">
                <a:hlinkClick r:id="rId4"/>
              </a:rPr>
              <a:t>http://triz-summit.ru</a:t>
            </a:r>
            <a:r>
              <a:rPr lang="ru-RU" sz="1600" b="1" dirty="0"/>
              <a:t> </a:t>
            </a:r>
          </a:p>
        </p:txBody>
      </p:sp>
      <p:sp>
        <p:nvSpPr>
          <p:cNvPr id="8" name="Text Box 1">
            <a:extLst>
              <a:ext uri="{FF2B5EF4-FFF2-40B4-BE49-F238E27FC236}">
                <a16:creationId xmlns:a16="http://schemas.microsoft.com/office/drawing/2014/main" xmlns="" id="{7FF38450-F32C-46FC-8320-308F3FE63B0F}"/>
              </a:ext>
            </a:extLst>
          </p:cNvPr>
          <p:cNvSpPr txBox="1">
            <a:spLocks noChangeArrowheads="1"/>
          </p:cNvSpPr>
          <p:nvPr/>
        </p:nvSpPr>
        <p:spPr bwMode="auto">
          <a:xfrm>
            <a:off x="846667" y="4143398"/>
            <a:ext cx="7450665" cy="877163"/>
          </a:xfrm>
          <a:prstGeom prst="rect">
            <a:avLst/>
          </a:prstGeom>
          <a:noFill/>
          <a:ln w="9525">
            <a:noFill/>
            <a:round/>
            <a:headEnd/>
            <a:tailEnd/>
          </a:ln>
        </p:spPr>
        <p:txBody>
          <a:bodyPr wrap="square" lIns="0" tIns="0" rIns="0" bIns="0" anchor="b">
            <a:spAutoFit/>
          </a:bodyPr>
          <a:lstStyle/>
          <a:p>
            <a:pPr defTabSz="457200">
              <a:lnSpc>
                <a:spcPct val="95000"/>
              </a:lnSpc>
              <a:spcBef>
                <a:spcPct val="0"/>
              </a:spcBef>
              <a:buClrTx/>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sz="2000" dirty="0">
              <a:solidFill>
                <a:srgbClr val="000099"/>
              </a:solidFill>
            </a:endParaRPr>
          </a:p>
          <a:p>
            <a:pPr defTabSz="457200">
              <a:lnSpc>
                <a:spcPct val="95000"/>
              </a:lnSpc>
              <a:spcBef>
                <a:spcPct val="0"/>
              </a:spcBef>
              <a:buClrTx/>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sz="2000" dirty="0">
              <a:solidFill>
                <a:srgbClr val="000099"/>
              </a:solidFill>
            </a:endParaRPr>
          </a:p>
          <a:p>
            <a:pPr algn="r" defTabSz="457200">
              <a:lnSpc>
                <a:spcPct val="95000"/>
              </a:lnSpc>
              <a:spcBef>
                <a:spcPct val="0"/>
              </a:spcBef>
              <a:buClrTx/>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2000" dirty="0" smtClean="0">
                <a:solidFill>
                  <a:srgbClr val="000099"/>
                </a:solidFill>
              </a:rPr>
              <a:t>Рубина Наталия Викторовна</a:t>
            </a:r>
            <a:endParaRPr lang="ru-RU" sz="2000" dirty="0">
              <a:solidFill>
                <a:srgbClr val="000099"/>
              </a:solidFill>
            </a:endParaRPr>
          </a:p>
        </p:txBody>
      </p:sp>
      <p:pic>
        <p:nvPicPr>
          <p:cNvPr id="3" name="Рисунок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8705" y="625157"/>
            <a:ext cx="1669679" cy="1682078"/>
          </a:xfrm>
          <a:prstGeom prst="rect">
            <a:avLst/>
          </a:prstGeom>
        </p:spPr>
      </p:pic>
    </p:spTree>
  </p:cSld>
  <p:clrMapOvr>
    <a:masterClrMapping/>
  </p:clrMapOvr>
  <p:transition spd="slow" advTm="11264"/>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r>
              <a:rPr lang="ru-RU" dirty="0" smtClean="0"/>
              <a:t/>
            </a:r>
            <a:br>
              <a:rPr lang="ru-RU" dirty="0" smtClean="0"/>
            </a:br>
            <a:r>
              <a:rPr lang="ru-RU" dirty="0" smtClean="0"/>
              <a:t>                                         Сказки от слова «Почему?»</a:t>
            </a:r>
            <a:endParaRPr lang="ru-RU"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275" y="696913"/>
            <a:ext cx="8297863" cy="546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51702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r>
              <a:rPr lang="ru-RU" dirty="0" smtClean="0"/>
              <a:t/>
            </a:r>
            <a:br>
              <a:rPr lang="ru-RU" dirty="0" smtClean="0"/>
            </a:br>
            <a:r>
              <a:rPr lang="ru-RU" dirty="0" smtClean="0"/>
              <a:t>                                         Сказки от слова «Почему?»</a:t>
            </a:r>
            <a:endParaRPr lang="ru-RU" dirty="0"/>
          </a:p>
        </p:txBody>
      </p:sp>
      <p:sp>
        <p:nvSpPr>
          <p:cNvPr id="7" name="Rectangle 3"/>
          <p:cNvSpPr>
            <a:spLocks noGrp="1" noChangeArrowheads="1"/>
          </p:cNvSpPr>
          <p:nvPr>
            <p:ph idx="1"/>
          </p:nvPr>
        </p:nvSpPr>
        <p:spPr>
          <a:xfrm>
            <a:off x="355600" y="898525"/>
            <a:ext cx="8270875" cy="4090690"/>
          </a:xfrm>
        </p:spPr>
        <p:txBody>
          <a:bodyPr/>
          <a:lstStyle/>
          <a:p>
            <a:r>
              <a:rPr lang="ru-RU" sz="2800" dirty="0" smtClean="0"/>
              <a:t>Упражнение. Прислушайтесь. Обратите внимание на звуки вашего дома. Попробуйте объяснить их волшебным образом.</a:t>
            </a:r>
          </a:p>
          <a:p>
            <a:r>
              <a:rPr lang="ru-RU" sz="2800" dirty="0" smtClean="0"/>
              <a:t>Упражнение. Сделайте 2-3 движения. Объясните свои действия волшебным образом.</a:t>
            </a:r>
          </a:p>
        </p:txBody>
      </p:sp>
    </p:spTree>
    <p:extLst>
      <p:ext uri="{BB962C8B-B14F-4D97-AF65-F5344CB8AC3E}">
        <p14:creationId xmlns:p14="http://schemas.microsoft.com/office/powerpoint/2010/main" val="302043658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r>
              <a:rPr lang="ru-RU" dirty="0" smtClean="0"/>
              <a:t/>
            </a:r>
            <a:br>
              <a:rPr lang="ru-RU" dirty="0" smtClean="0"/>
            </a:br>
            <a:r>
              <a:rPr lang="ru-RU" dirty="0" smtClean="0"/>
              <a:t>                                         Сказки от слова «Почему?»</a:t>
            </a:r>
            <a:endParaRPr lang="ru-RU" dirty="0"/>
          </a:p>
        </p:txBody>
      </p:sp>
      <p:graphicFrame>
        <p:nvGraphicFramePr>
          <p:cNvPr id="7" name="Object 27"/>
          <p:cNvGraphicFramePr>
            <a:graphicFrameLocks noChangeAspect="1"/>
          </p:cNvGraphicFramePr>
          <p:nvPr/>
        </p:nvGraphicFramePr>
        <p:xfrm>
          <a:off x="1187450" y="3306763"/>
          <a:ext cx="1393825" cy="1371600"/>
        </p:xfrm>
        <a:graphic>
          <a:graphicData uri="http://schemas.openxmlformats.org/presentationml/2006/ole">
            <mc:AlternateContent xmlns:mc="http://schemas.openxmlformats.org/markup-compatibility/2006">
              <mc:Choice xmlns:v="urn:schemas-microsoft-com:vml" Requires="v">
                <p:oleObj spid="_x0000_s1042" r:id="rId4" imgW="2286000" imgH="2187766" progId="">
                  <p:embed/>
                </p:oleObj>
              </mc:Choice>
              <mc:Fallback>
                <p:oleObj r:id="rId4" imgW="2286000" imgH="218776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306763"/>
                        <a:ext cx="139382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29"/>
          <p:cNvGraphicFramePr>
            <a:graphicFrameLocks noChangeAspect="1"/>
          </p:cNvGraphicFramePr>
          <p:nvPr/>
        </p:nvGraphicFramePr>
        <p:xfrm>
          <a:off x="6416675" y="3398838"/>
          <a:ext cx="1301750" cy="1216025"/>
        </p:xfrm>
        <a:graphic>
          <a:graphicData uri="http://schemas.openxmlformats.org/presentationml/2006/ole">
            <mc:AlternateContent xmlns:mc="http://schemas.openxmlformats.org/markup-compatibility/2006">
              <mc:Choice xmlns:v="urn:schemas-microsoft-com:vml" Requires="v">
                <p:oleObj spid="_x0000_s1043" r:id="rId6" imgW="2286840" imgH="2103624" progId="">
                  <p:embed/>
                </p:oleObj>
              </mc:Choice>
              <mc:Fallback>
                <p:oleObj r:id="rId6" imgW="2286840" imgH="210362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6675" y="3398838"/>
                        <a:ext cx="1301750" cy="1216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Group 86"/>
          <p:cNvGraphicFramePr>
            <a:graphicFrameLocks/>
          </p:cNvGraphicFramePr>
          <p:nvPr>
            <p:extLst>
              <p:ext uri="{D42A27DB-BD31-4B8C-83A1-F6EECF244321}">
                <p14:modId xmlns:p14="http://schemas.microsoft.com/office/powerpoint/2010/main" val="4114036193"/>
              </p:ext>
            </p:extLst>
          </p:nvPr>
        </p:nvGraphicFramePr>
        <p:xfrm>
          <a:off x="477589" y="1200150"/>
          <a:ext cx="8270875" cy="3392615"/>
        </p:xfrm>
        <a:graphic>
          <a:graphicData uri="http://schemas.openxmlformats.org/drawingml/2006/table">
            <a:tbl>
              <a:tblPr/>
              <a:tblGrid>
                <a:gridCol w="2757487"/>
                <a:gridCol w="2755900"/>
                <a:gridCol w="2757488"/>
              </a:tblGrid>
              <a:tr h="728663">
                <a:tc>
                  <a:txBody>
                    <a:bodyPr/>
                    <a:lstStyle/>
                    <a:p>
                      <a:pPr marL="0" marR="0" lvl="0" indent="0" algn="ctr" defTabSz="914400" rtl="0" eaLnBrk="0" fontAlgn="base" latinLnBrk="0" hangingPunct="0">
                        <a:lnSpc>
                          <a:spcPct val="115000"/>
                        </a:lnSpc>
                        <a:spcBef>
                          <a:spcPct val="30000"/>
                        </a:spcBef>
                        <a:spcAft>
                          <a:spcPct val="30000"/>
                        </a:spcAft>
                        <a:buClr>
                          <a:schemeClr val="hlink"/>
                        </a:buClr>
                        <a:buSzTx/>
                        <a:buFont typeface="Wingdings 3" pitchFamily="18" charset="2"/>
                        <a:buNone/>
                        <a:tabLst/>
                      </a:pPr>
                      <a:r>
                        <a:rPr kumimoji="0" lang="ru-RU" sz="4000" b="1" i="0" u="none" strike="noStrike" cap="none" normalizeH="0" baseline="0" dirty="0" smtClean="0">
                          <a:ln>
                            <a:noFill/>
                          </a:ln>
                          <a:solidFill>
                            <a:schemeClr val="tx1"/>
                          </a:solidFill>
                          <a:effectLst/>
                          <a:latin typeface="Arial" pitchFamily="34" charset="0"/>
                        </a:rPr>
                        <a:t>БЫЛО</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15000"/>
                        </a:lnSpc>
                        <a:spcBef>
                          <a:spcPct val="30000"/>
                        </a:spcBef>
                        <a:spcAft>
                          <a:spcPct val="30000"/>
                        </a:spcAft>
                        <a:buClr>
                          <a:schemeClr val="hlink"/>
                        </a:buClr>
                        <a:buSzTx/>
                        <a:buFont typeface="Wingdings 3" pitchFamily="18" charset="2"/>
                        <a:buNone/>
                        <a:tabLst/>
                      </a:pPr>
                      <a:r>
                        <a:rPr kumimoji="0" lang="ru-RU" altLang="ja-JP" sz="8000" b="1" i="0" u="none" strike="noStrike" cap="none" normalizeH="0" baseline="0" smtClean="0">
                          <a:ln>
                            <a:noFill/>
                          </a:ln>
                          <a:solidFill>
                            <a:schemeClr val="tx1"/>
                          </a:solidFill>
                          <a:effectLst/>
                          <a:latin typeface="Arial" pitchFamily="34" charset="0"/>
                          <a:sym typeface="Symbol" pitchFamily="18" charset="2"/>
                        </a:rPr>
                        <a:t></a:t>
                      </a:r>
                      <a:r>
                        <a:rPr kumimoji="0" lang="ru-RU" altLang="ja-JP" sz="5400" b="1" i="0" u="none" strike="noStrike" cap="none" normalizeH="0" baseline="0" smtClean="0">
                          <a:ln>
                            <a:noFill/>
                          </a:ln>
                          <a:solidFill>
                            <a:schemeClr val="tx1"/>
                          </a:solidFill>
                          <a:effectLst/>
                          <a:latin typeface="Arial" pitchFamily="34" charset="0"/>
                        </a:rPr>
                        <a:t> </a:t>
                      </a:r>
                      <a:endParaRPr kumimoji="0" lang="ru-RU" sz="5400" b="1" i="0" u="none" strike="noStrike" cap="none" normalizeH="0" baseline="0" smtClean="0">
                        <a:ln>
                          <a:noFill/>
                        </a:ln>
                        <a:solidFill>
                          <a:schemeClr val="tx1"/>
                        </a:solidFill>
                        <a:effectLst/>
                        <a:latin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115000"/>
                        </a:lnSpc>
                        <a:spcBef>
                          <a:spcPct val="30000"/>
                        </a:spcBef>
                        <a:spcAft>
                          <a:spcPct val="30000"/>
                        </a:spcAft>
                        <a:buClr>
                          <a:schemeClr val="hlink"/>
                        </a:buClr>
                        <a:buSzTx/>
                        <a:buFont typeface="Wingdings 3" pitchFamily="18" charset="2"/>
                        <a:buNone/>
                        <a:tabLst/>
                      </a:pPr>
                      <a:r>
                        <a:rPr kumimoji="0" lang="ru-RU" sz="4000" b="1" i="0" u="none" strike="noStrike" cap="none" normalizeH="0" baseline="0" smtClean="0">
                          <a:ln>
                            <a:noFill/>
                          </a:ln>
                          <a:solidFill>
                            <a:schemeClr val="tx1"/>
                          </a:solidFill>
                          <a:effectLst/>
                          <a:latin typeface="Arial" pitchFamily="34" charset="0"/>
                        </a:rPr>
                        <a:t>СТАЛО</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63">
                <a:tc>
                  <a:txBody>
                    <a:bodyPr/>
                    <a:lstStyle/>
                    <a:p>
                      <a:pPr marL="0" marR="0" lvl="0" indent="0" algn="l" defTabSz="914400" rtl="0" eaLnBrk="0" fontAlgn="base" latinLnBrk="0" hangingPunct="0">
                        <a:lnSpc>
                          <a:spcPct val="115000"/>
                        </a:lnSpc>
                        <a:spcBef>
                          <a:spcPct val="30000"/>
                        </a:spcBef>
                        <a:spcAft>
                          <a:spcPct val="30000"/>
                        </a:spcAft>
                        <a:buClr>
                          <a:schemeClr val="hlink"/>
                        </a:buClr>
                        <a:buSzTx/>
                        <a:buFont typeface="Wingdings 3" pitchFamily="18" charset="2"/>
                        <a:buNone/>
                        <a:tabLst/>
                      </a:pPr>
                      <a:endParaRPr kumimoji="0" lang="ru-RU" sz="2800" b="1" i="0" u="none" strike="noStrike" cap="none" normalizeH="0" baseline="0" smtClean="0">
                        <a:ln>
                          <a:noFill/>
                        </a:ln>
                        <a:solidFill>
                          <a:schemeClr val="tx1"/>
                        </a:solidFill>
                        <a:effectLst/>
                        <a:latin typeface="Arial" pitchFamily="34" charset="0"/>
                      </a:endParaRPr>
                    </a:p>
                  </a:txBody>
                  <a:tcPr marL="0" marR="0" marT="0" marB="0"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15000"/>
                        </a:lnSpc>
                        <a:spcBef>
                          <a:spcPct val="30000"/>
                        </a:spcBef>
                        <a:spcAft>
                          <a:spcPct val="30000"/>
                        </a:spcAft>
                        <a:buClr>
                          <a:schemeClr val="hlink"/>
                        </a:buClr>
                        <a:buSzTx/>
                        <a:buFont typeface="Wingdings 3" pitchFamily="18" charset="2"/>
                        <a:buNone/>
                        <a:tabLst/>
                      </a:pPr>
                      <a:endParaRPr kumimoji="0" lang="ru-RU" sz="2800" b="1" i="0" u="none" strike="noStrike" cap="none" normalizeH="0" baseline="0" smtClean="0">
                        <a:ln>
                          <a:noFill/>
                        </a:ln>
                        <a:solidFill>
                          <a:schemeClr val="tx1"/>
                        </a:solidFill>
                        <a:effectLst/>
                        <a:latin typeface="Arial" pitchFamily="34"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15000"/>
                        </a:lnSpc>
                        <a:spcBef>
                          <a:spcPct val="30000"/>
                        </a:spcBef>
                        <a:spcAft>
                          <a:spcPct val="30000"/>
                        </a:spcAft>
                        <a:buClr>
                          <a:schemeClr val="hlink"/>
                        </a:buClr>
                        <a:buSzTx/>
                        <a:buFont typeface="Wingdings 3" pitchFamily="18" charset="2"/>
                        <a:buNone/>
                        <a:tabLst/>
                      </a:pPr>
                      <a:endParaRPr kumimoji="0" lang="ru-RU" sz="2800" b="1" i="0" u="none" strike="noStrike" cap="none" normalizeH="0" baseline="0" smtClean="0">
                        <a:ln>
                          <a:noFill/>
                        </a:ln>
                        <a:solidFill>
                          <a:schemeClr val="tx1"/>
                        </a:solidFill>
                        <a:effectLst/>
                        <a:latin typeface="Arial" pitchFamily="34" charset="0"/>
                      </a:endParaRPr>
                    </a:p>
                  </a:txBody>
                  <a:tcPr marL="0" marR="0" marT="0" marB="0"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728663">
                <a:tc>
                  <a:txBody>
                    <a:bodyPr/>
                    <a:lstStyle/>
                    <a:p>
                      <a:pPr marL="0" marR="0" lvl="0" indent="0" algn="l" defTabSz="914400" rtl="0" eaLnBrk="0" fontAlgn="base" latinLnBrk="0" hangingPunct="0">
                        <a:lnSpc>
                          <a:spcPct val="115000"/>
                        </a:lnSpc>
                        <a:spcBef>
                          <a:spcPct val="30000"/>
                        </a:spcBef>
                        <a:spcAft>
                          <a:spcPct val="30000"/>
                        </a:spcAft>
                        <a:buClr>
                          <a:schemeClr val="hlink"/>
                        </a:buClr>
                        <a:buSzTx/>
                        <a:buFont typeface="Wingdings 3" pitchFamily="18" charset="2"/>
                        <a:buNone/>
                        <a:tabLst/>
                      </a:pPr>
                      <a:endParaRPr kumimoji="0" lang="ru-RU" sz="2800" b="1" i="0" u="none" strike="noStrike" cap="none" normalizeH="0" baseline="0" dirty="0" smtClean="0">
                        <a:ln>
                          <a:noFill/>
                        </a:ln>
                        <a:solidFill>
                          <a:schemeClr val="tx1"/>
                        </a:solidFill>
                        <a:effectLst/>
                        <a:latin typeface="Arial" pitchFamily="34" charset="0"/>
                      </a:endParaRP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15000"/>
                        </a:lnSpc>
                        <a:spcBef>
                          <a:spcPct val="30000"/>
                        </a:spcBef>
                        <a:spcAft>
                          <a:spcPct val="30000"/>
                        </a:spcAft>
                        <a:buClr>
                          <a:schemeClr val="hlink"/>
                        </a:buClr>
                        <a:buSzTx/>
                        <a:buFont typeface="Wingdings 3" pitchFamily="18" charset="2"/>
                        <a:buNone/>
                        <a:tabLst/>
                      </a:pPr>
                      <a:r>
                        <a:rPr kumimoji="0" lang="ru-RU" altLang="ja-JP" sz="7200" b="1" i="0" u="none" strike="noStrike" cap="none" normalizeH="0" baseline="0" smtClean="0">
                          <a:ln>
                            <a:noFill/>
                          </a:ln>
                          <a:solidFill>
                            <a:schemeClr val="tx1"/>
                          </a:solidFill>
                          <a:effectLst/>
                          <a:latin typeface="Arial" pitchFamily="34" charset="0"/>
                          <a:sym typeface="Symbol" pitchFamily="18" charset="2"/>
                        </a:rPr>
                        <a:t></a:t>
                      </a:r>
                      <a:r>
                        <a:rPr kumimoji="0" lang="ru-RU" altLang="ja-JP" sz="4400" b="1" i="0" u="none" strike="noStrike" cap="none" normalizeH="0" baseline="0" smtClean="0">
                          <a:ln>
                            <a:noFill/>
                          </a:ln>
                          <a:solidFill>
                            <a:schemeClr val="tx1"/>
                          </a:solidFill>
                          <a:effectLst/>
                          <a:latin typeface="Arial" pitchFamily="34" charset="0"/>
                        </a:rPr>
                        <a:t> </a:t>
                      </a:r>
                      <a:endParaRPr kumimoji="0" lang="ru-RU" sz="4400" b="1" i="0" u="none" strike="noStrike" cap="none" normalizeH="0" baseline="0" smtClean="0">
                        <a:ln>
                          <a:noFill/>
                        </a:ln>
                        <a:solidFill>
                          <a:schemeClr val="tx1"/>
                        </a:solidFill>
                        <a:effectLst/>
                        <a:latin typeface="Arial" pitchFamily="34" charset="0"/>
                      </a:endParaRPr>
                    </a:p>
                  </a:txBody>
                  <a:tcPr marL="0" marR="0" marT="0" marB="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15000"/>
                        </a:lnSpc>
                        <a:spcBef>
                          <a:spcPct val="30000"/>
                        </a:spcBef>
                        <a:spcAft>
                          <a:spcPct val="30000"/>
                        </a:spcAft>
                        <a:buClr>
                          <a:schemeClr val="hlink"/>
                        </a:buClr>
                        <a:buSzTx/>
                        <a:buFont typeface="Wingdings 3" pitchFamily="18" charset="2"/>
                        <a:buNone/>
                        <a:tabLst/>
                      </a:pPr>
                      <a:endParaRPr kumimoji="0" lang="ru-RU" sz="2800" b="1" i="0" u="none" strike="noStrike" cap="none" normalizeH="0" baseline="0" dirty="0" smtClean="0">
                        <a:ln>
                          <a:noFill/>
                        </a:ln>
                        <a:solidFill>
                          <a:schemeClr val="tx1"/>
                        </a:solidFill>
                        <a:effectLst/>
                        <a:latin typeface="Arial" pitchFamily="34" charset="0"/>
                      </a:endParaRPr>
                    </a:p>
                  </a:txBody>
                  <a:tcPr marL="0" marR="0" marT="0" marB="0" horzOverflow="overflow">
                    <a:lnL>
                      <a:noFill/>
                    </a:lnL>
                    <a:lnR cap="flat">
                      <a:noFill/>
                    </a:lnR>
                    <a:lnT>
                      <a:noFill/>
                    </a:lnT>
                    <a:lnB cap="flat">
                      <a:noFill/>
                    </a:lnB>
                    <a:lnTlToBr>
                      <a:noFill/>
                    </a:lnTlToBr>
                    <a:lnBlToTr>
                      <a:noFill/>
                    </a:lnBlToTr>
                    <a:noFill/>
                  </a:tcPr>
                </a:tc>
              </a:tr>
            </a:tbl>
          </a:graphicData>
        </a:graphic>
      </p:graphicFrame>
      <p:sp>
        <p:nvSpPr>
          <p:cNvPr id="10" name="Text Box 87"/>
          <p:cNvSpPr txBox="1">
            <a:spLocks noChangeArrowheads="1"/>
          </p:cNvSpPr>
          <p:nvPr/>
        </p:nvSpPr>
        <p:spPr bwMode="auto">
          <a:xfrm>
            <a:off x="661988" y="5226050"/>
            <a:ext cx="6945312" cy="3048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Lst>
        </p:spPr>
        <p:txBody>
          <a:bodyPr wrap="none" lIns="0" tIns="0" rIns="0" bIns="0">
            <a:spAutoFit/>
          </a:bodyPr>
          <a:lstStyle>
            <a:lvl1pPr marL="233363" indent="-233363" eaLnBrk="0" hangingPunct="0">
              <a:defRPr sz="1200">
                <a:solidFill>
                  <a:schemeClr val="tx1"/>
                </a:solidFill>
                <a:latin typeface="Arial" pitchFamily="34" charset="0"/>
              </a:defRPr>
            </a:lvl1pPr>
            <a:lvl2pPr eaLnBrk="0" hangingPunct="0">
              <a:defRPr sz="1200">
                <a:solidFill>
                  <a:schemeClr val="tx1"/>
                </a:solidFill>
                <a:latin typeface="Arial" pitchFamily="34" charset="0"/>
              </a:defRPr>
            </a:lvl2pPr>
            <a:lvl3pPr eaLnBrk="0" hangingPunct="0">
              <a:defRPr sz="1200">
                <a:solidFill>
                  <a:schemeClr val="tx1"/>
                </a:solidFill>
                <a:latin typeface="Arial" pitchFamily="34" charset="0"/>
              </a:defRPr>
            </a:lvl3pPr>
            <a:lvl4pPr eaLnBrk="0" hangingPunct="0">
              <a:defRPr sz="1200">
                <a:solidFill>
                  <a:schemeClr val="tx1"/>
                </a:solidFill>
                <a:latin typeface="Arial" pitchFamily="34" charset="0"/>
              </a:defRPr>
            </a:lvl4pPr>
            <a:lvl5pPr eaLnBrk="0" hangingPunct="0">
              <a:defRPr sz="1200">
                <a:solidFill>
                  <a:schemeClr val="tx1"/>
                </a:solidFill>
                <a:latin typeface="Arial" pitchFamily="34" charset="0"/>
              </a:defRPr>
            </a:lvl5pPr>
            <a:lvl6pPr algn="ctr" eaLnBrk="0" fontAlgn="base" hangingPunct="0">
              <a:spcBef>
                <a:spcPct val="15000"/>
              </a:spcBef>
              <a:spcAft>
                <a:spcPct val="0"/>
              </a:spcAft>
              <a:buClr>
                <a:srgbClr val="993300"/>
              </a:buClr>
              <a:defRPr sz="1200">
                <a:solidFill>
                  <a:schemeClr val="tx1"/>
                </a:solidFill>
                <a:latin typeface="Arial" pitchFamily="34" charset="0"/>
              </a:defRPr>
            </a:lvl6pPr>
            <a:lvl7pPr algn="ctr" eaLnBrk="0" fontAlgn="base" hangingPunct="0">
              <a:spcBef>
                <a:spcPct val="15000"/>
              </a:spcBef>
              <a:spcAft>
                <a:spcPct val="0"/>
              </a:spcAft>
              <a:buClr>
                <a:srgbClr val="993300"/>
              </a:buClr>
              <a:defRPr sz="1200">
                <a:solidFill>
                  <a:schemeClr val="tx1"/>
                </a:solidFill>
                <a:latin typeface="Arial" pitchFamily="34" charset="0"/>
              </a:defRPr>
            </a:lvl7pPr>
            <a:lvl8pPr algn="ctr" eaLnBrk="0" fontAlgn="base" hangingPunct="0">
              <a:spcBef>
                <a:spcPct val="15000"/>
              </a:spcBef>
              <a:spcAft>
                <a:spcPct val="0"/>
              </a:spcAft>
              <a:buClr>
                <a:srgbClr val="993300"/>
              </a:buClr>
              <a:defRPr sz="1200">
                <a:solidFill>
                  <a:schemeClr val="tx1"/>
                </a:solidFill>
                <a:latin typeface="Arial" pitchFamily="34" charset="0"/>
              </a:defRPr>
            </a:lvl8pPr>
            <a:lvl9pPr algn="ctr" eaLnBrk="0" fontAlgn="base" hangingPunct="0">
              <a:spcBef>
                <a:spcPct val="15000"/>
              </a:spcBef>
              <a:spcAft>
                <a:spcPct val="0"/>
              </a:spcAft>
              <a:buClr>
                <a:srgbClr val="993300"/>
              </a:buClr>
              <a:defRPr sz="1200">
                <a:solidFill>
                  <a:schemeClr val="tx1"/>
                </a:solidFill>
                <a:latin typeface="Arial" pitchFamily="34" charset="0"/>
              </a:defRPr>
            </a:lvl9pPr>
          </a:lstStyle>
          <a:p>
            <a:pPr eaLnBrk="1" hangingPunct="1"/>
            <a:r>
              <a:rPr lang="ru-RU" sz="2000" b="1" dirty="0" smtClean="0"/>
              <a:t>Упражнение. </a:t>
            </a:r>
            <a:r>
              <a:rPr lang="ru-RU" sz="2000" b="1" dirty="0"/>
              <a:t>Придумать сказку от слова «ПОЧЕМУ?»</a:t>
            </a:r>
          </a:p>
        </p:txBody>
      </p:sp>
    </p:spTree>
    <p:extLst>
      <p:ext uri="{BB962C8B-B14F-4D97-AF65-F5344CB8AC3E}">
        <p14:creationId xmlns:p14="http://schemas.microsoft.com/office/powerpoint/2010/main" val="81144150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556120"/>
            <a:ext cx="8640960" cy="4878304"/>
          </a:xfrm>
        </p:spPr>
        <p:txBody>
          <a:bodyPr>
            <a:noAutofit/>
          </a:bodyPr>
          <a:lstStyle/>
          <a:p>
            <a:pPr>
              <a:lnSpc>
                <a:spcPct val="105000"/>
              </a:lnSpc>
              <a:buFont typeface="Wingdings 3" pitchFamily="18" charset="2"/>
              <a:buNone/>
            </a:pPr>
            <a:r>
              <a:rPr lang="en-US" altLang="ko-KR" sz="1600" i="1" dirty="0">
                <a:latin typeface="Arial" pitchFamily="34" charset="0"/>
                <a:ea typeface="Gulim" pitchFamily="34" charset="-127"/>
                <a:cs typeface="Arial" pitchFamily="34" charset="0"/>
              </a:rPr>
              <a:t>1-</a:t>
            </a:r>
            <a:r>
              <a:rPr lang="ru-RU" altLang="ko-KR" sz="1600" i="1" dirty="0">
                <a:latin typeface="Arial" pitchFamily="34" charset="0"/>
                <a:cs typeface="Arial" pitchFamily="34" charset="0"/>
              </a:rPr>
              <a:t>е классы, гимназия № 17, г. Петрозаводск</a:t>
            </a:r>
          </a:p>
          <a:p>
            <a:pPr>
              <a:lnSpc>
                <a:spcPct val="105000"/>
              </a:lnSpc>
              <a:buFont typeface="Wingdings 3" pitchFamily="18" charset="2"/>
              <a:buNone/>
            </a:pPr>
            <a:r>
              <a:rPr lang="ru-RU" altLang="ko-KR" sz="1400" i="1" dirty="0" err="1">
                <a:latin typeface="Arial" pitchFamily="34" charset="0"/>
                <a:cs typeface="Arial" pitchFamily="34" charset="0"/>
              </a:rPr>
              <a:t>Четина</a:t>
            </a:r>
            <a:r>
              <a:rPr lang="ru-RU" altLang="ko-KR" sz="1400" i="1" dirty="0">
                <a:latin typeface="Arial" pitchFamily="34" charset="0"/>
                <a:cs typeface="Arial" pitchFamily="34" charset="0"/>
              </a:rPr>
              <a:t> Ольга</a:t>
            </a:r>
            <a:r>
              <a:rPr lang="ru-RU" altLang="ko-KR" sz="1400" i="1" dirty="0" smtClean="0">
                <a:latin typeface="Arial" pitchFamily="34" charset="0"/>
                <a:cs typeface="Arial" pitchFamily="34" charset="0"/>
              </a:rPr>
              <a:t>. </a:t>
            </a:r>
            <a:r>
              <a:rPr lang="ru-RU" altLang="ko-KR" sz="1400" i="1" u="sng" dirty="0" smtClean="0">
                <a:latin typeface="Arial" pitchFamily="34" charset="0"/>
                <a:cs typeface="Arial" pitchFamily="34" charset="0"/>
              </a:rPr>
              <a:t>Почему </a:t>
            </a:r>
            <a:r>
              <a:rPr lang="ru-RU" altLang="ko-KR" sz="1400" i="1" u="sng" dirty="0">
                <a:latin typeface="Arial" pitchFamily="34" charset="0"/>
                <a:cs typeface="Arial" pitchFamily="34" charset="0"/>
              </a:rPr>
              <a:t>рак пятится назад.</a:t>
            </a:r>
          </a:p>
          <a:p>
            <a:pPr algn="just">
              <a:lnSpc>
                <a:spcPct val="105000"/>
              </a:lnSpc>
              <a:buFont typeface="Wingdings 3" pitchFamily="18" charset="2"/>
              <a:buNone/>
            </a:pPr>
            <a:r>
              <a:rPr lang="ru-RU" altLang="ko-KR" sz="1400" dirty="0">
                <a:latin typeface="Arial" pitchFamily="34" charset="0"/>
                <a:cs typeface="Arial" pitchFamily="34" charset="0"/>
              </a:rPr>
              <a:t>Поймала ворона рака. Сидит на вербе над озером, а рака во рту </a:t>
            </a:r>
            <a:r>
              <a:rPr lang="ru-RU" altLang="ko-KR" sz="1400" dirty="0" smtClean="0">
                <a:latin typeface="Arial" pitchFamily="34" charset="0"/>
                <a:cs typeface="Arial" pitchFamily="34" charset="0"/>
              </a:rPr>
              <a:t>держит. Видит </a:t>
            </a:r>
            <a:r>
              <a:rPr lang="ru-RU" altLang="ko-KR" sz="1400" dirty="0">
                <a:latin typeface="Arial" pitchFamily="34" charset="0"/>
                <a:cs typeface="Arial" pitchFamily="34" charset="0"/>
              </a:rPr>
              <a:t>рак, что беда грозит. Как ему заставить ворону рот раскрыть?</a:t>
            </a:r>
          </a:p>
          <a:p>
            <a:pPr algn="just">
              <a:lnSpc>
                <a:spcPct val="105000"/>
              </a:lnSpc>
              <a:buFont typeface="Wingdings 3" pitchFamily="18" charset="2"/>
              <a:buNone/>
            </a:pPr>
            <a:r>
              <a:rPr lang="ru-RU" altLang="ko-KR" sz="1400" dirty="0">
                <a:latin typeface="Arial" pitchFamily="34" charset="0"/>
                <a:cs typeface="Arial" pitchFamily="34" charset="0"/>
              </a:rPr>
              <a:t>Хвалил-хвалил рак всех родственников вороны, а она только – «Угу», - отвечает. А рта не раскрывает. Стал рак хвалить саму ворону: «Ты лучше их!» «А-га!» – радуется ворона. Рак падает в озеро. С тех пор он так и пятится назад, от вороны подальше.</a:t>
            </a:r>
          </a:p>
          <a:p>
            <a:pPr>
              <a:lnSpc>
                <a:spcPct val="105000"/>
              </a:lnSpc>
              <a:buFont typeface="Wingdings 3" pitchFamily="18" charset="2"/>
              <a:buNone/>
            </a:pPr>
            <a:r>
              <a:rPr lang="ru-RU" sz="1400" i="1" dirty="0">
                <a:latin typeface="Arial" pitchFamily="34" charset="0"/>
                <a:cs typeface="Arial" pitchFamily="34" charset="0"/>
              </a:rPr>
              <a:t>Сенько Антон</a:t>
            </a:r>
            <a:r>
              <a:rPr lang="ru-RU" sz="1400" i="1" dirty="0" smtClean="0">
                <a:latin typeface="Arial" pitchFamily="34" charset="0"/>
                <a:cs typeface="Arial" pitchFamily="34" charset="0"/>
              </a:rPr>
              <a:t>. </a:t>
            </a:r>
            <a:r>
              <a:rPr lang="ru-RU" sz="1400" i="1" u="sng" dirty="0" smtClean="0">
                <a:latin typeface="Arial" pitchFamily="34" charset="0"/>
                <a:cs typeface="Arial" pitchFamily="34" charset="0"/>
              </a:rPr>
              <a:t>Почему </a:t>
            </a:r>
            <a:r>
              <a:rPr lang="ru-RU" sz="1400" i="1" u="sng" dirty="0">
                <a:latin typeface="Arial" pitchFamily="34" charset="0"/>
                <a:cs typeface="Arial" pitchFamily="34" charset="0"/>
              </a:rPr>
              <a:t>коровы не летают</a:t>
            </a:r>
            <a:r>
              <a:rPr lang="ru-RU" sz="1400" i="1" dirty="0">
                <a:latin typeface="Arial" pitchFamily="34" charset="0"/>
                <a:cs typeface="Arial" pitchFamily="34" charset="0"/>
              </a:rPr>
              <a:t>.</a:t>
            </a:r>
          </a:p>
          <a:p>
            <a:pPr>
              <a:lnSpc>
                <a:spcPct val="105000"/>
              </a:lnSpc>
              <a:buFont typeface="Wingdings 3" pitchFamily="18" charset="2"/>
              <a:buNone/>
            </a:pPr>
            <a:r>
              <a:rPr lang="ru-RU" sz="1400" dirty="0">
                <a:latin typeface="Arial" pitchFamily="34" charset="0"/>
                <a:cs typeface="Arial" pitchFamily="34" charset="0"/>
              </a:rPr>
              <a:t>Раньше коровы летали как птицы. А потом у них появились телята...</a:t>
            </a:r>
          </a:p>
          <a:p>
            <a:pPr marL="109728" indent="0">
              <a:buNone/>
            </a:pPr>
            <a:r>
              <a:rPr lang="ru-RU" sz="1600" i="1" dirty="0" smtClean="0">
                <a:latin typeface="Arial" pitchFamily="34" charset="0"/>
                <a:ea typeface="MS Mincho"/>
                <a:cs typeface="Arial" pitchFamily="34" charset="0"/>
              </a:rPr>
              <a:t>2-е классы, НОШ № 300, г. Санкт-Петербург</a:t>
            </a:r>
          </a:p>
          <a:p>
            <a:pPr marL="109728" indent="0">
              <a:buNone/>
            </a:pPr>
            <a:r>
              <a:rPr lang="ru-RU" sz="1400" i="1" dirty="0">
                <a:latin typeface="Arial" pitchFamily="34" charset="0"/>
                <a:ea typeface="MS Mincho"/>
                <a:cs typeface="Arial" pitchFamily="34" charset="0"/>
              </a:rPr>
              <a:t>Тихонова </a:t>
            </a:r>
            <a:r>
              <a:rPr lang="ru-RU" sz="1400" i="1" dirty="0" smtClean="0">
                <a:latin typeface="Arial" pitchFamily="34" charset="0"/>
                <a:ea typeface="MS Mincho"/>
                <a:cs typeface="Arial" pitchFamily="34" charset="0"/>
              </a:rPr>
              <a:t>Вера. </a:t>
            </a:r>
            <a:r>
              <a:rPr lang="ru-RU" sz="1400" i="1" u="sng" dirty="0" smtClean="0">
                <a:latin typeface="Arial" pitchFamily="34" charset="0"/>
                <a:ea typeface="MS Mincho"/>
                <a:cs typeface="Arial" pitchFamily="34" charset="0"/>
              </a:rPr>
              <a:t>Почему </a:t>
            </a:r>
            <a:r>
              <a:rPr lang="ru-RU" sz="1400" i="1" u="sng" dirty="0">
                <a:latin typeface="Arial" pitchFamily="34" charset="0"/>
                <a:ea typeface="MS Mincho"/>
                <a:cs typeface="Arial" pitchFamily="34" charset="0"/>
              </a:rPr>
              <a:t>мы развиваемся? </a:t>
            </a:r>
          </a:p>
          <a:p>
            <a:pPr marL="109728" indent="0" algn="just">
              <a:buNone/>
            </a:pPr>
            <a:r>
              <a:rPr lang="ru-RU" sz="1400" dirty="0">
                <a:latin typeface="Arial" pitchFamily="34" charset="0"/>
                <a:ea typeface="MS Mincho"/>
                <a:cs typeface="Arial" pitchFamily="34" charset="0"/>
              </a:rPr>
              <a:t>Раньше мы были совсем-совсем неразвитые. А теперь мы развиваемся. Когда мы были неразвитые, мы ничего не умели делать и не могли жить, а жить хотели. И мы начали развиваться</a:t>
            </a:r>
            <a:r>
              <a:rPr lang="ru-RU" sz="1400" dirty="0" smtClean="0">
                <a:latin typeface="Arial" pitchFamily="34" charset="0"/>
                <a:ea typeface="MS Mincho"/>
                <a:cs typeface="Arial" pitchFamily="34" charset="0"/>
              </a:rPr>
              <a:t>.</a:t>
            </a:r>
            <a:endParaRPr lang="en-US" sz="1400" i="1" dirty="0" smtClean="0">
              <a:latin typeface="Arial" pitchFamily="34" charset="0"/>
              <a:ea typeface="MS Mincho"/>
              <a:cs typeface="Arial" pitchFamily="34" charset="0"/>
            </a:endParaRPr>
          </a:p>
          <a:p>
            <a:pPr marL="109728" indent="0">
              <a:buNone/>
            </a:pPr>
            <a:r>
              <a:rPr lang="ru-RU" sz="1400" i="1" dirty="0" smtClean="0">
                <a:latin typeface="Arial" pitchFamily="34" charset="0"/>
                <a:ea typeface="MS Mincho"/>
                <a:cs typeface="Arial" pitchFamily="34" charset="0"/>
              </a:rPr>
              <a:t>Гагарин Вася.</a:t>
            </a:r>
            <a:r>
              <a:rPr lang="en-US" sz="1400" i="1" dirty="0" smtClean="0">
                <a:latin typeface="Arial" pitchFamily="34" charset="0"/>
                <a:ea typeface="MS Mincho"/>
                <a:cs typeface="Arial" pitchFamily="34" charset="0"/>
              </a:rPr>
              <a:t> </a:t>
            </a:r>
            <a:r>
              <a:rPr lang="ru-RU" sz="1400" i="1" u="sng" dirty="0" smtClean="0">
                <a:latin typeface="Arial" pitchFamily="34" charset="0"/>
                <a:ea typeface="MS Mincho"/>
                <a:cs typeface="Arial" pitchFamily="34" charset="0"/>
              </a:rPr>
              <a:t>Почему </a:t>
            </a:r>
            <a:r>
              <a:rPr lang="ru-RU" sz="1400" i="1" u="sng" dirty="0">
                <a:latin typeface="Arial" pitchFamily="34" charset="0"/>
                <a:ea typeface="MS Mincho"/>
                <a:cs typeface="Arial" pitchFamily="34" charset="0"/>
              </a:rPr>
              <a:t>человек умный?</a:t>
            </a:r>
          </a:p>
          <a:p>
            <a:pPr marL="109728" indent="0" algn="just">
              <a:buNone/>
            </a:pPr>
            <a:r>
              <a:rPr lang="ru-RU" sz="1400" dirty="0">
                <a:latin typeface="Arial" pitchFamily="34" charset="0"/>
                <a:ea typeface="MS Mincho"/>
                <a:cs typeface="Arial" pitchFamily="34" charset="0"/>
              </a:rPr>
              <a:t>Раньше человек был глупым. Это он сейчас умный. А произошло это так. Человек где-то гулял и нашел озеро. А в этом озере была умная вода. Человек в ней выкупался и стал умным. Ему это так понравилось, что он рассказал об этом всем своим друзьям, и они тоже стали умными, и стали рождаться у них умные дети</a:t>
            </a:r>
            <a:r>
              <a:rPr lang="ru-RU" sz="1400" dirty="0" smtClean="0">
                <a:latin typeface="Arial" pitchFamily="34" charset="0"/>
                <a:ea typeface="MS Mincho"/>
                <a:cs typeface="Arial" pitchFamily="34" charset="0"/>
              </a:rPr>
              <a:t>.</a:t>
            </a:r>
            <a:endParaRPr lang="ru-RU" sz="1400" dirty="0">
              <a:latin typeface="Arial" pitchFamily="34" charset="0"/>
              <a:ea typeface="MS Mincho"/>
              <a:cs typeface="Arial" pitchFamily="34" charset="0"/>
            </a:endParaRPr>
          </a:p>
          <a:p>
            <a:pPr marL="109728" indent="0" algn="r">
              <a:buNone/>
            </a:pPr>
            <a:endParaRPr lang="ru-RU" sz="1400" dirty="0">
              <a:latin typeface="Arial" pitchFamily="34" charset="0"/>
              <a:ea typeface="MS Mincho"/>
              <a:cs typeface="Arial" pitchFamily="34" charset="0"/>
            </a:endParaRPr>
          </a:p>
          <a:p>
            <a:pPr>
              <a:lnSpc>
                <a:spcPct val="105000"/>
              </a:lnSpc>
              <a:buFont typeface="Wingdings 3" pitchFamily="18" charset="2"/>
              <a:buNone/>
            </a:pPr>
            <a:endParaRPr lang="ru-RU" sz="1400" dirty="0">
              <a:latin typeface="Arial" pitchFamily="34" charset="0"/>
              <a:cs typeface="Arial" pitchFamily="34" charset="0"/>
            </a:endParaRPr>
          </a:p>
          <a:p>
            <a:pPr marL="109728" indent="0">
              <a:buNone/>
            </a:pPr>
            <a:endParaRPr lang="ru-RU" sz="1400" dirty="0"/>
          </a:p>
        </p:txBody>
      </p:sp>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r>
              <a:rPr lang="ru-RU" dirty="0" smtClean="0"/>
              <a:t/>
            </a:r>
            <a:br>
              <a:rPr lang="ru-RU" dirty="0" smtClean="0"/>
            </a:br>
            <a:r>
              <a:rPr lang="ru-RU" dirty="0" smtClean="0"/>
              <a:t>                                         Сказки от слова «Почему?»</a:t>
            </a:r>
            <a:endParaRPr lang="ru-RU" dirty="0"/>
          </a:p>
        </p:txBody>
      </p:sp>
      <p:pic>
        <p:nvPicPr>
          <p:cNvPr id="30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4288" y="2780928"/>
            <a:ext cx="1440160" cy="1249976"/>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42550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p:cNvSpPr>
            <a:spLocks noGrp="1"/>
          </p:cNvSpPr>
          <p:nvPr>
            <p:ph type="title"/>
          </p:nvPr>
        </p:nvSpPr>
        <p:spPr/>
        <p:txBody>
          <a:bodyPr>
            <a:normAutofit fontScale="90000"/>
          </a:bodyPr>
          <a:lstStyle/>
          <a:p>
            <a:r>
              <a:rPr lang="ru-RU" dirty="0"/>
              <a:t>РТВ: методы создания сказочных сюжетов</a:t>
            </a:r>
            <a:r>
              <a:rPr lang="ru-RU" dirty="0" smtClean="0"/>
              <a:t/>
            </a:r>
            <a:br>
              <a:rPr lang="ru-RU" dirty="0" smtClean="0"/>
            </a:br>
            <a:r>
              <a:rPr lang="ru-RU" dirty="0" smtClean="0"/>
              <a:t>                                                    «Салат из сказок»</a:t>
            </a:r>
            <a:endParaRPr lang="ru-RU"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00501"/>
            <a:ext cx="9144000" cy="574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94542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r>
              <a:rPr lang="ru-RU" dirty="0" smtClean="0"/>
              <a:t/>
            </a:r>
            <a:br>
              <a:rPr lang="ru-RU" dirty="0" smtClean="0"/>
            </a:br>
            <a:r>
              <a:rPr lang="ru-RU" dirty="0" smtClean="0"/>
              <a:t>                                                    «Салат из сказок»</a:t>
            </a:r>
            <a:endParaRPr lang="ru-R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1011027"/>
            <a:ext cx="2976331"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8920" y="4221088"/>
            <a:ext cx="311074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Grp="1" noChangeAspect="1" noChangeArrowheads="1"/>
          </p:cNvPicPr>
          <p:nvPr>
            <p:ph idx="1"/>
          </p:nvPr>
        </p:nvPicPr>
        <p:blipFill>
          <a:blip r:embed="rId5" cstate="email">
            <a:extLst>
              <a:ext uri="{28A0092B-C50C-407E-A947-70E740481C1C}">
                <a14:useLocalDpi xmlns:a14="http://schemas.microsoft.com/office/drawing/2010/main"/>
              </a:ext>
            </a:extLst>
          </a:blip>
          <a:srcRect/>
          <a:stretch>
            <a:fillRect/>
          </a:stretch>
        </p:blipFill>
        <p:spPr bwMode="auto">
          <a:xfrm>
            <a:off x="1115616" y="3480585"/>
            <a:ext cx="4051548" cy="233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http://sgwz.ru/uploads/posts/2009-11/1258883722_12.jpe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858552" y="1268760"/>
            <a:ext cx="2371482" cy="252028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79101" y="1316174"/>
            <a:ext cx="2145027" cy="160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03311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4294967295"/>
          </p:nvPr>
        </p:nvSpPr>
        <p:spPr>
          <a:xfrm>
            <a:off x="71406" y="6492899"/>
            <a:ext cx="365760" cy="365125"/>
          </a:xfrm>
          <a:prstGeom prst="rect">
            <a:avLst/>
          </a:prstGeom>
        </p:spPr>
        <p:txBody>
          <a:bodyPr/>
          <a:lstStyle/>
          <a:p>
            <a:fld id="{CA9CED0F-8D2D-4F35-BB07-CD2C438DC0DE}" type="slidenum">
              <a:rPr lang="ru-RU" smtClean="0"/>
              <a:pPr/>
              <a:t>16</a:t>
            </a:fld>
            <a:endParaRPr lang="ru-RU"/>
          </a:p>
        </p:txBody>
      </p:sp>
      <p:sp>
        <p:nvSpPr>
          <p:cNvPr id="8" name="Заголовок 4"/>
          <p:cNvSpPr>
            <a:spLocks noGrp="1"/>
          </p:cNvSpPr>
          <p:nvPr>
            <p:ph type="title"/>
          </p:nvPr>
        </p:nvSpPr>
        <p:spPr/>
        <p:txBody>
          <a:bodyPr>
            <a:normAutofit fontScale="90000"/>
          </a:bodyPr>
          <a:lstStyle/>
          <a:p>
            <a:r>
              <a:rPr lang="ru-RU" dirty="0"/>
              <a:t>РТВ: методы создания сказочных сюжетов</a:t>
            </a:r>
            <a:r>
              <a:rPr lang="ru-RU" dirty="0" smtClean="0"/>
              <a:t/>
            </a:r>
            <a:br>
              <a:rPr lang="ru-RU" dirty="0" smtClean="0"/>
            </a:br>
            <a:r>
              <a:rPr lang="ru-RU" dirty="0" smtClean="0"/>
              <a:t>                                                    «Бином фантазии»</a:t>
            </a:r>
            <a:endParaRPr lang="ru-RU"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275" y="733425"/>
            <a:ext cx="8297863"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828841"/>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p:cNvSpPr>
            <a:spLocks noGrp="1"/>
          </p:cNvSpPr>
          <p:nvPr>
            <p:ph type="title"/>
          </p:nvPr>
        </p:nvSpPr>
        <p:spPr/>
        <p:txBody>
          <a:bodyPr>
            <a:normAutofit fontScale="90000"/>
          </a:bodyPr>
          <a:lstStyle/>
          <a:p>
            <a:r>
              <a:rPr lang="ru-RU" dirty="0"/>
              <a:t>РТВ: методы создания сказочных сюжетов</a:t>
            </a:r>
            <a:r>
              <a:rPr lang="ru-RU" dirty="0" smtClean="0"/>
              <a:t/>
            </a:r>
            <a:br>
              <a:rPr lang="ru-RU" dirty="0" smtClean="0"/>
            </a:br>
            <a:r>
              <a:rPr lang="ru-RU" dirty="0" smtClean="0"/>
              <a:t>                                                    «Бином фантазии»</a:t>
            </a:r>
            <a:endParaRPr lang="ru-RU"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13023" y="775944"/>
            <a:ext cx="3482935" cy="290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9" name="Text Box 5"/>
          <p:cNvSpPr txBox="1">
            <a:spLocks noChangeArrowheads="1"/>
          </p:cNvSpPr>
          <p:nvPr/>
        </p:nvSpPr>
        <p:spPr bwMode="auto">
          <a:xfrm>
            <a:off x="5516158" y="3857796"/>
            <a:ext cx="3479800" cy="427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Lst>
        </p:spPr>
        <p:txBody>
          <a:bodyPr lIns="0" tIns="0" rIns="0" bIns="0">
            <a:spAutoFit/>
          </a:bodyPr>
          <a:lstStyle>
            <a:lvl1pPr marL="233363" indent="-233363" eaLnBrk="0" hangingPunct="0">
              <a:defRPr sz="1200">
                <a:solidFill>
                  <a:schemeClr val="tx1"/>
                </a:solidFill>
                <a:latin typeface="Arial" pitchFamily="34" charset="0"/>
              </a:defRPr>
            </a:lvl1pPr>
            <a:lvl2pPr eaLnBrk="0" hangingPunct="0">
              <a:defRPr sz="1200">
                <a:solidFill>
                  <a:schemeClr val="tx1"/>
                </a:solidFill>
                <a:latin typeface="Arial" pitchFamily="34" charset="0"/>
              </a:defRPr>
            </a:lvl2pPr>
            <a:lvl3pPr eaLnBrk="0" hangingPunct="0">
              <a:defRPr sz="1200">
                <a:solidFill>
                  <a:schemeClr val="tx1"/>
                </a:solidFill>
                <a:latin typeface="Arial" pitchFamily="34" charset="0"/>
              </a:defRPr>
            </a:lvl3pPr>
            <a:lvl4pPr eaLnBrk="0" hangingPunct="0">
              <a:defRPr sz="1200">
                <a:solidFill>
                  <a:schemeClr val="tx1"/>
                </a:solidFill>
                <a:latin typeface="Arial" pitchFamily="34" charset="0"/>
              </a:defRPr>
            </a:lvl4pPr>
            <a:lvl5pPr eaLnBrk="0" hangingPunct="0">
              <a:defRPr sz="1200">
                <a:solidFill>
                  <a:schemeClr val="tx1"/>
                </a:solidFill>
                <a:latin typeface="Arial" pitchFamily="34" charset="0"/>
              </a:defRPr>
            </a:lvl5pPr>
            <a:lvl6pPr algn="ctr" eaLnBrk="0" fontAlgn="base" hangingPunct="0">
              <a:spcBef>
                <a:spcPct val="15000"/>
              </a:spcBef>
              <a:spcAft>
                <a:spcPct val="0"/>
              </a:spcAft>
              <a:buClr>
                <a:srgbClr val="993300"/>
              </a:buClr>
              <a:defRPr sz="1200">
                <a:solidFill>
                  <a:schemeClr val="tx1"/>
                </a:solidFill>
                <a:latin typeface="Arial" pitchFamily="34" charset="0"/>
              </a:defRPr>
            </a:lvl6pPr>
            <a:lvl7pPr algn="ctr" eaLnBrk="0" fontAlgn="base" hangingPunct="0">
              <a:spcBef>
                <a:spcPct val="15000"/>
              </a:spcBef>
              <a:spcAft>
                <a:spcPct val="0"/>
              </a:spcAft>
              <a:buClr>
                <a:srgbClr val="993300"/>
              </a:buClr>
              <a:defRPr sz="1200">
                <a:solidFill>
                  <a:schemeClr val="tx1"/>
                </a:solidFill>
                <a:latin typeface="Arial" pitchFamily="34" charset="0"/>
              </a:defRPr>
            </a:lvl7pPr>
            <a:lvl8pPr algn="ctr" eaLnBrk="0" fontAlgn="base" hangingPunct="0">
              <a:spcBef>
                <a:spcPct val="15000"/>
              </a:spcBef>
              <a:spcAft>
                <a:spcPct val="0"/>
              </a:spcAft>
              <a:buClr>
                <a:srgbClr val="993300"/>
              </a:buClr>
              <a:defRPr sz="1200">
                <a:solidFill>
                  <a:schemeClr val="tx1"/>
                </a:solidFill>
                <a:latin typeface="Arial" pitchFamily="34" charset="0"/>
              </a:defRPr>
            </a:lvl8pPr>
            <a:lvl9pPr algn="ctr" eaLnBrk="0" fontAlgn="base" hangingPunct="0">
              <a:spcBef>
                <a:spcPct val="15000"/>
              </a:spcBef>
              <a:spcAft>
                <a:spcPct val="0"/>
              </a:spcAft>
              <a:buClr>
                <a:srgbClr val="993300"/>
              </a:buClr>
              <a:defRPr sz="1200">
                <a:solidFill>
                  <a:schemeClr val="tx1"/>
                </a:solidFill>
                <a:latin typeface="Arial" pitchFamily="34" charset="0"/>
              </a:defRPr>
            </a:lvl9pPr>
          </a:lstStyle>
          <a:p>
            <a:pPr eaLnBrk="1" hangingPunct="1">
              <a:spcBef>
                <a:spcPct val="50000"/>
              </a:spcBef>
            </a:pPr>
            <a:r>
              <a:rPr lang="ru-RU" sz="2800" b="1" dirty="0" err="1"/>
              <a:t>Джанни</a:t>
            </a:r>
            <a:r>
              <a:rPr lang="ru-RU" sz="2800" b="1" dirty="0"/>
              <a:t> </a:t>
            </a:r>
            <a:r>
              <a:rPr lang="ru-RU" sz="2800" b="1" dirty="0" err="1"/>
              <a:t>Родари</a:t>
            </a:r>
            <a:endParaRPr lang="ru-RU" sz="2800" b="1" dirty="0"/>
          </a:p>
        </p:txBody>
      </p:sp>
      <p:sp>
        <p:nvSpPr>
          <p:cNvPr id="2" name="Прямоугольник 1"/>
          <p:cNvSpPr/>
          <p:nvPr/>
        </p:nvSpPr>
        <p:spPr>
          <a:xfrm>
            <a:off x="88709" y="639464"/>
            <a:ext cx="5356073" cy="5909310"/>
          </a:xfrm>
          <a:prstGeom prst="rect">
            <a:avLst/>
          </a:prstGeom>
        </p:spPr>
        <p:txBody>
          <a:bodyPr wrap="square">
            <a:spAutoFit/>
          </a:bodyPr>
          <a:lstStyle/>
          <a:p>
            <a:pPr algn="just"/>
            <a:r>
              <a:rPr lang="ru-RU" sz="1800" dirty="0"/>
              <a:t>"... для возникновения искры одного электрического заряда недостаточно - нужно, чтобы их было два. Одно слово оживает лишь тогда, когда встречает другое, его провоцирующее, заставляющее сойти с рельсов привычки, раскрыть новые смысловые возможности. Нет жизни без борьбы. Воображение отнюдь не составляет некую обособленную часть ума, оно - сам ум, одно с ним целое и реализуется путем одних и тех же приемов в самых различных областях. Ум же рождается в борьбе, а не в покое. Анри Валлон в своей работе "Истоки мышления у детей" пишет, что мысль возникает из парных понятий. Понятие "мягкий" появляется не до и не после появления понятия "жесткий", а одновременно с ним, в процессе их столкновения, который и есть созидание. "Основа мысли - это ее двойственная структура, а не составляющие ее отдельные элементы. Пара, двойка, возникла раньше, чем единичный элемент." </a:t>
            </a:r>
          </a:p>
        </p:txBody>
      </p:sp>
    </p:spTree>
    <p:extLst>
      <p:ext uri="{BB962C8B-B14F-4D97-AF65-F5344CB8AC3E}">
        <p14:creationId xmlns:p14="http://schemas.microsoft.com/office/powerpoint/2010/main" val="14053363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r>
              <a:rPr lang="ru-RU" dirty="0" smtClean="0"/>
              <a:t/>
            </a:r>
            <a:br>
              <a:rPr lang="ru-RU" dirty="0" smtClean="0"/>
            </a:br>
            <a:r>
              <a:rPr lang="ru-RU" dirty="0" smtClean="0"/>
              <a:t>                                                    «Бином фантазии»</a:t>
            </a:r>
            <a:endParaRPr lang="ru-RU" dirty="0"/>
          </a:p>
        </p:txBody>
      </p:sp>
      <p:sp>
        <p:nvSpPr>
          <p:cNvPr id="7" name="Rectangle 3"/>
          <p:cNvSpPr>
            <a:spLocks noGrp="1" noChangeArrowheads="1"/>
          </p:cNvSpPr>
          <p:nvPr>
            <p:ph idx="1"/>
          </p:nvPr>
        </p:nvSpPr>
        <p:spPr/>
        <p:txBody>
          <a:bodyPr/>
          <a:lstStyle/>
          <a:p>
            <a:r>
              <a:rPr lang="ru-RU" dirty="0" smtClean="0"/>
              <a:t>Упражнение . Выберете два слова. Составьте все возможные словосочетания, используя предлоги в, над, под, из-за, перед, после и т.д.</a:t>
            </a:r>
          </a:p>
          <a:p>
            <a:endParaRPr lang="ru-RU" dirty="0" smtClean="0"/>
          </a:p>
        </p:txBody>
      </p:sp>
      <p:sp>
        <p:nvSpPr>
          <p:cNvPr id="8" name="Oval 5"/>
          <p:cNvSpPr>
            <a:spLocks noChangeArrowheads="1"/>
          </p:cNvSpPr>
          <p:nvPr/>
        </p:nvSpPr>
        <p:spPr bwMode="auto">
          <a:xfrm>
            <a:off x="4629150" y="2865611"/>
            <a:ext cx="2811463" cy="1787525"/>
          </a:xfrm>
          <a:prstGeom prst="ellipse">
            <a:avLst/>
          </a:prstGeom>
          <a:noFill/>
          <a:ln w="12700" algn="ctr">
            <a:solidFill>
              <a:schemeClr val="tx1"/>
            </a:solidFill>
            <a:round/>
            <a:headEnd/>
            <a:tailEnd/>
          </a:ln>
          <a:effectLst>
            <a:prstShdw prst="shdw17" dist="17961" dir="2700000">
              <a:schemeClr val="tx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lIns="0" tIns="0" rIns="0" bIns="0" anchor="ctr">
            <a:spAutoFit/>
          </a:bodyPr>
          <a:lstStyle/>
          <a:p>
            <a:endParaRPr lang="ru-RU"/>
          </a:p>
        </p:txBody>
      </p:sp>
      <p:sp>
        <p:nvSpPr>
          <p:cNvPr id="9" name="Text Box 7"/>
          <p:cNvSpPr txBox="1">
            <a:spLocks noChangeArrowheads="1"/>
          </p:cNvSpPr>
          <p:nvPr/>
        </p:nvSpPr>
        <p:spPr bwMode="auto">
          <a:xfrm>
            <a:off x="5017988" y="3501008"/>
            <a:ext cx="2146300" cy="427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Lst>
        </p:spPr>
        <p:txBody>
          <a:bodyPr lIns="0" tIns="0" rIns="0" bIns="0">
            <a:spAutoFit/>
          </a:bodyPr>
          <a:lstStyle>
            <a:lvl1pPr marL="233363" indent="-233363" eaLnBrk="0" hangingPunct="0">
              <a:defRPr sz="1200">
                <a:solidFill>
                  <a:schemeClr val="tx1"/>
                </a:solidFill>
                <a:latin typeface="Arial" pitchFamily="34" charset="0"/>
              </a:defRPr>
            </a:lvl1pPr>
            <a:lvl2pPr eaLnBrk="0" hangingPunct="0">
              <a:defRPr sz="1200">
                <a:solidFill>
                  <a:schemeClr val="tx1"/>
                </a:solidFill>
                <a:latin typeface="Arial" pitchFamily="34" charset="0"/>
              </a:defRPr>
            </a:lvl2pPr>
            <a:lvl3pPr eaLnBrk="0" hangingPunct="0">
              <a:defRPr sz="1200">
                <a:solidFill>
                  <a:schemeClr val="tx1"/>
                </a:solidFill>
                <a:latin typeface="Arial" pitchFamily="34" charset="0"/>
              </a:defRPr>
            </a:lvl3pPr>
            <a:lvl4pPr eaLnBrk="0" hangingPunct="0">
              <a:defRPr sz="1200">
                <a:solidFill>
                  <a:schemeClr val="tx1"/>
                </a:solidFill>
                <a:latin typeface="Arial" pitchFamily="34" charset="0"/>
              </a:defRPr>
            </a:lvl4pPr>
            <a:lvl5pPr eaLnBrk="0" hangingPunct="0">
              <a:defRPr sz="1200">
                <a:solidFill>
                  <a:schemeClr val="tx1"/>
                </a:solidFill>
                <a:latin typeface="Arial" pitchFamily="34" charset="0"/>
              </a:defRPr>
            </a:lvl5pPr>
            <a:lvl6pPr algn="ctr" eaLnBrk="0" fontAlgn="base" hangingPunct="0">
              <a:spcBef>
                <a:spcPct val="15000"/>
              </a:spcBef>
              <a:spcAft>
                <a:spcPct val="0"/>
              </a:spcAft>
              <a:buClr>
                <a:srgbClr val="993300"/>
              </a:buClr>
              <a:defRPr sz="1200">
                <a:solidFill>
                  <a:schemeClr val="tx1"/>
                </a:solidFill>
                <a:latin typeface="Arial" pitchFamily="34" charset="0"/>
              </a:defRPr>
            </a:lvl6pPr>
            <a:lvl7pPr algn="ctr" eaLnBrk="0" fontAlgn="base" hangingPunct="0">
              <a:spcBef>
                <a:spcPct val="15000"/>
              </a:spcBef>
              <a:spcAft>
                <a:spcPct val="0"/>
              </a:spcAft>
              <a:buClr>
                <a:srgbClr val="993300"/>
              </a:buClr>
              <a:defRPr sz="1200">
                <a:solidFill>
                  <a:schemeClr val="tx1"/>
                </a:solidFill>
                <a:latin typeface="Arial" pitchFamily="34" charset="0"/>
              </a:defRPr>
            </a:lvl7pPr>
            <a:lvl8pPr algn="ctr" eaLnBrk="0" fontAlgn="base" hangingPunct="0">
              <a:spcBef>
                <a:spcPct val="15000"/>
              </a:spcBef>
              <a:spcAft>
                <a:spcPct val="0"/>
              </a:spcAft>
              <a:buClr>
                <a:srgbClr val="993300"/>
              </a:buClr>
              <a:defRPr sz="1200">
                <a:solidFill>
                  <a:schemeClr val="tx1"/>
                </a:solidFill>
                <a:latin typeface="Arial" pitchFamily="34" charset="0"/>
              </a:defRPr>
            </a:lvl8pPr>
            <a:lvl9pPr algn="ctr" eaLnBrk="0" fontAlgn="base" hangingPunct="0">
              <a:spcBef>
                <a:spcPct val="15000"/>
              </a:spcBef>
              <a:spcAft>
                <a:spcPct val="0"/>
              </a:spcAft>
              <a:buClr>
                <a:srgbClr val="993300"/>
              </a:buClr>
              <a:defRPr sz="1200">
                <a:solidFill>
                  <a:schemeClr val="tx1"/>
                </a:solidFill>
                <a:latin typeface="Arial" pitchFamily="34" charset="0"/>
              </a:defRPr>
            </a:lvl9pPr>
          </a:lstStyle>
          <a:p>
            <a:pPr eaLnBrk="1" hangingPunct="1"/>
            <a:r>
              <a:rPr lang="ru-RU" sz="2800" b="1" dirty="0"/>
              <a:t>АПЕЛЬСИН</a:t>
            </a:r>
          </a:p>
        </p:txBody>
      </p:sp>
      <p:sp>
        <p:nvSpPr>
          <p:cNvPr id="10" name="Oval 4"/>
          <p:cNvSpPr>
            <a:spLocks noChangeArrowheads="1"/>
          </p:cNvSpPr>
          <p:nvPr/>
        </p:nvSpPr>
        <p:spPr bwMode="auto">
          <a:xfrm>
            <a:off x="709613" y="2852936"/>
            <a:ext cx="2811462" cy="1787525"/>
          </a:xfrm>
          <a:prstGeom prst="ellipse">
            <a:avLst/>
          </a:prstGeom>
          <a:noFill/>
          <a:ln w="12700" algn="ctr">
            <a:solidFill>
              <a:schemeClr val="tx1"/>
            </a:solidFill>
            <a:round/>
            <a:headEnd/>
            <a:tailEnd/>
          </a:ln>
          <a:effectLst>
            <a:prstShdw prst="shdw17" dist="17961" dir="2700000">
              <a:schemeClr val="tx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lIns="0" tIns="0" rIns="0" bIns="0" anchor="ctr">
            <a:spAutoFit/>
          </a:bodyPr>
          <a:lstStyle/>
          <a:p>
            <a:endParaRPr lang="ru-RU"/>
          </a:p>
        </p:txBody>
      </p:sp>
      <p:sp>
        <p:nvSpPr>
          <p:cNvPr id="11" name="Text Box 6"/>
          <p:cNvSpPr txBox="1">
            <a:spLocks noChangeArrowheads="1"/>
          </p:cNvSpPr>
          <p:nvPr/>
        </p:nvSpPr>
        <p:spPr bwMode="auto">
          <a:xfrm>
            <a:off x="1404938" y="3501008"/>
            <a:ext cx="1473200" cy="4270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Lst>
        </p:spPr>
        <p:txBody>
          <a:bodyPr lIns="0" tIns="0" rIns="0" bIns="0">
            <a:spAutoFit/>
          </a:bodyPr>
          <a:lstStyle>
            <a:lvl1pPr marL="233363" indent="-233363" eaLnBrk="0" hangingPunct="0">
              <a:defRPr sz="1200">
                <a:solidFill>
                  <a:schemeClr val="tx1"/>
                </a:solidFill>
                <a:latin typeface="Arial" pitchFamily="34" charset="0"/>
              </a:defRPr>
            </a:lvl1pPr>
            <a:lvl2pPr eaLnBrk="0" hangingPunct="0">
              <a:defRPr sz="1200">
                <a:solidFill>
                  <a:schemeClr val="tx1"/>
                </a:solidFill>
                <a:latin typeface="Arial" pitchFamily="34" charset="0"/>
              </a:defRPr>
            </a:lvl2pPr>
            <a:lvl3pPr eaLnBrk="0" hangingPunct="0">
              <a:defRPr sz="1200">
                <a:solidFill>
                  <a:schemeClr val="tx1"/>
                </a:solidFill>
                <a:latin typeface="Arial" pitchFamily="34" charset="0"/>
              </a:defRPr>
            </a:lvl3pPr>
            <a:lvl4pPr eaLnBrk="0" hangingPunct="0">
              <a:defRPr sz="1200">
                <a:solidFill>
                  <a:schemeClr val="tx1"/>
                </a:solidFill>
                <a:latin typeface="Arial" pitchFamily="34" charset="0"/>
              </a:defRPr>
            </a:lvl4pPr>
            <a:lvl5pPr eaLnBrk="0" hangingPunct="0">
              <a:defRPr sz="1200">
                <a:solidFill>
                  <a:schemeClr val="tx1"/>
                </a:solidFill>
                <a:latin typeface="Arial" pitchFamily="34" charset="0"/>
              </a:defRPr>
            </a:lvl5pPr>
            <a:lvl6pPr algn="ctr" eaLnBrk="0" fontAlgn="base" hangingPunct="0">
              <a:spcBef>
                <a:spcPct val="15000"/>
              </a:spcBef>
              <a:spcAft>
                <a:spcPct val="0"/>
              </a:spcAft>
              <a:buClr>
                <a:srgbClr val="993300"/>
              </a:buClr>
              <a:defRPr sz="1200">
                <a:solidFill>
                  <a:schemeClr val="tx1"/>
                </a:solidFill>
                <a:latin typeface="Arial" pitchFamily="34" charset="0"/>
              </a:defRPr>
            </a:lvl6pPr>
            <a:lvl7pPr algn="ctr" eaLnBrk="0" fontAlgn="base" hangingPunct="0">
              <a:spcBef>
                <a:spcPct val="15000"/>
              </a:spcBef>
              <a:spcAft>
                <a:spcPct val="0"/>
              </a:spcAft>
              <a:buClr>
                <a:srgbClr val="993300"/>
              </a:buClr>
              <a:defRPr sz="1200">
                <a:solidFill>
                  <a:schemeClr val="tx1"/>
                </a:solidFill>
                <a:latin typeface="Arial" pitchFamily="34" charset="0"/>
              </a:defRPr>
            </a:lvl7pPr>
            <a:lvl8pPr algn="ctr" eaLnBrk="0" fontAlgn="base" hangingPunct="0">
              <a:spcBef>
                <a:spcPct val="15000"/>
              </a:spcBef>
              <a:spcAft>
                <a:spcPct val="0"/>
              </a:spcAft>
              <a:buClr>
                <a:srgbClr val="993300"/>
              </a:buClr>
              <a:defRPr sz="1200">
                <a:solidFill>
                  <a:schemeClr val="tx1"/>
                </a:solidFill>
                <a:latin typeface="Arial" pitchFamily="34" charset="0"/>
              </a:defRPr>
            </a:lvl8pPr>
            <a:lvl9pPr algn="ctr" eaLnBrk="0" fontAlgn="base" hangingPunct="0">
              <a:spcBef>
                <a:spcPct val="15000"/>
              </a:spcBef>
              <a:spcAft>
                <a:spcPct val="0"/>
              </a:spcAft>
              <a:buClr>
                <a:srgbClr val="993300"/>
              </a:buClr>
              <a:defRPr sz="1200">
                <a:solidFill>
                  <a:schemeClr val="tx1"/>
                </a:solidFill>
                <a:latin typeface="Arial" pitchFamily="34" charset="0"/>
              </a:defRPr>
            </a:lvl9pPr>
          </a:lstStyle>
          <a:p>
            <a:pPr eaLnBrk="1" hangingPunct="1">
              <a:spcBef>
                <a:spcPct val="50000"/>
              </a:spcBef>
            </a:pPr>
            <a:r>
              <a:rPr lang="ru-RU" sz="2800" b="1" dirty="0"/>
              <a:t>ШАПКА</a:t>
            </a:r>
          </a:p>
        </p:txBody>
      </p:sp>
      <p:sp>
        <p:nvSpPr>
          <p:cNvPr id="12" name="Text Box 8"/>
          <p:cNvSpPr txBox="1">
            <a:spLocks noChangeArrowheads="1"/>
          </p:cNvSpPr>
          <p:nvPr/>
        </p:nvSpPr>
        <p:spPr bwMode="auto">
          <a:xfrm>
            <a:off x="317500" y="5013176"/>
            <a:ext cx="7989888" cy="3651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Lst>
        </p:spPr>
        <p:txBody>
          <a:bodyPr wrap="none" lIns="0" tIns="0" rIns="0" bIns="0">
            <a:spAutoFit/>
          </a:bodyPr>
          <a:lstStyle>
            <a:lvl1pPr marL="233363" indent="-233363" eaLnBrk="0" hangingPunct="0">
              <a:defRPr sz="1200">
                <a:solidFill>
                  <a:schemeClr val="tx1"/>
                </a:solidFill>
                <a:latin typeface="Arial" pitchFamily="34" charset="0"/>
              </a:defRPr>
            </a:lvl1pPr>
            <a:lvl2pPr eaLnBrk="0" hangingPunct="0">
              <a:defRPr sz="1200">
                <a:solidFill>
                  <a:schemeClr val="tx1"/>
                </a:solidFill>
                <a:latin typeface="Arial" pitchFamily="34" charset="0"/>
              </a:defRPr>
            </a:lvl2pPr>
            <a:lvl3pPr eaLnBrk="0" hangingPunct="0">
              <a:defRPr sz="1200">
                <a:solidFill>
                  <a:schemeClr val="tx1"/>
                </a:solidFill>
                <a:latin typeface="Arial" pitchFamily="34" charset="0"/>
              </a:defRPr>
            </a:lvl3pPr>
            <a:lvl4pPr eaLnBrk="0" hangingPunct="0">
              <a:defRPr sz="1200">
                <a:solidFill>
                  <a:schemeClr val="tx1"/>
                </a:solidFill>
                <a:latin typeface="Arial" pitchFamily="34" charset="0"/>
              </a:defRPr>
            </a:lvl4pPr>
            <a:lvl5pPr eaLnBrk="0" hangingPunct="0">
              <a:defRPr sz="1200">
                <a:solidFill>
                  <a:schemeClr val="tx1"/>
                </a:solidFill>
                <a:latin typeface="Arial" pitchFamily="34" charset="0"/>
              </a:defRPr>
            </a:lvl5pPr>
            <a:lvl6pPr algn="ctr" eaLnBrk="0" fontAlgn="base" hangingPunct="0">
              <a:spcBef>
                <a:spcPct val="15000"/>
              </a:spcBef>
              <a:spcAft>
                <a:spcPct val="0"/>
              </a:spcAft>
              <a:buClr>
                <a:srgbClr val="993300"/>
              </a:buClr>
              <a:defRPr sz="1200">
                <a:solidFill>
                  <a:schemeClr val="tx1"/>
                </a:solidFill>
                <a:latin typeface="Arial" pitchFamily="34" charset="0"/>
              </a:defRPr>
            </a:lvl6pPr>
            <a:lvl7pPr algn="ctr" eaLnBrk="0" fontAlgn="base" hangingPunct="0">
              <a:spcBef>
                <a:spcPct val="15000"/>
              </a:spcBef>
              <a:spcAft>
                <a:spcPct val="0"/>
              </a:spcAft>
              <a:buClr>
                <a:srgbClr val="993300"/>
              </a:buClr>
              <a:defRPr sz="1200">
                <a:solidFill>
                  <a:schemeClr val="tx1"/>
                </a:solidFill>
                <a:latin typeface="Arial" pitchFamily="34" charset="0"/>
              </a:defRPr>
            </a:lvl7pPr>
            <a:lvl8pPr algn="ctr" eaLnBrk="0" fontAlgn="base" hangingPunct="0">
              <a:spcBef>
                <a:spcPct val="15000"/>
              </a:spcBef>
              <a:spcAft>
                <a:spcPct val="0"/>
              </a:spcAft>
              <a:buClr>
                <a:srgbClr val="993300"/>
              </a:buClr>
              <a:defRPr sz="1200">
                <a:solidFill>
                  <a:schemeClr val="tx1"/>
                </a:solidFill>
                <a:latin typeface="Arial" pitchFamily="34" charset="0"/>
              </a:defRPr>
            </a:lvl8pPr>
            <a:lvl9pPr algn="ctr" eaLnBrk="0" fontAlgn="base" hangingPunct="0">
              <a:spcBef>
                <a:spcPct val="15000"/>
              </a:spcBef>
              <a:spcAft>
                <a:spcPct val="0"/>
              </a:spcAft>
              <a:buClr>
                <a:srgbClr val="993300"/>
              </a:buClr>
              <a:defRPr sz="1200">
                <a:solidFill>
                  <a:schemeClr val="tx1"/>
                </a:solidFill>
                <a:latin typeface="Arial" pitchFamily="34" charset="0"/>
              </a:defRPr>
            </a:lvl9pPr>
          </a:lstStyle>
          <a:p>
            <a:pPr eaLnBrk="1" hangingPunct="1"/>
            <a:r>
              <a:rPr lang="ru-RU" sz="2400" b="1" dirty="0"/>
              <a:t>Попробуйте получить идеи для сказки или истории.</a:t>
            </a:r>
            <a:r>
              <a:rPr lang="ru-RU" sz="1000" b="1" dirty="0"/>
              <a:t> </a:t>
            </a:r>
          </a:p>
        </p:txBody>
      </p:sp>
    </p:spTree>
    <p:extLst>
      <p:ext uri="{BB962C8B-B14F-4D97-AF65-F5344CB8AC3E}">
        <p14:creationId xmlns:p14="http://schemas.microsoft.com/office/powerpoint/2010/main" val="80620732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457200" y="1142984"/>
            <a:ext cx="5050904" cy="4878304"/>
          </a:xfrm>
        </p:spPr>
        <p:txBody>
          <a:bodyPr>
            <a:normAutofit lnSpcReduction="10000"/>
          </a:bodyPr>
          <a:lstStyle/>
          <a:p>
            <a:pPr>
              <a:lnSpc>
                <a:spcPct val="95000"/>
              </a:lnSpc>
              <a:buFont typeface="Wingdings 3" pitchFamily="18" charset="2"/>
              <a:buNone/>
            </a:pPr>
            <a:r>
              <a:rPr lang="ru-RU" sz="1600" dirty="0" smtClean="0"/>
              <a:t>Захотел Апельсин купить себе  шапку. Пошел он в специальный магазин. Перемерил все имевшиеся там шапки. Все они оказались такими большими, что надевая шапку, Апельсин даже не видел себя в зеркале. Что же делать? Отправился Апельсин в ателье. Долго мастер снимал мерки, отмерял разные ткани... Так и не смог сшить для Апельсина подходящую шапку. Очень печальный шел Апельсин по улице. Навстречу ему шла девочка. Она спросила: </a:t>
            </a:r>
            <a:r>
              <a:rPr lang="ru-RU" altLang="ja-JP" sz="1600" dirty="0" smtClean="0"/>
              <a:t>"Отчего ты такой печальный, Апельсин?" Апельсин очень смутился: "Я очень хочу иметь шапку хорошую, удобную, чтобы голова не мерзла. Но нигде нет шапки подходящей для меня."  Девочка очень удивилась: "И это так тебя расстроило!? Пойдем я свяжу тебе теплую, удобную шапку, меня бабушка научила!" </a:t>
            </a:r>
          </a:p>
          <a:p>
            <a:pPr>
              <a:lnSpc>
                <a:spcPct val="95000"/>
              </a:lnSpc>
              <a:buFont typeface="Wingdings 3" pitchFamily="18" charset="2"/>
              <a:buNone/>
            </a:pPr>
            <a:r>
              <a:rPr lang="ru-RU" sz="1600" dirty="0" smtClean="0"/>
              <a:t>Ученики 2-х классов, гимназия № 17, г. Петрозаводск</a:t>
            </a:r>
          </a:p>
        </p:txBody>
      </p:sp>
      <p:pic>
        <p:nvPicPr>
          <p:cNvPr id="7"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73003" y="1887538"/>
            <a:ext cx="2579427" cy="279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8" name="Заголовок 4"/>
          <p:cNvSpPr>
            <a:spLocks noGrp="1"/>
          </p:cNvSpPr>
          <p:nvPr>
            <p:ph type="title"/>
          </p:nvPr>
        </p:nvSpPr>
        <p:spPr/>
        <p:txBody>
          <a:bodyPr>
            <a:normAutofit fontScale="90000"/>
          </a:bodyPr>
          <a:lstStyle/>
          <a:p>
            <a:r>
              <a:rPr lang="ru-RU" dirty="0"/>
              <a:t>РТВ: методы создания сказочных сюжетов</a:t>
            </a:r>
            <a:r>
              <a:rPr lang="ru-RU" dirty="0" smtClean="0"/>
              <a:t/>
            </a:r>
            <a:br>
              <a:rPr lang="ru-RU" dirty="0" smtClean="0"/>
            </a:br>
            <a:r>
              <a:rPr lang="ru-RU" dirty="0" smtClean="0"/>
              <a:t>                                                    «Бином фантазии»</a:t>
            </a:r>
            <a:endParaRPr lang="ru-RU" dirty="0"/>
          </a:p>
        </p:txBody>
      </p:sp>
    </p:spTree>
    <p:extLst>
      <p:ext uri="{BB962C8B-B14F-4D97-AF65-F5344CB8AC3E}">
        <p14:creationId xmlns:p14="http://schemas.microsoft.com/office/powerpoint/2010/main" val="295149816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5760" y="2085592"/>
            <a:ext cx="2716458" cy="3046988"/>
          </a:xfrm>
          <a:prstGeom prst="rect">
            <a:avLst/>
          </a:prstGeom>
          <a:noFill/>
        </p:spPr>
        <p:txBody>
          <a:bodyPr wrap="square" rtlCol="0">
            <a:spAutoFit/>
          </a:bodyPr>
          <a:lstStyle/>
          <a:p>
            <a:pPr marL="285750" indent="-285750" algn="l" fontAlgn="auto">
              <a:spcBef>
                <a:spcPts val="0"/>
              </a:spcBef>
              <a:spcAft>
                <a:spcPts val="0"/>
              </a:spcAft>
              <a:buClrTx/>
              <a:buFont typeface="Arial" panose="020B0604020202020204" pitchFamily="34" charset="0"/>
              <a:buChar char="•"/>
            </a:pPr>
            <a:r>
              <a:rPr lang="ru-RU" sz="1600" dirty="0" smtClean="0">
                <a:solidFill>
                  <a:prstClr val="black"/>
                </a:solidFill>
                <a:latin typeface="Times New Roman" panose="02020603050405020304" pitchFamily="18" charset="0"/>
                <a:cs typeface="Times New Roman" panose="02020603050405020304" pitchFamily="18" charset="0"/>
              </a:rPr>
              <a:t>Преподаватель-методист по ТРИЗ</a:t>
            </a:r>
          </a:p>
          <a:p>
            <a:pPr marL="285750" indent="-285750" algn="l" fontAlgn="auto">
              <a:spcBef>
                <a:spcPts val="0"/>
              </a:spcBef>
              <a:spcAft>
                <a:spcPts val="0"/>
              </a:spcAft>
              <a:buClrTx/>
              <a:buFont typeface="Arial" panose="020B0604020202020204" pitchFamily="34" charset="0"/>
              <a:buChar char="•"/>
            </a:pPr>
            <a:r>
              <a:rPr lang="ru-RU" sz="1600" dirty="0" smtClean="0">
                <a:solidFill>
                  <a:prstClr val="black"/>
                </a:solidFill>
                <a:latin typeface="Times New Roman" panose="02020603050405020304" pitchFamily="18" charset="0"/>
                <a:cs typeface="Times New Roman" panose="02020603050405020304" pitchFamily="18" charset="0"/>
              </a:rPr>
              <a:t>Мастер ТРИЗ</a:t>
            </a:r>
          </a:p>
          <a:p>
            <a:pPr marL="285750" indent="-285750" algn="l" fontAlgn="auto">
              <a:spcBef>
                <a:spcPts val="0"/>
              </a:spcBef>
              <a:spcAft>
                <a:spcPts val="0"/>
              </a:spcAft>
              <a:buClrTx/>
              <a:buFont typeface="Arial" panose="020B0604020202020204" pitchFamily="34" charset="0"/>
              <a:buChar char="•"/>
            </a:pPr>
            <a:r>
              <a:rPr lang="ru-RU" sz="1600" dirty="0" smtClean="0">
                <a:solidFill>
                  <a:prstClr val="black"/>
                </a:solidFill>
                <a:latin typeface="Times New Roman" panose="02020603050405020304" pitchFamily="18" charset="0"/>
                <a:cs typeface="Times New Roman" panose="02020603050405020304" pitchFamily="18" charset="0"/>
              </a:rPr>
              <a:t>Руководитель проекта «Кубок ТРИЗ Саммита» </a:t>
            </a:r>
          </a:p>
          <a:p>
            <a:pPr marL="285750" indent="-285750" algn="l" fontAlgn="auto">
              <a:spcBef>
                <a:spcPts val="0"/>
              </a:spcBef>
              <a:spcAft>
                <a:spcPts val="0"/>
              </a:spcAft>
              <a:buClrTx/>
              <a:buFont typeface="Arial" panose="020B0604020202020204" pitchFamily="34" charset="0"/>
              <a:buChar char="•"/>
            </a:pPr>
            <a:r>
              <a:rPr lang="ru-RU" sz="1600" dirty="0" smtClean="0">
                <a:solidFill>
                  <a:prstClr val="black"/>
                </a:solidFill>
                <a:latin typeface="Times New Roman" panose="02020603050405020304" pitchFamily="18" charset="0"/>
                <a:cs typeface="Times New Roman" panose="02020603050405020304" pitchFamily="18" charset="0"/>
              </a:rPr>
              <a:t>Автор </a:t>
            </a:r>
            <a:r>
              <a:rPr lang="ru-RU" sz="1600" dirty="0">
                <a:solidFill>
                  <a:prstClr val="black"/>
                </a:solidFill>
                <a:latin typeface="Times New Roman" panose="02020603050405020304" pitchFamily="18" charset="0"/>
                <a:cs typeface="Times New Roman" panose="02020603050405020304" pitchFamily="18" charset="0"/>
              </a:rPr>
              <a:t>программ, методических материалов для педагогов и учебных материалов для детей по курсам ТРИЗ </a:t>
            </a:r>
            <a:endParaRPr lang="ru-RU" sz="1100" dirty="0" smtClean="0">
              <a:solidFill>
                <a:prstClr val="black"/>
              </a:solidFill>
              <a:latin typeface="Times New Roman" panose="02020603050405020304" pitchFamily="18" charset="0"/>
              <a:cs typeface="Times New Roman" panose="02020603050405020304" pitchFamily="18" charset="0"/>
            </a:endParaRPr>
          </a:p>
          <a:p>
            <a:pPr marL="285750" indent="-285750" algn="l" fontAlgn="auto">
              <a:spcBef>
                <a:spcPts val="0"/>
              </a:spcBef>
              <a:spcAft>
                <a:spcPts val="0"/>
              </a:spcAft>
              <a:buClrTx/>
              <a:buFont typeface="Arial" panose="020B0604020202020204" pitchFamily="34" charset="0"/>
              <a:buChar char="•"/>
            </a:pPr>
            <a:endParaRPr lang="ru-RU" sz="1600" dirty="0" smtClean="0">
              <a:solidFill>
                <a:prstClr val="black"/>
              </a:solidFill>
              <a:latin typeface="Verdana"/>
            </a:endParaRPr>
          </a:p>
        </p:txBody>
      </p:sp>
      <p:sp>
        <p:nvSpPr>
          <p:cNvPr id="4" name="TextBox 3"/>
          <p:cNvSpPr txBox="1"/>
          <p:nvPr/>
        </p:nvSpPr>
        <p:spPr>
          <a:xfrm>
            <a:off x="1665760" y="1082872"/>
            <a:ext cx="2816093" cy="867930"/>
          </a:xfrm>
          <a:prstGeom prst="rect">
            <a:avLst/>
          </a:prstGeom>
          <a:noFill/>
        </p:spPr>
        <p:txBody>
          <a:bodyPr wrap="square" rtlCol="0">
            <a:spAutoFit/>
          </a:bodyPr>
          <a:lstStyle/>
          <a:p>
            <a:pPr algn="l"/>
            <a:r>
              <a:rPr lang="ru-RU" sz="1600" b="1" dirty="0" smtClean="0"/>
              <a:t>Преподаватель</a:t>
            </a:r>
          </a:p>
          <a:p>
            <a:pPr algn="l"/>
            <a:r>
              <a:rPr lang="ru-RU" sz="1600" b="1" dirty="0" smtClean="0"/>
              <a:t>Рубина Наталия Викторовна</a:t>
            </a:r>
            <a:endParaRPr lang="ru-RU" sz="1600" b="1" dirty="0"/>
          </a:p>
        </p:txBody>
      </p:sp>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232" y="1329783"/>
            <a:ext cx="1111908" cy="1642105"/>
          </a:xfrm>
          <a:prstGeom prst="rect">
            <a:avLst/>
          </a:prstGeom>
        </p:spPr>
      </p:pic>
      <p:sp>
        <p:nvSpPr>
          <p:cNvPr id="5" name="TextBox 4"/>
          <p:cNvSpPr txBox="1"/>
          <p:nvPr/>
        </p:nvSpPr>
        <p:spPr>
          <a:xfrm>
            <a:off x="5342482" y="2098600"/>
            <a:ext cx="2716458" cy="2000548"/>
          </a:xfrm>
          <a:prstGeom prst="rect">
            <a:avLst/>
          </a:prstGeom>
          <a:noFill/>
        </p:spPr>
        <p:txBody>
          <a:bodyPr wrap="square" rtlCol="0">
            <a:spAutoFit/>
          </a:bodyPr>
          <a:lstStyle/>
          <a:p>
            <a:pPr marL="285750" lvl="0" indent="-285750" algn="just">
              <a:buFont typeface="Arial" panose="020B0604020202020204" pitchFamily="34" charset="0"/>
              <a:buChar char="•"/>
            </a:pPr>
            <a:r>
              <a:rPr lang="ru-RU" sz="1600" dirty="0" smtClean="0"/>
              <a:t>Кассу </a:t>
            </a:r>
            <a:r>
              <a:rPr lang="ru-RU" sz="1600" dirty="0"/>
              <a:t>Р.;</a:t>
            </a:r>
          </a:p>
          <a:p>
            <a:pPr marL="285750" lvl="0" indent="-285750" algn="just">
              <a:buFont typeface="Arial" panose="020B0604020202020204" pitchFamily="34" charset="0"/>
              <a:buChar char="•"/>
            </a:pPr>
            <a:r>
              <a:rPr lang="ru-RU" sz="1600" dirty="0"/>
              <a:t>Кулаков А.В.;</a:t>
            </a:r>
          </a:p>
          <a:p>
            <a:pPr marL="285750" lvl="0" indent="-285750" algn="just">
              <a:buFont typeface="Arial" panose="020B0604020202020204" pitchFamily="34" charset="0"/>
              <a:buChar char="•"/>
            </a:pPr>
            <a:r>
              <a:rPr lang="ru-RU" sz="1600" dirty="0" smtClean="0"/>
              <a:t>Прокопенко </a:t>
            </a:r>
            <a:r>
              <a:rPr lang="ru-RU" sz="1600" dirty="0"/>
              <a:t>М.Н.;</a:t>
            </a:r>
          </a:p>
          <a:p>
            <a:pPr marL="285750" lvl="0" indent="-285750" algn="just">
              <a:buFont typeface="Arial" panose="020B0604020202020204" pitchFamily="34" charset="0"/>
              <a:buChar char="•"/>
            </a:pPr>
            <a:r>
              <a:rPr lang="ru-RU" sz="1600" dirty="0"/>
              <a:t>Сидоренко М.Ю.;</a:t>
            </a:r>
          </a:p>
          <a:p>
            <a:pPr marL="285750" lvl="0" indent="-285750" algn="just">
              <a:buFont typeface="Arial" panose="020B0604020202020204" pitchFamily="34" charset="0"/>
              <a:buChar char="•"/>
            </a:pPr>
            <a:r>
              <a:rPr lang="ru-RU" sz="1600" dirty="0"/>
              <a:t>Харитонов А.С.;</a:t>
            </a:r>
          </a:p>
          <a:p>
            <a:pPr marL="285750" lvl="0" indent="-285750" algn="just">
              <a:buFont typeface="Arial" panose="020B0604020202020204" pitchFamily="34" charset="0"/>
              <a:buChar char="•"/>
            </a:pPr>
            <a:r>
              <a:rPr lang="ru-RU" sz="1600" dirty="0"/>
              <a:t>Щедрин Н.А.</a:t>
            </a:r>
          </a:p>
          <a:p>
            <a:pPr marL="285750" indent="-285750" algn="l" fontAlgn="auto">
              <a:spcBef>
                <a:spcPts val="0"/>
              </a:spcBef>
              <a:spcAft>
                <a:spcPts val="0"/>
              </a:spcAft>
              <a:buClrTx/>
              <a:buFont typeface="Arial" panose="020B0604020202020204" pitchFamily="34" charset="0"/>
              <a:buChar char="•"/>
            </a:pPr>
            <a:endParaRPr lang="ru-RU" sz="1600" dirty="0" smtClean="0">
              <a:solidFill>
                <a:prstClr val="black"/>
              </a:solidFill>
              <a:latin typeface="Verdana"/>
            </a:endParaRPr>
          </a:p>
        </p:txBody>
      </p:sp>
      <p:sp>
        <p:nvSpPr>
          <p:cNvPr id="6" name="TextBox 5"/>
          <p:cNvSpPr txBox="1"/>
          <p:nvPr/>
        </p:nvSpPr>
        <p:spPr>
          <a:xfrm>
            <a:off x="5242847" y="1160506"/>
            <a:ext cx="2816093" cy="338554"/>
          </a:xfrm>
          <a:prstGeom prst="rect">
            <a:avLst/>
          </a:prstGeom>
          <a:noFill/>
        </p:spPr>
        <p:txBody>
          <a:bodyPr wrap="square" rtlCol="0">
            <a:spAutoFit/>
          </a:bodyPr>
          <a:lstStyle/>
          <a:p>
            <a:pPr algn="l"/>
            <a:r>
              <a:rPr lang="ru-RU" sz="1600" b="1" dirty="0" smtClean="0"/>
              <a:t>Участники семинара</a:t>
            </a:r>
            <a:endParaRPr lang="ru-RU" sz="1600" b="1" dirty="0"/>
          </a:p>
        </p:txBody>
      </p:sp>
    </p:spTree>
    <p:extLst>
      <p:ext uri="{BB962C8B-B14F-4D97-AF65-F5344CB8AC3E}">
        <p14:creationId xmlns:p14="http://schemas.microsoft.com/office/powerpoint/2010/main" val="1672574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573343578"/>
              </p:ext>
            </p:extLst>
          </p:nvPr>
        </p:nvGraphicFramePr>
        <p:xfrm>
          <a:off x="457200" y="1143000"/>
          <a:ext cx="8229600" cy="516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Нижний колонтитул 2"/>
          <p:cNvSpPr>
            <a:spLocks noGrp="1"/>
          </p:cNvSpPr>
          <p:nvPr>
            <p:ph type="ftr" sz="quarter" idx="4294967295"/>
          </p:nvPr>
        </p:nvSpPr>
        <p:spPr>
          <a:xfrm>
            <a:off x="506807" y="6492899"/>
            <a:ext cx="2350681" cy="365125"/>
          </a:xfrm>
          <a:prstGeom prst="rect">
            <a:avLst/>
          </a:prstGeom>
        </p:spPr>
        <p:txBody>
          <a:bodyPr/>
          <a:lstStyle/>
          <a:p>
            <a:r>
              <a:rPr lang="ru-RU" smtClean="0"/>
              <a:t>©Рубин М.С., Рубина Н.В., 2013</a:t>
            </a:r>
            <a:endParaRPr lang="ru-RU" dirty="0"/>
          </a:p>
        </p:txBody>
      </p:sp>
      <p:sp>
        <p:nvSpPr>
          <p:cNvPr id="4" name="Номер слайда 3"/>
          <p:cNvSpPr>
            <a:spLocks noGrp="1"/>
          </p:cNvSpPr>
          <p:nvPr>
            <p:ph type="sldNum" sz="quarter" idx="4294967295"/>
          </p:nvPr>
        </p:nvSpPr>
        <p:spPr>
          <a:xfrm>
            <a:off x="0" y="6492899"/>
            <a:ext cx="571472" cy="365101"/>
          </a:xfrm>
          <a:prstGeom prst="rect">
            <a:avLst/>
          </a:prstGeom>
        </p:spPr>
        <p:txBody>
          <a:bodyPr/>
          <a:lstStyle/>
          <a:p>
            <a:fld id="{CA9CED0F-8D2D-4F35-BB07-CD2C438DC0DE}" type="slidenum">
              <a:rPr lang="ru-RU" smtClean="0"/>
              <a:pPr/>
              <a:t>20</a:t>
            </a:fld>
            <a:endParaRPr lang="ru-RU"/>
          </a:p>
        </p:txBody>
      </p:sp>
      <p:sp>
        <p:nvSpPr>
          <p:cNvPr id="5" name="Заголовок 4"/>
          <p:cNvSpPr>
            <a:spLocks noGrp="1"/>
          </p:cNvSpPr>
          <p:nvPr>
            <p:ph type="title"/>
          </p:nvPr>
        </p:nvSpPr>
        <p:spPr/>
        <p:txBody>
          <a:bodyPr>
            <a:normAutofit/>
          </a:bodyPr>
          <a:lstStyle/>
          <a:p>
            <a:r>
              <a:rPr lang="ru-RU" dirty="0" smtClean="0"/>
              <a:t>РТВ: методы создания сказочных сюжетов</a:t>
            </a:r>
            <a:endParaRPr lang="ru-RU" dirty="0"/>
          </a:p>
        </p:txBody>
      </p:sp>
      <p:sp>
        <p:nvSpPr>
          <p:cNvPr id="7" name="Скругленный прямоугольник 5"/>
          <p:cNvSpPr>
            <a:spLocks noChangeArrowheads="1"/>
          </p:cNvSpPr>
          <p:nvPr/>
        </p:nvSpPr>
        <p:spPr bwMode="auto">
          <a:xfrm>
            <a:off x="641994" y="2852936"/>
            <a:ext cx="7970838" cy="1872208"/>
          </a:xfrm>
          <a:prstGeom prst="roundRect">
            <a:avLst>
              <a:gd name="adj" fmla="val 29569"/>
            </a:avLst>
          </a:prstGeom>
          <a:noFill/>
          <a:ln w="50800" algn="ctr">
            <a:solidFill>
              <a:schemeClr val="accent2"/>
            </a:solidFill>
            <a:round/>
            <a:headEnd/>
            <a:tailEnd/>
          </a:ln>
        </p:spPr>
        <p:txBody>
          <a:bodyPr lIns="0" tIns="0" rIns="0" bIns="0"/>
          <a:lstStyle/>
          <a:p>
            <a:pPr marL="233363" indent="-233363"/>
            <a:endParaRPr lang="ru-RU"/>
          </a:p>
        </p:txBody>
      </p:sp>
    </p:spTree>
    <p:extLst>
      <p:ext uri="{BB962C8B-B14F-4D97-AF65-F5344CB8AC3E}">
        <p14:creationId xmlns:p14="http://schemas.microsoft.com/office/powerpoint/2010/main" val="309590664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smtClean="0"/>
              <a:t>РТВ: методы создания сказочных сюжетов</a:t>
            </a:r>
            <a:br>
              <a:rPr lang="ru-RU" dirty="0" smtClean="0"/>
            </a:br>
            <a:r>
              <a:rPr lang="ru-RU" dirty="0" smtClean="0"/>
              <a:t>                                                                 Оживление</a:t>
            </a:r>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2275" y="1192924"/>
            <a:ext cx="8297863" cy="373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75672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55600" y="611917"/>
            <a:ext cx="8270875" cy="2185988"/>
          </a:xfrm>
        </p:spPr>
        <p:txBody>
          <a:bodyPr/>
          <a:lstStyle/>
          <a:p>
            <a:pPr marL="109728" indent="0">
              <a:buNone/>
            </a:pPr>
            <a:r>
              <a:rPr lang="ru-RU" dirty="0" smtClean="0"/>
              <a:t>Упражнение.</a:t>
            </a:r>
          </a:p>
          <a:p>
            <a:pPr marL="109728" indent="0">
              <a:buNone/>
            </a:pPr>
            <a:r>
              <a:rPr lang="ru-RU" sz="1800" dirty="0" smtClean="0"/>
              <a:t>Выберите любую систему на вашем столе.</a:t>
            </a:r>
          </a:p>
          <a:p>
            <a:pPr marL="109728" indent="0">
              <a:buNone/>
            </a:pPr>
            <a:r>
              <a:rPr lang="ru-RU" sz="1800" dirty="0" smtClean="0"/>
              <a:t>Перечислите внешние особенности:</a:t>
            </a:r>
          </a:p>
          <a:p>
            <a:pPr>
              <a:buFont typeface="Wingdings" pitchFamily="2" charset="2"/>
              <a:buChar char="§"/>
            </a:pPr>
            <a:r>
              <a:rPr lang="ru-RU" dirty="0" smtClean="0"/>
              <a:t>…</a:t>
            </a:r>
          </a:p>
          <a:p>
            <a:pPr>
              <a:buFont typeface="Wingdings" pitchFamily="2" charset="2"/>
              <a:buChar char="§"/>
            </a:pPr>
            <a:r>
              <a:rPr lang="ru-RU" dirty="0" smtClean="0"/>
              <a:t>…</a:t>
            </a:r>
          </a:p>
          <a:p>
            <a:pPr>
              <a:buFont typeface="Wingdings" pitchFamily="2" charset="2"/>
              <a:buChar char="§"/>
            </a:pPr>
            <a:r>
              <a:rPr lang="ru-RU" dirty="0" smtClean="0"/>
              <a:t>…</a:t>
            </a:r>
          </a:p>
          <a:p>
            <a:pPr>
              <a:buFont typeface="Wingdings" pitchFamily="2" charset="2"/>
              <a:buChar char="§"/>
            </a:pPr>
            <a:endParaRPr lang="ru-RU" dirty="0" smtClean="0"/>
          </a:p>
          <a:p>
            <a:pPr marL="109728" indent="0">
              <a:buNone/>
            </a:pPr>
            <a:endParaRPr lang="ru-RU" dirty="0"/>
          </a:p>
          <a:p>
            <a:pPr marL="109728" indent="0">
              <a:buNone/>
            </a:pPr>
            <a:endParaRPr lang="ru-RU" dirty="0"/>
          </a:p>
        </p:txBody>
      </p:sp>
      <p:sp>
        <p:nvSpPr>
          <p:cNvPr id="6" name="Заголовок 4"/>
          <p:cNvSpPr>
            <a:spLocks noGrp="1"/>
          </p:cNvSpPr>
          <p:nvPr>
            <p:ph type="title"/>
          </p:nvPr>
        </p:nvSpPr>
        <p:spPr/>
        <p:txBody>
          <a:bodyPr>
            <a:normAutofit fontScale="90000"/>
          </a:bodyPr>
          <a:lstStyle/>
          <a:p>
            <a:r>
              <a:rPr lang="ru-RU" dirty="0" smtClean="0"/>
              <a:t>РТВ: методы создания сказочных сюжетов</a:t>
            </a:r>
            <a:br>
              <a:rPr lang="ru-RU" dirty="0" smtClean="0"/>
            </a:br>
            <a:r>
              <a:rPr lang="ru-RU" dirty="0" smtClean="0"/>
              <a:t>                                                                 Оживление</a:t>
            </a: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3343642107"/>
              </p:ext>
            </p:extLst>
          </p:nvPr>
        </p:nvGraphicFramePr>
        <p:xfrm>
          <a:off x="683568" y="3605624"/>
          <a:ext cx="7416824" cy="1695584"/>
        </p:xfrm>
        <a:graphic>
          <a:graphicData uri="http://schemas.openxmlformats.org/drawingml/2006/table">
            <a:tbl>
              <a:tblPr firstRow="1" bandRow="1">
                <a:tableStyleId>{5C22544A-7EE6-4342-B048-85BDC9FD1C3A}</a:tableStyleId>
              </a:tblPr>
              <a:tblGrid>
                <a:gridCol w="3708412"/>
                <a:gridCol w="3708412"/>
              </a:tblGrid>
              <a:tr h="781184">
                <a:tc>
                  <a:txBody>
                    <a:bodyPr/>
                    <a:lstStyle/>
                    <a:p>
                      <a:r>
                        <a:rPr lang="ru-RU" dirty="0" smtClean="0"/>
                        <a:t>Свойства характера</a:t>
                      </a:r>
                      <a:r>
                        <a:rPr lang="ru-RU" baseline="0" dirty="0" smtClean="0"/>
                        <a:t> человека с такой внешностью</a:t>
                      </a:r>
                      <a:endParaRPr lang="ru-RU" dirty="0"/>
                    </a:p>
                  </a:txBody>
                  <a:tcPr/>
                </a:tc>
                <a:tc>
                  <a:txBody>
                    <a:bodyPr/>
                    <a:lstStyle/>
                    <a:p>
                      <a:r>
                        <a:rPr lang="ru-RU" dirty="0" smtClean="0"/>
                        <a:t>Противоположные свойства характера</a:t>
                      </a:r>
                      <a:endParaRPr lang="ru-RU" dirty="0"/>
                    </a:p>
                  </a:txBody>
                  <a:tcPr/>
                </a:tc>
              </a:tr>
              <a:tr h="599387">
                <a:tc>
                  <a:txBody>
                    <a:bodyPr/>
                    <a:lstStyle/>
                    <a:p>
                      <a:pPr marL="285750" indent="-285750">
                        <a:buFont typeface="Arial" pitchFamily="34" charset="0"/>
                        <a:buChar char="•"/>
                      </a:pPr>
                      <a:r>
                        <a:rPr lang="ru-RU" dirty="0" smtClean="0"/>
                        <a:t>…</a:t>
                      </a:r>
                    </a:p>
                    <a:p>
                      <a:pPr marL="285750" indent="-285750">
                        <a:buFont typeface="Arial" pitchFamily="34" charset="0"/>
                        <a:buChar char="•"/>
                      </a:pPr>
                      <a:r>
                        <a:rPr lang="ru-RU" dirty="0" smtClean="0"/>
                        <a:t>…</a:t>
                      </a:r>
                    </a:p>
                    <a:p>
                      <a:pPr marL="285750" indent="-285750">
                        <a:buFont typeface="Arial" pitchFamily="34" charset="0"/>
                        <a:buChar char="•"/>
                      </a:pPr>
                      <a:r>
                        <a:rPr lang="ru-RU" dirty="0" smtClean="0"/>
                        <a:t>…</a:t>
                      </a:r>
                      <a:endParaRPr lang="ru-RU" dirty="0"/>
                    </a:p>
                  </a:txBody>
                  <a:tcPr/>
                </a:tc>
                <a:tc>
                  <a:txBody>
                    <a:bodyPr/>
                    <a:lstStyle/>
                    <a:p>
                      <a:pPr marL="285750" indent="-285750">
                        <a:buFont typeface="Arial" pitchFamily="34" charset="0"/>
                        <a:buChar char="•"/>
                      </a:pPr>
                      <a:r>
                        <a:rPr lang="ru-RU" dirty="0" smtClean="0"/>
                        <a:t>…</a:t>
                      </a:r>
                    </a:p>
                    <a:p>
                      <a:pPr marL="285750" indent="-285750">
                        <a:buFont typeface="Arial" pitchFamily="34" charset="0"/>
                        <a:buChar char="•"/>
                      </a:pPr>
                      <a:r>
                        <a:rPr lang="ru-RU" dirty="0" smtClean="0"/>
                        <a:t>…</a:t>
                      </a:r>
                    </a:p>
                    <a:p>
                      <a:pPr marL="285750" indent="-285750">
                        <a:buFont typeface="Arial" pitchFamily="34" charset="0"/>
                        <a:buChar char="•"/>
                      </a:pPr>
                      <a:r>
                        <a:rPr lang="ru-RU" dirty="0" smtClean="0"/>
                        <a:t>…</a:t>
                      </a:r>
                      <a:endParaRPr lang="ru-RU" dirty="0"/>
                    </a:p>
                  </a:txBody>
                  <a:tcPr/>
                </a:tc>
              </a:tr>
            </a:tbl>
          </a:graphicData>
        </a:graphic>
      </p:graphicFrame>
    </p:spTree>
    <p:extLst>
      <p:ext uri="{BB962C8B-B14F-4D97-AF65-F5344CB8AC3E}">
        <p14:creationId xmlns:p14="http://schemas.microsoft.com/office/powerpoint/2010/main" val="3203361799"/>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4294967295"/>
          </p:nvPr>
        </p:nvSpPr>
        <p:spPr>
          <a:xfrm>
            <a:off x="506807" y="6492899"/>
            <a:ext cx="2350681" cy="365125"/>
          </a:xfrm>
          <a:prstGeom prst="rect">
            <a:avLst/>
          </a:prstGeom>
        </p:spPr>
        <p:txBody>
          <a:bodyPr/>
          <a:lstStyle/>
          <a:p>
            <a:r>
              <a:rPr lang="ru-RU" smtClean="0"/>
              <a:t>©Рубин М.С., Рубина Н.В., 2013</a:t>
            </a:r>
            <a:endParaRPr lang="ru-RU" dirty="0"/>
          </a:p>
        </p:txBody>
      </p:sp>
      <p:sp>
        <p:nvSpPr>
          <p:cNvPr id="4" name="Номер слайда 3"/>
          <p:cNvSpPr>
            <a:spLocks noGrp="1"/>
          </p:cNvSpPr>
          <p:nvPr>
            <p:ph type="sldNum" sz="quarter" idx="4294967295"/>
          </p:nvPr>
        </p:nvSpPr>
        <p:spPr>
          <a:xfrm>
            <a:off x="0" y="6492899"/>
            <a:ext cx="571472" cy="365101"/>
          </a:xfrm>
          <a:prstGeom prst="rect">
            <a:avLst/>
          </a:prstGeom>
        </p:spPr>
        <p:txBody>
          <a:bodyPr/>
          <a:lstStyle/>
          <a:p>
            <a:fld id="{CA9CED0F-8D2D-4F35-BB07-CD2C438DC0DE}" type="slidenum">
              <a:rPr lang="ru-RU" smtClean="0"/>
              <a:pPr/>
              <a:t>23</a:t>
            </a:fld>
            <a:endParaRPr lang="ru-RU"/>
          </a:p>
        </p:txBody>
      </p:sp>
      <p:pic>
        <p:nvPicPr>
          <p:cNvPr id="6" name="Picture 5" descr="Драган (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67544" y="1062728"/>
            <a:ext cx="3763662" cy="2619582"/>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7" name="Picture 6" descr="Жинкина"/>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1143000"/>
            <a:ext cx="3978275" cy="2459038"/>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pic>
        <p:nvPicPr>
          <p:cNvPr id="8" name="Picture 7" descr="Захарова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0667" y="3861048"/>
            <a:ext cx="4951413" cy="2106612"/>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9" name="Picture 8" descr="Факторович"/>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62600" y="4183063"/>
            <a:ext cx="3228975" cy="191293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0" name="Заголовок 4"/>
          <p:cNvSpPr>
            <a:spLocks noGrp="1"/>
          </p:cNvSpPr>
          <p:nvPr>
            <p:ph type="title"/>
          </p:nvPr>
        </p:nvSpPr>
        <p:spPr/>
        <p:txBody>
          <a:bodyPr>
            <a:normAutofit fontScale="90000"/>
          </a:bodyPr>
          <a:lstStyle/>
          <a:p>
            <a:r>
              <a:rPr lang="ru-RU" dirty="0" smtClean="0"/>
              <a:t>РТВ: методы создания сказочных сюжетов</a:t>
            </a:r>
            <a:br>
              <a:rPr lang="ru-RU" dirty="0" smtClean="0"/>
            </a:br>
            <a:r>
              <a:rPr lang="ru-RU" dirty="0" smtClean="0"/>
              <a:t>                                                                 Оживление</a:t>
            </a:r>
            <a:endParaRPr lang="ru-RU" dirty="0"/>
          </a:p>
        </p:txBody>
      </p:sp>
    </p:spTree>
    <p:extLst>
      <p:ext uri="{BB962C8B-B14F-4D97-AF65-F5344CB8AC3E}">
        <p14:creationId xmlns:p14="http://schemas.microsoft.com/office/powerpoint/2010/main" val="394254706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smtClean="0"/>
              <a:t>РТВ: методы создания сказочных сюжетов</a:t>
            </a:r>
            <a:br>
              <a:rPr lang="ru-RU" dirty="0" smtClean="0"/>
            </a:br>
            <a:r>
              <a:rPr lang="ru-RU" dirty="0" smtClean="0"/>
              <a:t>                                              «Испорченные» сказки</a:t>
            </a:r>
            <a:endParaRPr lang="ru-RU" dirty="0"/>
          </a:p>
        </p:txBody>
      </p:sp>
      <p:sp>
        <p:nvSpPr>
          <p:cNvPr id="8" name="Rectangle 4"/>
          <p:cNvSpPr>
            <a:spLocks noGrp="1" noChangeArrowheads="1"/>
          </p:cNvSpPr>
          <p:nvPr>
            <p:ph idx="1"/>
          </p:nvPr>
        </p:nvSpPr>
        <p:spPr>
          <a:xfrm>
            <a:off x="3507475" y="675117"/>
            <a:ext cx="5500047" cy="3855939"/>
          </a:xfrm>
          <a:noFill/>
          <a:ln/>
        </p:spPr>
        <p:txBody>
          <a:bodyPr>
            <a:noAutofit/>
          </a:bodyPr>
          <a:lstStyle/>
          <a:p>
            <a:pPr>
              <a:lnSpc>
                <a:spcPct val="95000"/>
              </a:lnSpc>
              <a:buFont typeface="Wingdings 3" pitchFamily="18" charset="2"/>
              <a:buNone/>
            </a:pPr>
            <a:r>
              <a:rPr lang="ru-RU" dirty="0" smtClean="0"/>
              <a:t>"Жила-была девочка, которую звали  Желтая Шапочка..."</a:t>
            </a:r>
          </a:p>
          <a:p>
            <a:pPr>
              <a:lnSpc>
                <a:spcPct val="95000"/>
              </a:lnSpc>
              <a:buFont typeface="Wingdings 3" pitchFamily="18" charset="2"/>
              <a:buNone/>
            </a:pPr>
            <a:r>
              <a:rPr lang="ru-RU" dirty="0" smtClean="0"/>
              <a:t>"Не Желтая, а Красная!"</a:t>
            </a:r>
          </a:p>
          <a:p>
            <a:pPr>
              <a:lnSpc>
                <a:spcPct val="95000"/>
              </a:lnSpc>
              <a:buFont typeface="Wingdings 3" pitchFamily="18" charset="2"/>
              <a:buNone/>
            </a:pPr>
            <a:r>
              <a:rPr lang="ru-RU" dirty="0" smtClean="0"/>
              <a:t>"Ах да, Красная. Так вот, позвал ее папа и..."</a:t>
            </a:r>
          </a:p>
          <a:p>
            <a:pPr>
              <a:lnSpc>
                <a:spcPct val="95000"/>
              </a:lnSpc>
              <a:buFont typeface="Wingdings 3" pitchFamily="18" charset="2"/>
              <a:buNone/>
            </a:pPr>
            <a:r>
              <a:rPr lang="ru-RU" dirty="0" smtClean="0"/>
              <a:t>"Да нет же, не  папа, а мама!"</a:t>
            </a:r>
          </a:p>
          <a:p>
            <a:pPr>
              <a:lnSpc>
                <a:spcPct val="95000"/>
              </a:lnSpc>
              <a:buFont typeface="Wingdings 3" pitchFamily="18" charset="2"/>
              <a:buNone/>
            </a:pPr>
            <a:r>
              <a:rPr lang="ru-RU" dirty="0" smtClean="0"/>
              <a:t>"Правильно. Позвала ее мама и говорит: </a:t>
            </a:r>
          </a:p>
          <a:p>
            <a:pPr>
              <a:lnSpc>
                <a:spcPct val="95000"/>
              </a:lnSpc>
              <a:buFont typeface="Wingdings 3" pitchFamily="18" charset="2"/>
              <a:buNone/>
            </a:pPr>
            <a:r>
              <a:rPr lang="ru-RU" dirty="0" smtClean="0"/>
              <a:t>сходи-ка к тете </a:t>
            </a:r>
            <a:r>
              <a:rPr lang="ru-RU" dirty="0" err="1" smtClean="0"/>
              <a:t>Розине</a:t>
            </a:r>
            <a:r>
              <a:rPr lang="ru-RU" dirty="0" smtClean="0"/>
              <a:t> и отнеси ей..."</a:t>
            </a:r>
          </a:p>
          <a:p>
            <a:pPr>
              <a:lnSpc>
                <a:spcPct val="95000"/>
              </a:lnSpc>
              <a:buFont typeface="Wingdings 3" pitchFamily="18" charset="2"/>
              <a:buNone/>
            </a:pPr>
            <a:r>
              <a:rPr lang="ru-RU" dirty="0" smtClean="0"/>
              <a:t>"К бабушке она ей велела сходить, а не к тете..."</a:t>
            </a:r>
          </a:p>
          <a:p>
            <a:pPr>
              <a:lnSpc>
                <a:spcPct val="95000"/>
              </a:lnSpc>
              <a:buFont typeface="Wingdings 3" pitchFamily="18" charset="2"/>
              <a:buNone/>
            </a:pPr>
            <a:r>
              <a:rPr lang="ru-RU" dirty="0" smtClean="0"/>
              <a:t>И так далее.</a:t>
            </a:r>
          </a:p>
        </p:txBody>
      </p:sp>
      <p:pic>
        <p:nvPicPr>
          <p:cNvPr id="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143" y="2153368"/>
            <a:ext cx="3335796" cy="4288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extLst>
      <p:ext uri="{BB962C8B-B14F-4D97-AF65-F5344CB8AC3E}">
        <p14:creationId xmlns:p14="http://schemas.microsoft.com/office/powerpoint/2010/main" val="311685319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p:cNvSpPr>
            <a:spLocks noGrp="1"/>
          </p:cNvSpPr>
          <p:nvPr>
            <p:ph type="title"/>
          </p:nvPr>
        </p:nvSpPr>
        <p:spPr/>
        <p:txBody>
          <a:bodyPr>
            <a:normAutofit fontScale="90000"/>
          </a:bodyPr>
          <a:lstStyle/>
          <a:p>
            <a:r>
              <a:rPr lang="ru-RU" dirty="0" smtClean="0"/>
              <a:t>РТВ: методы создания сказочных сюжетов</a:t>
            </a:r>
            <a:br>
              <a:rPr lang="ru-RU" dirty="0" smtClean="0"/>
            </a:br>
            <a:r>
              <a:rPr lang="ru-RU" dirty="0" smtClean="0"/>
              <a:t>                                              «Испорченные» сказки</a:t>
            </a:r>
            <a:endParaRPr lang="ru-RU" dirty="0"/>
          </a:p>
        </p:txBody>
      </p:sp>
      <p:sp>
        <p:nvSpPr>
          <p:cNvPr id="2" name="Прямоугольник 1"/>
          <p:cNvSpPr/>
          <p:nvPr/>
        </p:nvSpPr>
        <p:spPr>
          <a:xfrm>
            <a:off x="0" y="598624"/>
            <a:ext cx="9144000" cy="5609228"/>
          </a:xfrm>
          <a:prstGeom prst="rect">
            <a:avLst/>
          </a:prstGeom>
        </p:spPr>
        <p:txBody>
          <a:bodyPr wrap="square">
            <a:spAutoFit/>
          </a:bodyPr>
          <a:lstStyle/>
          <a:p>
            <a:r>
              <a:rPr lang="ru-RU" sz="1400" b="1" dirty="0"/>
              <a:t>Звезда на цветах.</a:t>
            </a:r>
          </a:p>
          <a:p>
            <a:pPr algn="just"/>
            <a:r>
              <a:rPr lang="ru-RU" sz="1300" dirty="0"/>
              <a:t>Жил-был на свете лягушонок. И увидел он сон, будто взял он в жены… </a:t>
            </a:r>
            <a:r>
              <a:rPr lang="ru-RU" sz="1300" dirty="0" err="1"/>
              <a:t>Super-Star</a:t>
            </a:r>
            <a:r>
              <a:rPr lang="ru-RU" sz="1300" dirty="0"/>
              <a:t>! </a:t>
            </a:r>
          </a:p>
          <a:p>
            <a:pPr algn="just"/>
            <a:r>
              <a:rPr lang="ru-RU" sz="1300" dirty="0"/>
              <a:t>Стал лягушонок искать свою Звезду! Вот и объехал он весь свет, искал такую, да повсюду было что-то не </a:t>
            </a:r>
            <a:r>
              <a:rPr lang="ru-RU" sz="1300" dirty="0" smtClean="0"/>
              <a:t>то. </a:t>
            </a:r>
            <a:r>
              <a:rPr lang="ru-RU" sz="1300" dirty="0"/>
              <a:t>Звезд было полно, а вот настоящие ли они, этого он никак не мог распознать до конца, всегда с ними было что-то не в порядке. Вот и воротился он домой и очень горевал: уж так ему хотелось настоящую </a:t>
            </a:r>
            <a:r>
              <a:rPr lang="ru-RU" sz="1300" dirty="0" err="1"/>
              <a:t>Super-Star</a:t>
            </a:r>
            <a:r>
              <a:rPr lang="ru-RU" sz="1300" dirty="0"/>
              <a:t>.</a:t>
            </a:r>
          </a:p>
          <a:p>
            <a:pPr algn="just"/>
            <a:r>
              <a:rPr lang="ru-RU" sz="1300" dirty="0"/>
              <a:t>Как-то ввечеру разыгралась страшная буря; сверкала молния, гремел гром, дождь лил, как из ведра, ужас что такое! И вдруг сидевшие под корнем могучего дерева лягушки увидели яркую вспышку света! – с неба упала красивая, яркая, ослепительная – </a:t>
            </a:r>
            <a:r>
              <a:rPr lang="ru-RU" sz="1300" dirty="0" err="1"/>
              <a:t>Super-Star</a:t>
            </a:r>
            <a:r>
              <a:rPr lang="ru-RU" sz="1300" dirty="0"/>
              <a:t>! </a:t>
            </a:r>
            <a:r>
              <a:rPr lang="ru-RU" sz="1300" dirty="0" smtClean="0"/>
              <a:t>Боже </a:t>
            </a:r>
            <a:r>
              <a:rPr lang="ru-RU" sz="1300" dirty="0"/>
              <a:t>мой, на кого она была похожа от дождя и непогоды! На Звезду больно было смотреть – она вся искрилась и потрескивала, вода испарялась, лишь коснувшись ее платья. </a:t>
            </a:r>
          </a:p>
          <a:p>
            <a:pPr algn="just"/>
            <a:r>
              <a:rPr lang="ru-RU" sz="1300" dirty="0"/>
              <a:t>- Это она! – воскликнул Лягушонок.</a:t>
            </a:r>
          </a:p>
          <a:p>
            <a:pPr algn="just"/>
            <a:r>
              <a:rPr lang="ru-RU" sz="1300" dirty="0"/>
              <a:t>«Ну, это мы разузнаем!» - подумала старая лягушка, но ничего не сказала, а пошла в самую чащу леса, нашла укромное местечко и рассыпала на земле зернышки, а потом постелила старой осенней листвы, наплела паутины, укутала все это туманом, прикрыла валежником, а сверху положила самый мягкий мох. </a:t>
            </a:r>
            <a:r>
              <a:rPr lang="ru-RU" sz="1300" dirty="0" smtClean="0"/>
              <a:t>На </a:t>
            </a:r>
            <a:r>
              <a:rPr lang="ru-RU" sz="1300" dirty="0"/>
              <a:t>этой постели и уложили на ночь Звезду</a:t>
            </a:r>
            <a:r>
              <a:rPr lang="ru-RU" sz="1300" dirty="0" smtClean="0"/>
              <a:t>. Старый </a:t>
            </a:r>
            <a:r>
              <a:rPr lang="ru-RU" sz="1300" dirty="0"/>
              <a:t>мудрый король лягушек стал петь ей старинные лягушачьи баллады. И приснился Звезде сон, будто ждет ее где-то прекрасный принц</a:t>
            </a:r>
            <a:r>
              <a:rPr lang="ru-RU" sz="1300" dirty="0" smtClean="0"/>
              <a:t>… Проснулся </a:t>
            </a:r>
            <a:r>
              <a:rPr lang="ru-RU" sz="1300" dirty="0"/>
              <a:t>Лягушонок, взглянул на небо:</a:t>
            </a:r>
          </a:p>
          <a:p>
            <a:pPr algn="just"/>
            <a:r>
              <a:rPr lang="ru-RU" sz="1300" dirty="0"/>
              <a:t>- Где же мне искать мою </a:t>
            </a:r>
            <a:r>
              <a:rPr lang="ru-RU" sz="1300" dirty="0" err="1"/>
              <a:t>Super-Star</a:t>
            </a:r>
            <a:r>
              <a:rPr lang="ru-RU" sz="1300" dirty="0"/>
              <a:t>!?</a:t>
            </a:r>
          </a:p>
          <a:p>
            <a:pPr algn="just"/>
            <a:r>
              <a:rPr lang="ru-RU" sz="1300" dirty="0"/>
              <a:t>А старая лягушка чуть свет отправилась в чащу леса.</a:t>
            </a:r>
          </a:p>
          <a:p>
            <a:pPr algn="just"/>
            <a:r>
              <a:rPr lang="ru-RU" sz="1300" dirty="0"/>
              <a:t>- Как вам спалось, милочка!</a:t>
            </a:r>
          </a:p>
          <a:p>
            <a:pPr algn="just"/>
            <a:r>
              <a:rPr lang="ru-RU" sz="1300" dirty="0"/>
              <a:t>- Ах, ужасно плохо! – отвечала Звезда. Я всю ночь не сомкнула глаз. Бог знает, что здесь творится! </a:t>
            </a:r>
          </a:p>
          <a:p>
            <a:pPr algn="just"/>
            <a:r>
              <a:rPr lang="ru-RU" sz="1300" dirty="0"/>
              <a:t>И только тогда старая лягушка заметила, что из-под старой осенней листвы, из паутины, из тумана, из-под валежника и мха пробиваются стебли растений, а на них набухают бутоны и распускаются цветы</a:t>
            </a:r>
            <a:r>
              <a:rPr lang="ru-RU" sz="1300" dirty="0" smtClean="0"/>
              <a:t>… Тут </a:t>
            </a:r>
            <a:r>
              <a:rPr lang="ru-RU" sz="1300" dirty="0"/>
              <a:t>все поняли, что перед ними настоящая Звезда. И настал день, когда их тихое, скучное болото снова превратится в прекрасный сад</a:t>
            </a:r>
            <a:r>
              <a:rPr lang="ru-RU" sz="1300" dirty="0" smtClean="0"/>
              <a:t>. А </a:t>
            </a:r>
            <a:r>
              <a:rPr lang="ru-RU" sz="1300" dirty="0"/>
              <a:t>когда Лягушонок вдохнул аромат прекрасных растений, он сбросил свою тесную лягушачью кожу и оказался Прекрасным Принцем! Он взял в жены Настоящую Звезду, ведь он теперь точно знал, что она настоящая</a:t>
            </a:r>
            <a:r>
              <a:rPr lang="ru-RU" sz="1300" dirty="0" smtClean="0"/>
              <a:t>! А </a:t>
            </a:r>
            <a:r>
              <a:rPr lang="ru-RU" sz="1300" dirty="0"/>
              <a:t>кожа попала в кунсткамеру, где ее можно и сейчас видеть, если только ее кто-нибудь не стащил</a:t>
            </a:r>
            <a:r>
              <a:rPr lang="ru-RU" sz="1300" dirty="0" smtClean="0"/>
              <a:t>. Знайте</a:t>
            </a:r>
            <a:r>
              <a:rPr lang="ru-RU" sz="1300" dirty="0"/>
              <a:t>, что это правдивая история!</a:t>
            </a:r>
          </a:p>
        </p:txBody>
      </p:sp>
    </p:spTree>
    <p:extLst>
      <p:ext uri="{BB962C8B-B14F-4D97-AF65-F5344CB8AC3E}">
        <p14:creationId xmlns:p14="http://schemas.microsoft.com/office/powerpoint/2010/main" val="152599931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p:cNvSpPr>
            <a:spLocks noGrp="1"/>
          </p:cNvSpPr>
          <p:nvPr>
            <p:ph type="title"/>
          </p:nvPr>
        </p:nvSpPr>
        <p:spPr/>
        <p:txBody>
          <a:bodyPr>
            <a:normAutofit fontScale="90000"/>
          </a:bodyPr>
          <a:lstStyle/>
          <a:p>
            <a:r>
              <a:rPr lang="ru-RU" dirty="0" smtClean="0"/>
              <a:t>РТВ: методы создания сказочных сюжетов</a:t>
            </a:r>
            <a:br>
              <a:rPr lang="ru-RU" dirty="0" smtClean="0"/>
            </a:br>
            <a:r>
              <a:rPr lang="ru-RU" dirty="0" smtClean="0"/>
              <a:t>                                                     Сказки «наоборот»</a:t>
            </a:r>
            <a:endParaRPr lang="ru-RU" dirty="0"/>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71688" y="990600"/>
            <a:ext cx="4999037"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649088"/>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smtClean="0"/>
              <a:t>РТВ: методы создания сказочных сюжетов</a:t>
            </a:r>
            <a:br>
              <a:rPr lang="ru-RU" dirty="0" smtClean="0"/>
            </a:br>
            <a:r>
              <a:rPr lang="ru-RU" dirty="0" smtClean="0"/>
              <a:t>                                                     Сказки «наоборот»</a:t>
            </a:r>
            <a:endParaRPr lang="ru-RU" dirty="0"/>
          </a:p>
        </p:txBody>
      </p:sp>
      <p:pic>
        <p:nvPicPr>
          <p:cNvPr id="17410"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57200" y="1197293"/>
            <a:ext cx="8229600" cy="4749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46763" y="2026907"/>
            <a:ext cx="2779712" cy="283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 name="Line 4"/>
          <p:cNvSpPr>
            <a:spLocks noChangeShapeType="1"/>
          </p:cNvSpPr>
          <p:nvPr/>
        </p:nvSpPr>
        <p:spPr bwMode="auto">
          <a:xfrm>
            <a:off x="2695278" y="1628800"/>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1" name="Line 4"/>
          <p:cNvSpPr>
            <a:spLocks noChangeShapeType="1"/>
          </p:cNvSpPr>
          <p:nvPr/>
        </p:nvSpPr>
        <p:spPr bwMode="auto">
          <a:xfrm>
            <a:off x="5555456" y="1628800"/>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2" name="Line 4"/>
          <p:cNvSpPr>
            <a:spLocks noChangeShapeType="1"/>
          </p:cNvSpPr>
          <p:nvPr/>
        </p:nvSpPr>
        <p:spPr bwMode="auto">
          <a:xfrm>
            <a:off x="1835696" y="2132856"/>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3" name="Line 4"/>
          <p:cNvSpPr>
            <a:spLocks noChangeShapeType="1"/>
          </p:cNvSpPr>
          <p:nvPr/>
        </p:nvSpPr>
        <p:spPr bwMode="auto">
          <a:xfrm>
            <a:off x="1187624" y="2996952"/>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4" name="Line 4"/>
          <p:cNvSpPr>
            <a:spLocks noChangeShapeType="1"/>
          </p:cNvSpPr>
          <p:nvPr/>
        </p:nvSpPr>
        <p:spPr bwMode="auto">
          <a:xfrm>
            <a:off x="2476997" y="2974468"/>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5" name="Line 4"/>
          <p:cNvSpPr>
            <a:spLocks noChangeShapeType="1"/>
          </p:cNvSpPr>
          <p:nvPr/>
        </p:nvSpPr>
        <p:spPr bwMode="auto">
          <a:xfrm>
            <a:off x="3923928" y="2971187"/>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6" name="Line 4"/>
          <p:cNvSpPr>
            <a:spLocks noChangeShapeType="1"/>
          </p:cNvSpPr>
          <p:nvPr/>
        </p:nvSpPr>
        <p:spPr bwMode="auto">
          <a:xfrm>
            <a:off x="1142245" y="3717032"/>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7" name="Line 4"/>
          <p:cNvSpPr>
            <a:spLocks noChangeShapeType="1"/>
          </p:cNvSpPr>
          <p:nvPr/>
        </p:nvSpPr>
        <p:spPr bwMode="auto">
          <a:xfrm>
            <a:off x="3923928" y="3717032"/>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9" name="Line 4"/>
          <p:cNvSpPr>
            <a:spLocks noChangeShapeType="1"/>
          </p:cNvSpPr>
          <p:nvPr/>
        </p:nvSpPr>
        <p:spPr bwMode="auto">
          <a:xfrm>
            <a:off x="3923928" y="4581128"/>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20" name="Line 4"/>
          <p:cNvSpPr>
            <a:spLocks noChangeShapeType="1"/>
          </p:cNvSpPr>
          <p:nvPr/>
        </p:nvSpPr>
        <p:spPr bwMode="auto">
          <a:xfrm>
            <a:off x="996866" y="5445224"/>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21" name="Line 4"/>
          <p:cNvSpPr>
            <a:spLocks noChangeShapeType="1"/>
          </p:cNvSpPr>
          <p:nvPr/>
        </p:nvSpPr>
        <p:spPr bwMode="auto">
          <a:xfrm>
            <a:off x="2026909" y="5427610"/>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22" name="Line 4"/>
          <p:cNvSpPr>
            <a:spLocks noChangeShapeType="1"/>
          </p:cNvSpPr>
          <p:nvPr/>
        </p:nvSpPr>
        <p:spPr bwMode="auto">
          <a:xfrm>
            <a:off x="3275856" y="5454906"/>
            <a:ext cx="436562" cy="0"/>
          </a:xfrm>
          <a:prstGeom prst="line">
            <a:avLst/>
          </a:prstGeom>
          <a:noFill/>
          <a:ln w="12700">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lIns="0" tIns="0" rIns="0" bIns="0">
            <a:spAutoFit/>
          </a:bodyPr>
          <a:lstStyle/>
          <a:p>
            <a:endParaRPr lang="ru-RU"/>
          </a:p>
        </p:txBody>
      </p:sp>
    </p:spTree>
    <p:extLst>
      <p:ext uri="{BB962C8B-B14F-4D97-AF65-F5344CB8AC3E}">
        <p14:creationId xmlns:p14="http://schemas.microsoft.com/office/powerpoint/2010/main" val="3693971983"/>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p:cNvSpPr>
            <a:spLocks noGrp="1"/>
          </p:cNvSpPr>
          <p:nvPr>
            <p:ph type="title"/>
          </p:nvPr>
        </p:nvSpPr>
        <p:spPr/>
        <p:txBody>
          <a:bodyPr>
            <a:normAutofit fontScale="90000"/>
          </a:bodyPr>
          <a:lstStyle/>
          <a:p>
            <a:r>
              <a:rPr lang="ru-RU" dirty="0" smtClean="0"/>
              <a:t>РТВ: методы создания сказочных сюжетов</a:t>
            </a:r>
            <a:br>
              <a:rPr lang="ru-RU" dirty="0" smtClean="0"/>
            </a:br>
            <a:r>
              <a:rPr lang="ru-RU" dirty="0" smtClean="0"/>
              <a:t>                                                     Сказки «наоборот»</a:t>
            </a:r>
            <a:endParaRPr lang="ru-RU" dirty="0"/>
          </a:p>
        </p:txBody>
      </p:sp>
      <p:sp>
        <p:nvSpPr>
          <p:cNvPr id="2" name="Прямоугольник 1"/>
          <p:cNvSpPr/>
          <p:nvPr/>
        </p:nvSpPr>
        <p:spPr>
          <a:xfrm>
            <a:off x="95534" y="654698"/>
            <a:ext cx="8925636" cy="5113708"/>
          </a:xfrm>
          <a:prstGeom prst="rect">
            <a:avLst/>
          </a:prstGeom>
        </p:spPr>
        <p:txBody>
          <a:bodyPr wrap="square">
            <a:spAutoFit/>
          </a:bodyPr>
          <a:lstStyle/>
          <a:p>
            <a:r>
              <a:rPr lang="ru-RU" dirty="0"/>
              <a:t>Ученики 3-х классов, гимназия №17, г. Петрозаводск</a:t>
            </a:r>
          </a:p>
          <a:p>
            <a:pPr algn="just"/>
            <a:r>
              <a:rPr lang="ru-RU" sz="1400" dirty="0"/>
              <a:t>Жила - была на свете улица, а на ней стоял дом. Это было очень важно для улицы. В доме жили люди и животные. И это было очень важно для дома. И вот однажды они поспорили: кто из них важнее? Улица или дом? Спорили долго, даже подрались, т.е. произошло </a:t>
            </a:r>
            <a:r>
              <a:rPr lang="ru-RU" sz="1400" dirty="0" err="1"/>
              <a:t>улицетрясение</a:t>
            </a:r>
            <a:r>
              <a:rPr lang="ru-RU" sz="1400" dirty="0"/>
              <a:t>. Буквы перепутались и получились странные слова: </a:t>
            </a:r>
            <a:r>
              <a:rPr lang="ru-RU" sz="1400" dirty="0" err="1"/>
              <a:t>ацилу</a:t>
            </a:r>
            <a:r>
              <a:rPr lang="ru-RU" sz="1400" dirty="0"/>
              <a:t> и мод. Люди и животные не могли понять что же произошло: в теплом и уютном моде стало холодно и сыро как на улице, а </a:t>
            </a:r>
            <a:r>
              <a:rPr lang="ru-RU" sz="1400" dirty="0" err="1"/>
              <a:t>ацилу</a:t>
            </a:r>
            <a:r>
              <a:rPr lang="ru-RU" sz="1400" dirty="0"/>
              <a:t> покрылась коврами, замигала разноцветными экранами телевизоров и запахла блинчиками и пирогами. Один человек утром вышел на балкон и чуть не свалился вниз, т.к.  у балкона не оказалось барьера, зато сверху, как карниз, свисала бетонная плита. Цветы, которые росли на балконе свисали цветами и листьями вниз и тянулись корнями к солнцу, нужно было их все время поливать, чтобы они не засохли. Тут на балкон выскочил младший сын: “Папа,  смотри! Этот великан так похож на нашего Маркиза!” Перед ними стоял огромный кот, которого держала за хвост мышь, тоже очень приличных размеров. Вдруг из  комнаты послышались какие-то булькающие голоса: “Не хотите ли   чайку?” - приглашали за стол две золотые рыбки. Когда же папа сказал, что он что-то очень замерз, ему  незамедлительно предложили две порции мороженого, от которых он сразу согрелся. А когда мороженое согревает? (мороженое с коньяком). </a:t>
            </a:r>
          </a:p>
          <a:p>
            <a:pPr algn="just"/>
            <a:r>
              <a:rPr lang="ru-RU" sz="1400" dirty="0"/>
              <a:t>Папа выглянул в окно и очень удивился, увидев как троллейбус отъезжает от остановки в обратную сторону. Папе давно пора было идти на работу, но подойдя к двери, он обнаружил, что проход стал очень маленьким и узким, как же выйти и из дома? (нужно пролезть в это узкое отверстие).</a:t>
            </a:r>
          </a:p>
          <a:p>
            <a:pPr algn="just"/>
            <a:r>
              <a:rPr lang="ru-RU" sz="1400" dirty="0"/>
              <a:t>В это необыкновенное утро в город приехал старинный папин друг. Вот уже 20 лет он не был в городе своего детства. Каково же было его удивление, когда он увидел, что дома и улицы родного города стали такими маленькими, и даже водонапорная башня - самое высокое здание в городе - стала маленькой и такой доступной. Что же произошло? (сам человек стал большим, взрослым, изменилось его восприятие).</a:t>
            </a:r>
          </a:p>
        </p:txBody>
      </p:sp>
    </p:spTree>
    <p:extLst>
      <p:ext uri="{BB962C8B-B14F-4D97-AF65-F5344CB8AC3E}">
        <p14:creationId xmlns:p14="http://schemas.microsoft.com/office/powerpoint/2010/main" val="749826891"/>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p:cNvSpPr>
            <a:spLocks noGrp="1"/>
          </p:cNvSpPr>
          <p:nvPr>
            <p:ph type="title"/>
          </p:nvPr>
        </p:nvSpPr>
        <p:spPr/>
        <p:txBody>
          <a:bodyPr>
            <a:normAutofit fontScale="90000"/>
          </a:bodyPr>
          <a:lstStyle/>
          <a:p>
            <a:r>
              <a:rPr lang="ru-RU" dirty="0" smtClean="0"/>
              <a:t>РТВ: методы создания сказочных сюжетов</a:t>
            </a:r>
            <a:br>
              <a:rPr lang="ru-RU" dirty="0" smtClean="0"/>
            </a:br>
            <a:r>
              <a:rPr lang="ru-RU" dirty="0" smtClean="0"/>
              <a:t>                                        Фантастическое вычитание</a:t>
            </a:r>
            <a:endParaRPr lang="ru-RU" dirty="0"/>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3938" y="990600"/>
            <a:ext cx="7096125"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300866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49288" y="94249"/>
            <a:ext cx="7983537" cy="489365"/>
          </a:xfrm>
        </p:spPr>
        <p:txBody>
          <a:bodyPr/>
          <a:lstStyle/>
          <a:p>
            <a:pPr eaLnBrk="1" hangingPunct="1"/>
            <a:r>
              <a:rPr lang="ru-RU" sz="2200" dirty="0" smtClean="0"/>
              <a:t>Цель лекции</a:t>
            </a:r>
            <a:endParaRPr lang="ru-RU" sz="2200" dirty="0"/>
          </a:p>
        </p:txBody>
      </p:sp>
      <p:sp>
        <p:nvSpPr>
          <p:cNvPr id="4099" name="Text Box 5"/>
          <p:cNvSpPr txBox="1">
            <a:spLocks noChangeArrowheads="1"/>
          </p:cNvSpPr>
          <p:nvPr/>
        </p:nvSpPr>
        <p:spPr bwMode="auto">
          <a:xfrm flipH="1">
            <a:off x="80467" y="1279525"/>
            <a:ext cx="9012327" cy="2169825"/>
          </a:xfrm>
          <a:prstGeom prst="rect">
            <a:avLst/>
          </a:prstGeom>
          <a:noFill/>
          <a:ln w="12700">
            <a:noFill/>
            <a:miter lim="800000"/>
            <a:headEnd/>
            <a:tailEnd/>
          </a:ln>
        </p:spPr>
        <p:txBody>
          <a:bodyPr wrap="square" lIns="0" tIns="0" rIns="0" bIns="0">
            <a:spAutoFit/>
          </a:bodyPr>
          <a:lstStyle/>
          <a:p>
            <a:pPr marL="342900" indent="-342900" algn="l">
              <a:spcBef>
                <a:spcPct val="50000"/>
              </a:spcBef>
              <a:buFont typeface="Wingdings" panose="05000000000000000000" pitchFamily="2" charset="2"/>
              <a:buChar char="ü"/>
            </a:pPr>
            <a:r>
              <a:rPr lang="ru-RU" sz="2400" b="1" dirty="0" smtClean="0"/>
              <a:t>Знакомство с курсом Развития Творческого Воображения (РТВ)</a:t>
            </a:r>
          </a:p>
          <a:p>
            <a:pPr marL="342900" indent="-342900" algn="l">
              <a:spcBef>
                <a:spcPct val="50000"/>
              </a:spcBef>
              <a:buFont typeface="Wingdings" panose="05000000000000000000" pitchFamily="2" charset="2"/>
              <a:buChar char="ü"/>
            </a:pPr>
            <a:endParaRPr lang="ru-RU" sz="2200" b="1" dirty="0"/>
          </a:p>
          <a:p>
            <a:pPr marL="342900" indent="-342900" algn="l">
              <a:spcBef>
                <a:spcPct val="50000"/>
              </a:spcBef>
              <a:buFont typeface="Wingdings" panose="05000000000000000000" pitchFamily="2" charset="2"/>
              <a:buChar char="ü"/>
            </a:pPr>
            <a:r>
              <a:rPr lang="ru-RU" sz="2400" b="1" dirty="0" smtClean="0"/>
              <a:t>Практика применения методов РТВ (Методы создания сказочных сюжетов)</a:t>
            </a:r>
            <a:endParaRPr lang="ru-RU" sz="2400" b="1" dirty="0"/>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109728" indent="0">
              <a:buNone/>
            </a:pPr>
            <a:r>
              <a:rPr lang="ru-RU" dirty="0" smtClean="0"/>
              <a:t>Упражнение. </a:t>
            </a:r>
          </a:p>
          <a:p>
            <a:pPr marL="109728" indent="0">
              <a:buNone/>
            </a:pPr>
            <a:r>
              <a:rPr lang="ru-RU" dirty="0" smtClean="0"/>
              <a:t>Попробуйте описать:</a:t>
            </a:r>
          </a:p>
          <a:p>
            <a:pPr>
              <a:buFontTx/>
              <a:buChar char="-"/>
            </a:pPr>
            <a:r>
              <a:rPr lang="ru-RU" dirty="0" smtClean="0"/>
              <a:t>Город без светофоров;</a:t>
            </a:r>
          </a:p>
          <a:p>
            <a:pPr>
              <a:buFontTx/>
              <a:buChar char="-"/>
            </a:pPr>
            <a:r>
              <a:rPr lang="ru-RU" dirty="0" smtClean="0"/>
              <a:t>Парк без насекомых;</a:t>
            </a:r>
          </a:p>
          <a:p>
            <a:pPr>
              <a:buFontTx/>
              <a:buChar char="-"/>
            </a:pPr>
            <a:r>
              <a:rPr lang="ru-RU" dirty="0" smtClean="0"/>
              <a:t>Детский сад без игрушек</a:t>
            </a:r>
            <a:endParaRPr lang="ru-RU" dirty="0"/>
          </a:p>
        </p:txBody>
      </p:sp>
      <p:sp>
        <p:nvSpPr>
          <p:cNvPr id="3" name="Нижний колонтитул 2"/>
          <p:cNvSpPr>
            <a:spLocks noGrp="1"/>
          </p:cNvSpPr>
          <p:nvPr>
            <p:ph type="ftr" sz="quarter" idx="4294967295"/>
          </p:nvPr>
        </p:nvSpPr>
        <p:spPr>
          <a:xfrm>
            <a:off x="506807" y="6492899"/>
            <a:ext cx="2350681" cy="365125"/>
          </a:xfrm>
          <a:prstGeom prst="rect">
            <a:avLst/>
          </a:prstGeom>
        </p:spPr>
        <p:txBody>
          <a:bodyPr/>
          <a:lstStyle/>
          <a:p>
            <a:r>
              <a:rPr lang="ru-RU" smtClean="0"/>
              <a:t>©Рубин М.С., Рубина Н.В., 2013</a:t>
            </a:r>
            <a:endParaRPr lang="ru-RU" dirty="0"/>
          </a:p>
        </p:txBody>
      </p:sp>
      <p:sp>
        <p:nvSpPr>
          <p:cNvPr id="4" name="Номер слайда 3"/>
          <p:cNvSpPr>
            <a:spLocks noGrp="1"/>
          </p:cNvSpPr>
          <p:nvPr>
            <p:ph type="sldNum" sz="quarter" idx="4294967295"/>
          </p:nvPr>
        </p:nvSpPr>
        <p:spPr>
          <a:xfrm>
            <a:off x="0" y="6492899"/>
            <a:ext cx="571472" cy="365101"/>
          </a:xfrm>
          <a:prstGeom prst="rect">
            <a:avLst/>
          </a:prstGeom>
        </p:spPr>
        <p:txBody>
          <a:bodyPr/>
          <a:lstStyle/>
          <a:p>
            <a:fld id="{CA9CED0F-8D2D-4F35-BB07-CD2C438DC0DE}" type="slidenum">
              <a:rPr lang="ru-RU" smtClean="0"/>
              <a:pPr/>
              <a:t>30</a:t>
            </a:fld>
            <a:endParaRPr lang="ru-RU"/>
          </a:p>
        </p:txBody>
      </p:sp>
      <p:sp>
        <p:nvSpPr>
          <p:cNvPr id="6" name="Заголовок 4"/>
          <p:cNvSpPr>
            <a:spLocks noGrp="1"/>
          </p:cNvSpPr>
          <p:nvPr>
            <p:ph type="title"/>
          </p:nvPr>
        </p:nvSpPr>
        <p:spPr/>
        <p:txBody>
          <a:bodyPr>
            <a:normAutofit fontScale="90000"/>
          </a:bodyPr>
          <a:lstStyle/>
          <a:p>
            <a:r>
              <a:rPr lang="ru-RU" dirty="0" smtClean="0"/>
              <a:t>РТВ: методы создания сказочных сюжетов</a:t>
            </a:r>
            <a:br>
              <a:rPr lang="ru-RU" dirty="0" smtClean="0"/>
            </a:br>
            <a:r>
              <a:rPr lang="ru-RU" dirty="0" smtClean="0"/>
              <a:t>                                        Фантастическое вычитание</a:t>
            </a:r>
            <a:endParaRPr lang="ru-RU" dirty="0"/>
          </a:p>
        </p:txBody>
      </p:sp>
      <p:pic>
        <p:nvPicPr>
          <p:cNvPr id="1945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32040" y="1772815"/>
            <a:ext cx="3543220" cy="438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814379"/>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p:cNvSpPr>
            <a:spLocks noGrp="1"/>
          </p:cNvSpPr>
          <p:nvPr>
            <p:ph type="title"/>
          </p:nvPr>
        </p:nvSpPr>
        <p:spPr/>
        <p:txBody>
          <a:bodyPr>
            <a:normAutofit fontScale="90000"/>
          </a:bodyPr>
          <a:lstStyle/>
          <a:p>
            <a:r>
              <a:rPr lang="ru-RU" dirty="0"/>
              <a:t>РТВ: методы создания сказочных сюжетов</a:t>
            </a:r>
            <a:br>
              <a:rPr lang="ru-RU" dirty="0"/>
            </a:br>
            <a:r>
              <a:rPr lang="ru-RU" dirty="0" smtClean="0"/>
              <a:t>                                                             Карты </a:t>
            </a:r>
            <a:r>
              <a:rPr lang="ru-RU" dirty="0" err="1" smtClean="0"/>
              <a:t>Проппа</a:t>
            </a:r>
            <a:endParaRPr lang="ru-RU" dirty="0"/>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25638" y="990600"/>
            <a:ext cx="5291137"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208288"/>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br>
              <a:rPr lang="ru-RU" dirty="0"/>
            </a:br>
            <a:r>
              <a:rPr lang="ru-RU" dirty="0" smtClean="0"/>
              <a:t>                                                             Карты </a:t>
            </a:r>
            <a:r>
              <a:rPr lang="ru-RU" dirty="0" err="1" smtClean="0"/>
              <a:t>Проппа</a:t>
            </a:r>
            <a:endParaRPr lang="ru-RU" dirty="0"/>
          </a:p>
        </p:txBody>
      </p:sp>
      <p:sp>
        <p:nvSpPr>
          <p:cNvPr id="7" name="Rectangle 3"/>
          <p:cNvSpPr>
            <a:spLocks noGrp="1" noChangeArrowheads="1"/>
          </p:cNvSpPr>
          <p:nvPr>
            <p:ph idx="1"/>
          </p:nvPr>
        </p:nvSpPr>
        <p:spPr>
          <a:xfrm>
            <a:off x="457200" y="1142984"/>
            <a:ext cx="4330824" cy="4857784"/>
          </a:xfrm>
        </p:spPr>
        <p:txBody>
          <a:bodyPr>
            <a:normAutofit lnSpcReduction="10000"/>
          </a:bodyPr>
          <a:lstStyle/>
          <a:p>
            <a:pPr marL="109728" indent="0">
              <a:lnSpc>
                <a:spcPct val="95000"/>
              </a:lnSpc>
              <a:buNone/>
            </a:pPr>
            <a:r>
              <a:rPr lang="ru-RU" sz="1800" dirty="0" smtClean="0"/>
              <a:t>Волшебные сказки, «выделяются не по признаку волшебности или чудесности… а по совершенно четкой композиции». В основе волшебной сказки лежит образ инициации (инициации – разновидность обряда перехода, посвящения юношей в разряд взрослых мужчин) – отсюда «иное царство», куда следует попасть герою, чтобы приобрести невесту или сказочные ценности, после чего он должен вернуться домой. Повествование «вынесено целиком за пределы реальной жизни». Характерные особенности волшебной сказки: словесный орнамент, присказки, концовки, устойчивые формулы. </a:t>
            </a: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8104" y="1196752"/>
            <a:ext cx="2844800" cy="439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9" name="TextBox 8"/>
          <p:cNvSpPr txBox="1"/>
          <p:nvPr/>
        </p:nvSpPr>
        <p:spPr>
          <a:xfrm>
            <a:off x="3995936" y="5733256"/>
            <a:ext cx="4608512" cy="461665"/>
          </a:xfrm>
          <a:prstGeom prst="rect">
            <a:avLst/>
          </a:prstGeom>
          <a:noFill/>
        </p:spPr>
        <p:txBody>
          <a:bodyPr wrap="square" rtlCol="0">
            <a:spAutoFit/>
          </a:bodyPr>
          <a:lstStyle/>
          <a:p>
            <a:r>
              <a:rPr lang="ru-RU" sz="2400" b="1" dirty="0" smtClean="0"/>
              <a:t>Владимир Яковлевич </a:t>
            </a:r>
            <a:r>
              <a:rPr lang="ru-RU" sz="2400" b="1" dirty="0" err="1" smtClean="0"/>
              <a:t>Пропп</a:t>
            </a:r>
            <a:endParaRPr lang="ru-RU" sz="2400" b="1" dirty="0"/>
          </a:p>
        </p:txBody>
      </p:sp>
    </p:spTree>
    <p:extLst>
      <p:ext uri="{BB962C8B-B14F-4D97-AF65-F5344CB8AC3E}">
        <p14:creationId xmlns:p14="http://schemas.microsoft.com/office/powerpoint/2010/main" val="3137175506"/>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Объект 7"/>
          <p:cNvGraphicFramePr>
            <a:graphicFrameLocks noGrp="1"/>
          </p:cNvGraphicFramePr>
          <p:nvPr>
            <p:ph idx="1"/>
            <p:extLst>
              <p:ext uri="{D42A27DB-BD31-4B8C-83A1-F6EECF244321}">
                <p14:modId xmlns:p14="http://schemas.microsoft.com/office/powerpoint/2010/main" val="1076661504"/>
              </p:ext>
            </p:extLst>
          </p:nvPr>
        </p:nvGraphicFramePr>
        <p:xfrm>
          <a:off x="457200" y="947504"/>
          <a:ext cx="8229600" cy="521208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ru-RU" sz="2400" dirty="0" smtClean="0"/>
                        <a:t>1. Отлучка  кого-либо из членов</a:t>
                      </a:r>
                      <a:r>
                        <a:rPr lang="ru-RU" sz="2400" baseline="0" dirty="0" smtClean="0"/>
                        <a:t> семьи</a:t>
                      </a:r>
                    </a:p>
                    <a:p>
                      <a:pPr algn="ctr"/>
                      <a:endParaRPr lang="ru-RU" sz="2400" dirty="0"/>
                    </a:p>
                  </a:txBody>
                  <a:tcPr/>
                </a:tc>
                <a:tc>
                  <a:txBody>
                    <a:bodyPr/>
                    <a:lstStyle/>
                    <a:p>
                      <a:pPr algn="ctr"/>
                      <a:r>
                        <a:rPr lang="ru-RU" sz="2400" dirty="0" smtClean="0"/>
                        <a:t>2. Запрет, обращенный к герою</a:t>
                      </a:r>
                      <a:endParaRPr lang="ru-RU" sz="2400" dirty="0"/>
                    </a:p>
                  </a:txBody>
                  <a:tcPr/>
                </a:tc>
              </a:tr>
              <a:tr h="370840">
                <a:tc>
                  <a:txBody>
                    <a:bodyPr/>
                    <a:lstStyle/>
                    <a:p>
                      <a:pPr algn="ctr"/>
                      <a:r>
                        <a:rPr lang="ru-RU" sz="2400" dirty="0" smtClean="0"/>
                        <a:t>3. Нарушение запрета</a:t>
                      </a:r>
                    </a:p>
                    <a:p>
                      <a:pPr algn="ctr"/>
                      <a:endParaRPr lang="ru-RU" sz="2400" dirty="0"/>
                    </a:p>
                  </a:txBody>
                  <a:tcPr/>
                </a:tc>
                <a:tc>
                  <a:txBody>
                    <a:bodyPr/>
                    <a:lstStyle/>
                    <a:p>
                      <a:pPr algn="ctr"/>
                      <a:r>
                        <a:rPr lang="ru-RU" sz="2400" dirty="0" smtClean="0"/>
                        <a:t>4. Вредительство или недостача</a:t>
                      </a:r>
                      <a:endParaRPr lang="ru-RU" sz="2400" dirty="0"/>
                    </a:p>
                  </a:txBody>
                  <a:tcPr/>
                </a:tc>
              </a:tr>
              <a:tr h="370840">
                <a:tc>
                  <a:txBody>
                    <a:bodyPr/>
                    <a:lstStyle/>
                    <a:p>
                      <a:pPr algn="ctr"/>
                      <a:r>
                        <a:rPr lang="ru-RU" sz="2400" dirty="0" smtClean="0"/>
                        <a:t>5. Получение волшебного средства (даритель)</a:t>
                      </a:r>
                    </a:p>
                    <a:p>
                      <a:pPr algn="ctr"/>
                      <a:endParaRPr lang="ru-RU" sz="2400" dirty="0"/>
                    </a:p>
                  </a:txBody>
                  <a:tcPr/>
                </a:tc>
                <a:tc>
                  <a:txBody>
                    <a:bodyPr/>
                    <a:lstStyle/>
                    <a:p>
                      <a:pPr algn="ctr"/>
                      <a:r>
                        <a:rPr lang="ru-RU" sz="2400" dirty="0" smtClean="0"/>
                        <a:t>6. Начинающееся противодействие</a:t>
                      </a:r>
                      <a:endParaRPr lang="ru-RU" sz="2400" dirty="0"/>
                    </a:p>
                  </a:txBody>
                  <a:tcPr/>
                </a:tc>
              </a:tr>
              <a:tr h="370840">
                <a:tc>
                  <a:txBody>
                    <a:bodyPr/>
                    <a:lstStyle/>
                    <a:p>
                      <a:pPr algn="ctr"/>
                      <a:r>
                        <a:rPr lang="ru-RU" sz="2400" dirty="0" smtClean="0"/>
                        <a:t>7. Беда</a:t>
                      </a:r>
                      <a:r>
                        <a:rPr lang="ru-RU" sz="2400" baseline="0" dirty="0" smtClean="0"/>
                        <a:t> ликвидируется</a:t>
                      </a:r>
                    </a:p>
                    <a:p>
                      <a:pPr algn="ctr"/>
                      <a:endParaRPr lang="ru-RU" sz="2400" dirty="0"/>
                    </a:p>
                  </a:txBody>
                  <a:tcPr/>
                </a:tc>
                <a:tc>
                  <a:txBody>
                    <a:bodyPr/>
                    <a:lstStyle/>
                    <a:p>
                      <a:pPr algn="ctr"/>
                      <a:r>
                        <a:rPr lang="ru-RU" sz="2400" dirty="0" smtClean="0"/>
                        <a:t>8. Возвращение героя</a:t>
                      </a:r>
                      <a:endParaRPr lang="ru-RU" sz="2400" dirty="0"/>
                    </a:p>
                  </a:txBody>
                  <a:tcPr/>
                </a:tc>
              </a:tr>
              <a:tr h="370840">
                <a:tc>
                  <a:txBody>
                    <a:bodyPr/>
                    <a:lstStyle/>
                    <a:p>
                      <a:pPr algn="ctr"/>
                      <a:r>
                        <a:rPr lang="ru-RU" sz="2400" dirty="0" smtClean="0"/>
                        <a:t>9. Герою предлагается трудная задача</a:t>
                      </a:r>
                    </a:p>
                    <a:p>
                      <a:pPr algn="ctr"/>
                      <a:endParaRPr lang="ru-RU" sz="2400" dirty="0"/>
                    </a:p>
                  </a:txBody>
                  <a:tcPr/>
                </a:tc>
                <a:tc>
                  <a:txBody>
                    <a:bodyPr/>
                    <a:lstStyle/>
                    <a:p>
                      <a:pPr algn="ctr"/>
                      <a:r>
                        <a:rPr lang="ru-RU" sz="2400" dirty="0" smtClean="0"/>
                        <a:t>10. Победа, подарок, радость</a:t>
                      </a:r>
                      <a:endParaRPr lang="ru-RU" sz="2400" dirty="0"/>
                    </a:p>
                  </a:txBody>
                  <a:tcPr/>
                </a:tc>
              </a:tr>
            </a:tbl>
          </a:graphicData>
        </a:graphic>
      </p:graphicFrame>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br>
              <a:rPr lang="ru-RU" dirty="0"/>
            </a:br>
            <a:r>
              <a:rPr lang="ru-RU" dirty="0" smtClean="0"/>
              <a:t>                                                             Карты </a:t>
            </a:r>
            <a:r>
              <a:rPr lang="ru-RU" dirty="0" err="1" smtClean="0"/>
              <a:t>Проппа</a:t>
            </a:r>
            <a:endParaRPr lang="ru-RU" dirty="0"/>
          </a:p>
        </p:txBody>
      </p:sp>
    </p:spTree>
    <p:extLst>
      <p:ext uri="{BB962C8B-B14F-4D97-AF65-F5344CB8AC3E}">
        <p14:creationId xmlns:p14="http://schemas.microsoft.com/office/powerpoint/2010/main" val="2167462424"/>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4"/>
          <p:cNvSpPr>
            <a:spLocks noGrp="1"/>
          </p:cNvSpPr>
          <p:nvPr>
            <p:ph type="title"/>
          </p:nvPr>
        </p:nvSpPr>
        <p:spPr/>
        <p:txBody>
          <a:bodyPr>
            <a:normAutofit fontScale="90000"/>
          </a:bodyPr>
          <a:lstStyle/>
          <a:p>
            <a:r>
              <a:rPr lang="ru-RU" dirty="0"/>
              <a:t>РТВ: методы создания сказочных сюжетов</a:t>
            </a:r>
            <a:br>
              <a:rPr lang="ru-RU" dirty="0"/>
            </a:br>
            <a:r>
              <a:rPr lang="ru-RU" dirty="0" smtClean="0"/>
              <a:t>                                          Сказки с противоречиями</a:t>
            </a:r>
            <a:endParaRPr lang="ru-RU" dirty="0"/>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3475" y="990600"/>
            <a:ext cx="6877050"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472565"/>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br>
              <a:rPr lang="ru-RU" dirty="0"/>
            </a:br>
            <a:r>
              <a:rPr lang="ru-RU" dirty="0" smtClean="0"/>
              <a:t>                                          Сказки с противоречиями</a:t>
            </a:r>
            <a:endParaRPr lang="ru-RU" dirty="0"/>
          </a:p>
        </p:txBody>
      </p:sp>
      <p:graphicFrame>
        <p:nvGraphicFramePr>
          <p:cNvPr id="7" name="Объект 6"/>
          <p:cNvGraphicFramePr>
            <a:graphicFrameLocks noGrp="1"/>
          </p:cNvGraphicFramePr>
          <p:nvPr>
            <p:ph idx="1"/>
            <p:extLst>
              <p:ext uri="{D42A27DB-BD31-4B8C-83A1-F6EECF244321}">
                <p14:modId xmlns:p14="http://schemas.microsoft.com/office/powerpoint/2010/main" val="3266737593"/>
              </p:ext>
            </p:extLst>
          </p:nvPr>
        </p:nvGraphicFramePr>
        <p:xfrm>
          <a:off x="457200" y="1143000"/>
          <a:ext cx="8229600" cy="48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3053012"/>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4294967295"/>
          </p:nvPr>
        </p:nvSpPr>
        <p:spPr>
          <a:xfrm>
            <a:off x="428596" y="6492899"/>
            <a:ext cx="2350681" cy="365125"/>
          </a:xfrm>
          <a:prstGeom prst="rect">
            <a:avLst/>
          </a:prstGeom>
        </p:spPr>
        <p:txBody>
          <a:bodyPr/>
          <a:lstStyle/>
          <a:p>
            <a:r>
              <a:rPr lang="ru-RU" smtClean="0"/>
              <a:t>©Рубин М.С., Рубина Н.В., 2013</a:t>
            </a:r>
            <a:endParaRPr lang="ru-RU" dirty="0"/>
          </a:p>
        </p:txBody>
      </p:sp>
      <p:sp>
        <p:nvSpPr>
          <p:cNvPr id="4" name="Номер слайда 3"/>
          <p:cNvSpPr>
            <a:spLocks noGrp="1"/>
          </p:cNvSpPr>
          <p:nvPr>
            <p:ph type="sldNum" sz="quarter" idx="4294967295"/>
          </p:nvPr>
        </p:nvSpPr>
        <p:spPr>
          <a:xfrm>
            <a:off x="71406" y="6492899"/>
            <a:ext cx="365760" cy="365125"/>
          </a:xfrm>
          <a:prstGeom prst="rect">
            <a:avLst/>
          </a:prstGeom>
        </p:spPr>
        <p:txBody>
          <a:bodyPr/>
          <a:lstStyle/>
          <a:p>
            <a:fld id="{CA9CED0F-8D2D-4F35-BB07-CD2C438DC0DE}" type="slidenum">
              <a:rPr lang="ru-RU" smtClean="0"/>
              <a:pPr/>
              <a:t>36</a:t>
            </a:fld>
            <a:endParaRPr lang="ru-RU"/>
          </a:p>
        </p:txBody>
      </p:sp>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br>
              <a:rPr lang="ru-RU" dirty="0"/>
            </a:br>
            <a:r>
              <a:rPr lang="ru-RU" dirty="0" smtClean="0"/>
              <a:t>                                          Сказки с противоречиями</a:t>
            </a:r>
            <a:endParaRPr lang="ru-RU" dirty="0"/>
          </a:p>
        </p:txBody>
      </p:sp>
      <p:sp>
        <p:nvSpPr>
          <p:cNvPr id="7" name="Rectangle 3"/>
          <p:cNvSpPr>
            <a:spLocks noGrp="1" noChangeArrowheads="1"/>
          </p:cNvSpPr>
          <p:nvPr>
            <p:ph idx="1"/>
          </p:nvPr>
        </p:nvSpPr>
        <p:spPr/>
        <p:txBody>
          <a:bodyPr/>
          <a:lstStyle/>
          <a:p>
            <a:pPr>
              <a:lnSpc>
                <a:spcPct val="105000"/>
              </a:lnSpc>
            </a:pPr>
            <a:r>
              <a:rPr lang="ru-RU" sz="2400" dirty="0" smtClean="0"/>
              <a:t>Задача. Надо придумать сюжет для сказки (или краткий сюжет мультфильма). Возьмем традиционный сказочный персонаж — мышь. Используем прием уменьшить для параметра область распространения.</a:t>
            </a:r>
          </a:p>
          <a:p>
            <a:pPr>
              <a:lnSpc>
                <a:spcPct val="105000"/>
              </a:lnSpc>
            </a:pPr>
            <a:r>
              <a:rPr lang="ru-RU" sz="2400" dirty="0" smtClean="0"/>
              <a:t>Получилось вполне осмысленное сочетание: “Область распространения мышей уменьшается”. Остается “обыграть” эту исходную мысль, развернуть на ее основе сказочные события... </a:t>
            </a:r>
          </a:p>
        </p:txBody>
      </p:sp>
    </p:spTree>
    <p:extLst>
      <p:ext uri="{BB962C8B-B14F-4D97-AF65-F5344CB8AC3E}">
        <p14:creationId xmlns:p14="http://schemas.microsoft.com/office/powerpoint/2010/main" val="1337912822"/>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a:spLocks noGrp="1"/>
          </p:cNvSpPr>
          <p:nvPr>
            <p:ph type="title"/>
          </p:nvPr>
        </p:nvSpPr>
        <p:spPr/>
        <p:txBody>
          <a:bodyPr>
            <a:normAutofit fontScale="90000"/>
          </a:bodyPr>
          <a:lstStyle/>
          <a:p>
            <a:r>
              <a:rPr lang="ru-RU" dirty="0"/>
              <a:t>РТВ: методы создания сказочных сюжетов</a:t>
            </a:r>
            <a:br>
              <a:rPr lang="ru-RU" dirty="0"/>
            </a:br>
            <a:r>
              <a:rPr lang="ru-RU" dirty="0" smtClean="0"/>
              <a:t>                                          Сказки с противоречиями</a:t>
            </a:r>
            <a:endParaRPr lang="ru-RU" dirty="0"/>
          </a:p>
        </p:txBody>
      </p:sp>
      <p:sp>
        <p:nvSpPr>
          <p:cNvPr id="2" name="Прямоугольник 1"/>
          <p:cNvSpPr/>
          <p:nvPr/>
        </p:nvSpPr>
        <p:spPr>
          <a:xfrm>
            <a:off x="109180" y="1031031"/>
            <a:ext cx="8939284" cy="4371966"/>
          </a:xfrm>
          <a:prstGeom prst="rect">
            <a:avLst/>
          </a:prstGeom>
        </p:spPr>
        <p:txBody>
          <a:bodyPr wrap="square">
            <a:spAutoFit/>
          </a:bodyPr>
          <a:lstStyle/>
          <a:p>
            <a:pPr marL="233363" lvl="0" indent="-233363" algn="l" eaLnBrk="0" hangingPunct="0">
              <a:lnSpc>
                <a:spcPct val="95000"/>
              </a:lnSpc>
              <a:spcBef>
                <a:spcPct val="30000"/>
              </a:spcBef>
              <a:spcAft>
                <a:spcPct val="30000"/>
              </a:spcAft>
              <a:buClr>
                <a:srgbClr val="496D77"/>
              </a:buClr>
              <a:buFont typeface="Wingdings 3"/>
              <a:buChar char="}"/>
            </a:pPr>
            <a:r>
              <a:rPr lang="ru-RU" sz="1800" b="1" kern="0" dirty="0">
                <a:solidFill>
                  <a:srgbClr val="000000"/>
                </a:solidFill>
                <a:latin typeface="Arial"/>
              </a:rPr>
              <a:t>Если интересной сказки еще нет, давайте поразмышляем диалектично — как учит </a:t>
            </a:r>
            <a:r>
              <a:rPr lang="ru-RU" sz="1800" b="1" kern="0" dirty="0" err="1">
                <a:solidFill>
                  <a:srgbClr val="000000"/>
                </a:solidFill>
                <a:latin typeface="Arial"/>
              </a:rPr>
              <a:t>многоэкранная</a:t>
            </a:r>
            <a:r>
              <a:rPr lang="ru-RU" sz="1800" b="1" kern="0" dirty="0">
                <a:solidFill>
                  <a:srgbClr val="000000"/>
                </a:solidFill>
                <a:latin typeface="Arial"/>
              </a:rPr>
              <a:t> схема. Спроецируем на центральный экран 1 изображение и анти-изображение. Пусть они столкнутся! Это даст противоречие, конфликт — движущую силу сюжета.</a:t>
            </a:r>
          </a:p>
          <a:p>
            <a:pPr marL="233363" lvl="0" indent="-233363" algn="l" eaLnBrk="0" hangingPunct="0">
              <a:lnSpc>
                <a:spcPct val="95000"/>
              </a:lnSpc>
              <a:spcBef>
                <a:spcPct val="30000"/>
              </a:spcBef>
              <a:spcAft>
                <a:spcPct val="30000"/>
              </a:spcAft>
              <a:buClr>
                <a:srgbClr val="496D77"/>
              </a:buClr>
              <a:buFont typeface="Wingdings 3"/>
              <a:buChar char="}"/>
            </a:pPr>
            <a:r>
              <a:rPr lang="ru-RU" sz="1800" b="1" kern="0" dirty="0">
                <a:solidFill>
                  <a:srgbClr val="000000"/>
                </a:solidFill>
                <a:latin typeface="Arial"/>
              </a:rPr>
              <a:t>Итак, тезис: область распространения мышей близка к нулю. Антитезис: мыши везде. Соединим тезис и антитезис, получится крепкое противоречие: мышей нет и в то же время их очень много. Для нетворческого мышления это тупик: “логика”, здравый смысл тянут назад. Для творческого мышления противоречия, наоборот, служат надежной опорой.</a:t>
            </a:r>
          </a:p>
          <a:p>
            <a:pPr marL="233363" lvl="0" indent="-233363" algn="l" eaLnBrk="0" hangingPunct="0">
              <a:lnSpc>
                <a:spcPct val="95000"/>
              </a:lnSpc>
              <a:spcBef>
                <a:spcPct val="30000"/>
              </a:spcBef>
              <a:spcAft>
                <a:spcPct val="30000"/>
              </a:spcAft>
              <a:buClr>
                <a:srgbClr val="496D77"/>
              </a:buClr>
              <a:buFont typeface="Wingdings 3"/>
              <a:buChar char="}"/>
            </a:pPr>
            <a:r>
              <a:rPr lang="ru-RU" sz="1800" b="1" kern="0" dirty="0">
                <a:solidFill>
                  <a:srgbClr val="000000"/>
                </a:solidFill>
                <a:latin typeface="Arial"/>
              </a:rPr>
              <a:t>Допустим, мыши исчезли, они занесены в Красную книгу. Остался, быть может, десяток мышей на всю планету. Спрятались эти мыши где-то далеко-далеко, глубоко-глубоко… Поскольку сегодня мыши не в Красной книге, придется перенести действие на экран 7 и предположить, что события разворачиваются где-то в конце </a:t>
            </a:r>
            <a:r>
              <a:rPr lang="en-US" sz="1800" b="1" kern="0" dirty="0">
                <a:solidFill>
                  <a:srgbClr val="000000"/>
                </a:solidFill>
                <a:latin typeface="Arial"/>
              </a:rPr>
              <a:t>XXI</a:t>
            </a:r>
            <a:r>
              <a:rPr lang="ru-RU" sz="1800" b="1" kern="0" dirty="0">
                <a:solidFill>
                  <a:srgbClr val="000000"/>
                </a:solidFill>
                <a:latin typeface="Arial"/>
              </a:rPr>
              <a:t> века…</a:t>
            </a:r>
          </a:p>
        </p:txBody>
      </p:sp>
    </p:spTree>
    <p:extLst>
      <p:ext uri="{BB962C8B-B14F-4D97-AF65-F5344CB8AC3E}">
        <p14:creationId xmlns:p14="http://schemas.microsoft.com/office/powerpoint/2010/main" val="2746130156"/>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955" y="696036"/>
            <a:ext cx="7356144" cy="5616922"/>
          </a:xfrm>
          <a:prstGeom prst="rect">
            <a:avLst/>
          </a:prstGeom>
          <a:noFill/>
        </p:spPr>
        <p:txBody>
          <a:bodyPr wrap="square" rtlCol="0">
            <a:spAutoFit/>
          </a:bodyPr>
          <a:lstStyle/>
          <a:p>
            <a:pPr algn="just"/>
            <a:r>
              <a:rPr lang="ru-RU" sz="2000" dirty="0" smtClean="0"/>
              <a:t>Выбор объекта</a:t>
            </a:r>
          </a:p>
          <a:p>
            <a:pPr algn="just"/>
            <a:endParaRPr lang="ru-RU" sz="2000" dirty="0"/>
          </a:p>
          <a:p>
            <a:pPr algn="just"/>
            <a:r>
              <a:rPr lang="ru-RU" sz="2000" dirty="0" err="1" smtClean="0"/>
              <a:t>Рамез</a:t>
            </a:r>
            <a:r>
              <a:rPr lang="ru-RU" sz="2000" dirty="0" smtClean="0"/>
              <a:t>: Солнечная система, письменный стол, робот Федор, человек</a:t>
            </a:r>
          </a:p>
          <a:p>
            <a:pPr algn="just"/>
            <a:endParaRPr lang="ru-RU" sz="2000" dirty="0"/>
          </a:p>
          <a:p>
            <a:pPr algn="just"/>
            <a:r>
              <a:rPr lang="ru-RU" sz="2000" dirty="0" smtClean="0"/>
              <a:t>Максим: деньги</a:t>
            </a:r>
          </a:p>
          <a:p>
            <a:pPr algn="just"/>
            <a:endParaRPr lang="ru-RU" sz="2000" dirty="0"/>
          </a:p>
          <a:p>
            <a:pPr algn="just"/>
            <a:r>
              <a:rPr lang="ru-RU" sz="2000" dirty="0" smtClean="0"/>
              <a:t>Антон Харитонов: инспектор ГАИ (может быть, представить, что он заменен роботом…)</a:t>
            </a:r>
          </a:p>
          <a:p>
            <a:pPr algn="just"/>
            <a:endParaRPr lang="ru-RU" sz="2000" dirty="0"/>
          </a:p>
          <a:p>
            <a:pPr algn="just"/>
            <a:r>
              <a:rPr lang="ru-RU" sz="2000" dirty="0" smtClean="0"/>
              <a:t>Антон Кулаков: градусник</a:t>
            </a:r>
          </a:p>
          <a:p>
            <a:pPr algn="just"/>
            <a:endParaRPr lang="ru-RU" sz="2000" dirty="0"/>
          </a:p>
          <a:p>
            <a:pPr algn="just"/>
            <a:r>
              <a:rPr lang="ru-RU" sz="2000" dirty="0" smtClean="0"/>
              <a:t>Николай: клавиатура компьютера</a:t>
            </a:r>
          </a:p>
          <a:p>
            <a:pPr algn="just"/>
            <a:endParaRPr lang="ru-RU" sz="2000" dirty="0"/>
          </a:p>
          <a:p>
            <a:pPr algn="just"/>
            <a:r>
              <a:rPr lang="ru-RU" sz="2000" dirty="0" smtClean="0"/>
              <a:t>Михаил: мобильный телефон</a:t>
            </a:r>
          </a:p>
          <a:p>
            <a:pPr algn="just"/>
            <a:endParaRPr lang="ru-RU" sz="2000" dirty="0"/>
          </a:p>
        </p:txBody>
      </p:sp>
    </p:spTree>
    <p:extLst>
      <p:ext uri="{BB962C8B-B14F-4D97-AF65-F5344CB8AC3E}">
        <p14:creationId xmlns:p14="http://schemas.microsoft.com/office/powerpoint/2010/main" val="127320845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49288" y="94249"/>
            <a:ext cx="7983537" cy="489365"/>
          </a:xfrm>
          <a:prstGeom prst="rect">
            <a:avLst/>
          </a:prstGeom>
        </p:spPr>
        <p:txBody>
          <a:bodyPr/>
          <a:lstStyle>
            <a:lvl1pPr algn="l" rtl="0" eaLnBrk="0" fontAlgn="base" hangingPunct="0">
              <a:lnSpc>
                <a:spcPct val="90000"/>
              </a:lnSpc>
              <a:spcBef>
                <a:spcPct val="0"/>
              </a:spcBef>
              <a:spcAft>
                <a:spcPct val="0"/>
              </a:spcAft>
              <a:defRPr sz="2000" b="1">
                <a:solidFill>
                  <a:schemeClr val="bg1"/>
                </a:solidFill>
                <a:latin typeface="+mj-lt"/>
                <a:ea typeface="+mj-ea"/>
                <a:cs typeface="+mj-cs"/>
              </a:defRPr>
            </a:lvl1pPr>
            <a:lvl2pPr algn="l" rtl="0" eaLnBrk="0" fontAlgn="base" hangingPunct="0">
              <a:lnSpc>
                <a:spcPct val="90000"/>
              </a:lnSpc>
              <a:spcBef>
                <a:spcPct val="0"/>
              </a:spcBef>
              <a:spcAft>
                <a:spcPct val="0"/>
              </a:spcAft>
              <a:defRPr sz="2000" b="1">
                <a:solidFill>
                  <a:schemeClr val="bg1"/>
                </a:solidFill>
                <a:latin typeface="Arial" charset="0"/>
              </a:defRPr>
            </a:lvl2pPr>
            <a:lvl3pPr algn="l" rtl="0" eaLnBrk="0" fontAlgn="base" hangingPunct="0">
              <a:lnSpc>
                <a:spcPct val="90000"/>
              </a:lnSpc>
              <a:spcBef>
                <a:spcPct val="0"/>
              </a:spcBef>
              <a:spcAft>
                <a:spcPct val="0"/>
              </a:spcAft>
              <a:defRPr sz="2000" b="1">
                <a:solidFill>
                  <a:schemeClr val="bg1"/>
                </a:solidFill>
                <a:latin typeface="Arial" charset="0"/>
              </a:defRPr>
            </a:lvl3pPr>
            <a:lvl4pPr algn="l" rtl="0" eaLnBrk="0" fontAlgn="base" hangingPunct="0">
              <a:lnSpc>
                <a:spcPct val="90000"/>
              </a:lnSpc>
              <a:spcBef>
                <a:spcPct val="0"/>
              </a:spcBef>
              <a:spcAft>
                <a:spcPct val="0"/>
              </a:spcAft>
              <a:defRPr sz="2000" b="1">
                <a:solidFill>
                  <a:schemeClr val="bg1"/>
                </a:solidFill>
                <a:latin typeface="Arial" charset="0"/>
              </a:defRPr>
            </a:lvl4pPr>
            <a:lvl5pPr algn="l" rtl="0" eaLnBrk="0" fontAlgn="base" hangingPunct="0">
              <a:lnSpc>
                <a:spcPct val="90000"/>
              </a:lnSpc>
              <a:spcBef>
                <a:spcPct val="0"/>
              </a:spcBef>
              <a:spcAft>
                <a:spcPct val="0"/>
              </a:spcAft>
              <a:defRPr sz="2000" b="1">
                <a:solidFill>
                  <a:schemeClr val="bg1"/>
                </a:solidFill>
                <a:latin typeface="Arial" charset="0"/>
              </a:defRPr>
            </a:lvl5pPr>
            <a:lvl6pPr marL="457200" algn="l" rtl="0" fontAlgn="base">
              <a:lnSpc>
                <a:spcPct val="90000"/>
              </a:lnSpc>
              <a:spcBef>
                <a:spcPct val="0"/>
              </a:spcBef>
              <a:spcAft>
                <a:spcPct val="0"/>
              </a:spcAft>
              <a:defRPr sz="2000" b="1">
                <a:solidFill>
                  <a:schemeClr val="bg1"/>
                </a:solidFill>
                <a:latin typeface="Arial" charset="0"/>
              </a:defRPr>
            </a:lvl6pPr>
            <a:lvl7pPr marL="914400" algn="l" rtl="0" fontAlgn="base">
              <a:lnSpc>
                <a:spcPct val="90000"/>
              </a:lnSpc>
              <a:spcBef>
                <a:spcPct val="0"/>
              </a:spcBef>
              <a:spcAft>
                <a:spcPct val="0"/>
              </a:spcAft>
              <a:defRPr sz="2000" b="1">
                <a:solidFill>
                  <a:schemeClr val="bg1"/>
                </a:solidFill>
                <a:latin typeface="Arial" charset="0"/>
              </a:defRPr>
            </a:lvl7pPr>
            <a:lvl8pPr marL="1371600" algn="l" rtl="0" fontAlgn="base">
              <a:lnSpc>
                <a:spcPct val="90000"/>
              </a:lnSpc>
              <a:spcBef>
                <a:spcPct val="0"/>
              </a:spcBef>
              <a:spcAft>
                <a:spcPct val="0"/>
              </a:spcAft>
              <a:defRPr sz="2000" b="1">
                <a:solidFill>
                  <a:schemeClr val="bg1"/>
                </a:solidFill>
                <a:latin typeface="Arial" charset="0"/>
              </a:defRPr>
            </a:lvl8pPr>
            <a:lvl9pPr marL="1828800" algn="l" rtl="0" fontAlgn="base">
              <a:lnSpc>
                <a:spcPct val="90000"/>
              </a:lnSpc>
              <a:spcBef>
                <a:spcPct val="0"/>
              </a:spcBef>
              <a:spcAft>
                <a:spcPct val="0"/>
              </a:spcAft>
              <a:defRPr sz="2000" b="1">
                <a:solidFill>
                  <a:schemeClr val="bg1"/>
                </a:solidFill>
                <a:latin typeface="Arial" charset="0"/>
              </a:defRPr>
            </a:lvl9pPr>
          </a:lstStyle>
          <a:p>
            <a:pPr eaLnBrk="1" hangingPunct="1">
              <a:buClrTx/>
            </a:pPr>
            <a:r>
              <a:rPr lang="ru-RU" sz="2200" kern="0" dirty="0" smtClean="0"/>
              <a:t>Курс РТВ в системе Икар и Дедал</a:t>
            </a:r>
            <a:endParaRPr lang="ru-RU" sz="2200" kern="0" dirty="0"/>
          </a:p>
        </p:txBody>
      </p:sp>
      <p:sp>
        <p:nvSpPr>
          <p:cNvPr id="3" name="TextBox 2"/>
          <p:cNvSpPr txBox="1"/>
          <p:nvPr/>
        </p:nvSpPr>
        <p:spPr>
          <a:xfrm>
            <a:off x="292608" y="1790916"/>
            <a:ext cx="6530887" cy="4085734"/>
          </a:xfrm>
          <a:prstGeom prst="rect">
            <a:avLst/>
          </a:prstGeom>
          <a:noFill/>
        </p:spPr>
        <p:txBody>
          <a:bodyPr wrap="square" rtlCol="0">
            <a:spAutoFit/>
          </a:bodyPr>
          <a:lstStyle/>
          <a:p>
            <a:pPr marL="342900" indent="-342900" algn="just">
              <a:buFont typeface="+mj-lt"/>
              <a:buAutoNum type="arabicPeriod"/>
            </a:pPr>
            <a:r>
              <a:rPr lang="ru-RU" sz="1800" b="1" dirty="0">
                <a:solidFill>
                  <a:srgbClr val="FF0000"/>
                </a:solidFill>
              </a:rPr>
              <a:t>Психологическая </a:t>
            </a:r>
            <a:r>
              <a:rPr lang="ru-RU" sz="1800" b="1" dirty="0" smtClean="0">
                <a:solidFill>
                  <a:srgbClr val="FF0000"/>
                </a:solidFill>
              </a:rPr>
              <a:t>инерция</a:t>
            </a:r>
          </a:p>
          <a:p>
            <a:pPr marL="342900" indent="-342900" algn="just">
              <a:buFont typeface="+mj-lt"/>
              <a:buAutoNum type="arabicPeriod"/>
            </a:pPr>
            <a:r>
              <a:rPr lang="ru-RU" sz="1800" b="1" dirty="0" smtClean="0">
                <a:solidFill>
                  <a:srgbClr val="FF0000"/>
                </a:solidFill>
              </a:rPr>
              <a:t>Системный </a:t>
            </a:r>
            <a:r>
              <a:rPr lang="ru-RU" sz="1800" b="1" dirty="0">
                <a:solidFill>
                  <a:srgbClr val="FF0000"/>
                </a:solidFill>
              </a:rPr>
              <a:t>оператор</a:t>
            </a:r>
          </a:p>
          <a:p>
            <a:pPr marL="342900" indent="-342900" algn="just">
              <a:buFont typeface="+mj-lt"/>
              <a:buAutoNum type="arabicPeriod"/>
            </a:pPr>
            <a:r>
              <a:rPr lang="ru-RU" sz="1800" b="1" dirty="0">
                <a:solidFill>
                  <a:srgbClr val="FF0000"/>
                </a:solidFill>
              </a:rPr>
              <a:t>Морфологический анализ</a:t>
            </a:r>
          </a:p>
          <a:p>
            <a:pPr marL="342900" indent="-342900" algn="just">
              <a:buFont typeface="+mj-lt"/>
              <a:buAutoNum type="arabicPeriod"/>
            </a:pPr>
            <a:r>
              <a:rPr lang="ru-RU" sz="1800" b="1" dirty="0">
                <a:solidFill>
                  <a:srgbClr val="FF0000"/>
                </a:solidFill>
              </a:rPr>
              <a:t>МФО</a:t>
            </a:r>
          </a:p>
          <a:p>
            <a:pPr marL="342900" indent="-342900" algn="just">
              <a:buFont typeface="+mj-lt"/>
              <a:buAutoNum type="arabicPeriod"/>
            </a:pPr>
            <a:r>
              <a:rPr lang="ru-RU" sz="1800" b="1" dirty="0">
                <a:solidFill>
                  <a:srgbClr val="FF0000"/>
                </a:solidFill>
              </a:rPr>
              <a:t>Перенос свойств</a:t>
            </a:r>
          </a:p>
          <a:p>
            <a:pPr marL="342900" indent="-342900" algn="just">
              <a:buFont typeface="+mj-lt"/>
              <a:buAutoNum type="arabicPeriod"/>
            </a:pPr>
            <a:r>
              <a:rPr lang="ru-RU" sz="1800" b="1" dirty="0" smtClean="0">
                <a:solidFill>
                  <a:srgbClr val="FF0000"/>
                </a:solidFill>
              </a:rPr>
              <a:t>Синектика</a:t>
            </a:r>
            <a:r>
              <a:rPr lang="ru-RU" sz="1800" b="1" dirty="0">
                <a:solidFill>
                  <a:srgbClr val="FF0000"/>
                </a:solidFill>
              </a:rPr>
              <a:t>, виды аналогий</a:t>
            </a:r>
          </a:p>
          <a:p>
            <a:pPr marL="342900" indent="-342900" algn="just">
              <a:buFont typeface="+mj-lt"/>
              <a:buAutoNum type="arabicPeriod"/>
            </a:pPr>
            <a:r>
              <a:rPr lang="ru-RU" sz="1800" b="1" dirty="0">
                <a:solidFill>
                  <a:srgbClr val="FFFF00"/>
                </a:solidFill>
              </a:rPr>
              <a:t>Синтез сказок</a:t>
            </a:r>
          </a:p>
          <a:p>
            <a:pPr marL="342900" indent="-342900" algn="just">
              <a:buFont typeface="+mj-lt"/>
              <a:buAutoNum type="arabicPeriod"/>
            </a:pPr>
            <a:r>
              <a:rPr lang="ru-RU" sz="1800" b="1" dirty="0"/>
              <a:t>Приемы фантазирования</a:t>
            </a:r>
          </a:p>
          <a:p>
            <a:pPr marL="342900" indent="-342900" algn="just">
              <a:buFont typeface="+mj-lt"/>
              <a:buAutoNum type="arabicPeriod"/>
            </a:pPr>
            <a:r>
              <a:rPr lang="ru-RU" sz="1800" b="1" dirty="0" err="1"/>
              <a:t>Фантограмма</a:t>
            </a:r>
            <a:endParaRPr lang="ru-RU" sz="1800" b="1" dirty="0"/>
          </a:p>
          <a:p>
            <a:pPr marL="342900" indent="-342900" algn="just">
              <a:buFont typeface="+mj-lt"/>
              <a:buAutoNum type="arabicPeriod"/>
            </a:pPr>
            <a:r>
              <a:rPr lang="ru-RU" sz="1800" b="1" dirty="0"/>
              <a:t>ММЧ</a:t>
            </a:r>
          </a:p>
          <a:p>
            <a:pPr marL="342900" indent="-342900" algn="just">
              <a:buFont typeface="+mj-lt"/>
              <a:buAutoNum type="arabicPeriod"/>
            </a:pPr>
            <a:r>
              <a:rPr lang="ru-RU" sz="1800" b="1" dirty="0" smtClean="0"/>
              <a:t>ИКР, противоречия</a:t>
            </a:r>
            <a:endParaRPr lang="ru-RU" sz="1800" b="1" dirty="0"/>
          </a:p>
          <a:p>
            <a:pPr marL="342900" indent="-342900" algn="just">
              <a:buFont typeface="+mj-lt"/>
              <a:buAutoNum type="arabicPeriod"/>
            </a:pPr>
            <a:r>
              <a:rPr lang="ru-RU" sz="1800" b="1" dirty="0" err="1" smtClean="0"/>
              <a:t>Эвроритм</a:t>
            </a:r>
            <a:endParaRPr lang="ru-RU" dirty="0" smtClean="0"/>
          </a:p>
          <a:p>
            <a:pPr marL="171450" indent="-171450" algn="just">
              <a:buFontTx/>
              <a:buChar char="-"/>
            </a:pPr>
            <a:endParaRPr lang="ru-RU" dirty="0"/>
          </a:p>
        </p:txBody>
      </p:sp>
      <p:sp>
        <p:nvSpPr>
          <p:cNvPr id="4" name="TextBox 3"/>
          <p:cNvSpPr txBox="1"/>
          <p:nvPr/>
        </p:nvSpPr>
        <p:spPr>
          <a:xfrm>
            <a:off x="292608" y="785004"/>
            <a:ext cx="7980124" cy="830997"/>
          </a:xfrm>
          <a:prstGeom prst="rect">
            <a:avLst/>
          </a:prstGeom>
          <a:noFill/>
        </p:spPr>
        <p:txBody>
          <a:bodyPr wrap="square" rtlCol="0">
            <a:spAutoFit/>
          </a:bodyPr>
          <a:lstStyle/>
          <a:p>
            <a:pPr algn="just"/>
            <a:r>
              <a:rPr lang="ru-RU" sz="2400" dirty="0" smtClean="0"/>
              <a:t>В системе Икар и Дедал оценивается знание следующих инструментов, изучаемых в курсе РТВ:  </a:t>
            </a:r>
            <a:endParaRPr lang="ru-RU" sz="2400" dirty="0"/>
          </a:p>
        </p:txBody>
      </p:sp>
    </p:spTree>
    <p:extLst>
      <p:ext uri="{BB962C8B-B14F-4D97-AF65-F5344CB8AC3E}">
        <p14:creationId xmlns:p14="http://schemas.microsoft.com/office/powerpoint/2010/main" val="127654350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873457" y="2069733"/>
            <a:ext cx="7233313" cy="817245"/>
          </a:xfrm>
          <a:prstGeom prst="roundRect">
            <a:avLst>
              <a:gd name="adj" fmla="val 16667"/>
            </a:avLst>
          </a:prstGeom>
          <a:solidFill>
            <a:srgbClr val="CCFFCC"/>
          </a:solidFill>
          <a:ln w="12700" algn="ctr">
            <a:solidFill>
              <a:schemeClr val="tx1"/>
            </a:solidFill>
            <a:round/>
            <a:headEnd/>
            <a:tailEnd/>
          </a:ln>
        </p:spPr>
        <p:txBody>
          <a:bodyPr wrap="square" lIns="0" tIns="0" rIns="0" bIns="0" anchor="ctr">
            <a:spAutoFit/>
          </a:bodyPr>
          <a:lstStyle/>
          <a:p>
            <a:pPr algn="l">
              <a:spcBef>
                <a:spcPct val="0"/>
              </a:spcBef>
              <a:buClrTx/>
            </a:pPr>
            <a:r>
              <a:rPr lang="ru-RU" sz="2400" b="1" dirty="0">
                <a:solidFill>
                  <a:srgbClr val="003399"/>
                </a:solidFill>
              </a:rPr>
              <a:t>1. </a:t>
            </a:r>
            <a:r>
              <a:rPr lang="ru-RU" sz="2400" b="1" dirty="0" smtClean="0">
                <a:solidFill>
                  <a:srgbClr val="003399"/>
                </a:solidFill>
              </a:rPr>
              <a:t>Проверка домашнего задания</a:t>
            </a:r>
          </a:p>
          <a:p>
            <a:pPr algn="l">
              <a:spcBef>
                <a:spcPct val="0"/>
              </a:spcBef>
              <a:buClrTx/>
            </a:pPr>
            <a:r>
              <a:rPr lang="ru-RU" sz="2400" b="1" dirty="0">
                <a:solidFill>
                  <a:srgbClr val="003399"/>
                </a:solidFill>
              </a:rPr>
              <a:t>2</a:t>
            </a:r>
            <a:r>
              <a:rPr lang="ru-RU" sz="2400" b="1" dirty="0" smtClean="0">
                <a:solidFill>
                  <a:srgbClr val="003399"/>
                </a:solidFill>
              </a:rPr>
              <a:t>. Методы создания сказочных сюжетов</a:t>
            </a:r>
            <a:endParaRPr lang="ru-RU" sz="2400" b="1" dirty="0">
              <a:solidFill>
                <a:srgbClr val="003399"/>
              </a:solidFill>
            </a:endParaRPr>
          </a:p>
        </p:txBody>
      </p:sp>
      <p:sp>
        <p:nvSpPr>
          <p:cNvPr id="3" name="Rectangle 2"/>
          <p:cNvSpPr txBox="1">
            <a:spLocks noChangeArrowheads="1"/>
          </p:cNvSpPr>
          <p:nvPr/>
        </p:nvSpPr>
        <p:spPr>
          <a:xfrm>
            <a:off x="649288" y="94249"/>
            <a:ext cx="7983537" cy="489365"/>
          </a:xfrm>
          <a:prstGeom prst="rect">
            <a:avLst/>
          </a:prstGeom>
        </p:spPr>
        <p:txBody>
          <a:bodyPr/>
          <a:lstStyle>
            <a:lvl1pPr algn="l" rtl="0" eaLnBrk="0" fontAlgn="base" hangingPunct="0">
              <a:lnSpc>
                <a:spcPct val="90000"/>
              </a:lnSpc>
              <a:spcBef>
                <a:spcPct val="0"/>
              </a:spcBef>
              <a:spcAft>
                <a:spcPct val="0"/>
              </a:spcAft>
              <a:defRPr sz="2000" b="1">
                <a:solidFill>
                  <a:schemeClr val="bg1"/>
                </a:solidFill>
                <a:latin typeface="+mj-lt"/>
                <a:ea typeface="+mj-ea"/>
                <a:cs typeface="+mj-cs"/>
              </a:defRPr>
            </a:lvl1pPr>
            <a:lvl2pPr algn="l" rtl="0" eaLnBrk="0" fontAlgn="base" hangingPunct="0">
              <a:lnSpc>
                <a:spcPct val="90000"/>
              </a:lnSpc>
              <a:spcBef>
                <a:spcPct val="0"/>
              </a:spcBef>
              <a:spcAft>
                <a:spcPct val="0"/>
              </a:spcAft>
              <a:defRPr sz="2000" b="1">
                <a:solidFill>
                  <a:schemeClr val="bg1"/>
                </a:solidFill>
                <a:latin typeface="Arial" charset="0"/>
              </a:defRPr>
            </a:lvl2pPr>
            <a:lvl3pPr algn="l" rtl="0" eaLnBrk="0" fontAlgn="base" hangingPunct="0">
              <a:lnSpc>
                <a:spcPct val="90000"/>
              </a:lnSpc>
              <a:spcBef>
                <a:spcPct val="0"/>
              </a:spcBef>
              <a:spcAft>
                <a:spcPct val="0"/>
              </a:spcAft>
              <a:defRPr sz="2000" b="1">
                <a:solidFill>
                  <a:schemeClr val="bg1"/>
                </a:solidFill>
                <a:latin typeface="Arial" charset="0"/>
              </a:defRPr>
            </a:lvl3pPr>
            <a:lvl4pPr algn="l" rtl="0" eaLnBrk="0" fontAlgn="base" hangingPunct="0">
              <a:lnSpc>
                <a:spcPct val="90000"/>
              </a:lnSpc>
              <a:spcBef>
                <a:spcPct val="0"/>
              </a:spcBef>
              <a:spcAft>
                <a:spcPct val="0"/>
              </a:spcAft>
              <a:defRPr sz="2000" b="1">
                <a:solidFill>
                  <a:schemeClr val="bg1"/>
                </a:solidFill>
                <a:latin typeface="Arial" charset="0"/>
              </a:defRPr>
            </a:lvl4pPr>
            <a:lvl5pPr algn="l" rtl="0" eaLnBrk="0" fontAlgn="base" hangingPunct="0">
              <a:lnSpc>
                <a:spcPct val="90000"/>
              </a:lnSpc>
              <a:spcBef>
                <a:spcPct val="0"/>
              </a:spcBef>
              <a:spcAft>
                <a:spcPct val="0"/>
              </a:spcAft>
              <a:defRPr sz="2000" b="1">
                <a:solidFill>
                  <a:schemeClr val="bg1"/>
                </a:solidFill>
                <a:latin typeface="Arial" charset="0"/>
              </a:defRPr>
            </a:lvl5pPr>
            <a:lvl6pPr marL="457200" algn="l" rtl="0" fontAlgn="base">
              <a:lnSpc>
                <a:spcPct val="90000"/>
              </a:lnSpc>
              <a:spcBef>
                <a:spcPct val="0"/>
              </a:spcBef>
              <a:spcAft>
                <a:spcPct val="0"/>
              </a:spcAft>
              <a:defRPr sz="2000" b="1">
                <a:solidFill>
                  <a:schemeClr val="bg1"/>
                </a:solidFill>
                <a:latin typeface="Arial" charset="0"/>
              </a:defRPr>
            </a:lvl6pPr>
            <a:lvl7pPr marL="914400" algn="l" rtl="0" fontAlgn="base">
              <a:lnSpc>
                <a:spcPct val="90000"/>
              </a:lnSpc>
              <a:spcBef>
                <a:spcPct val="0"/>
              </a:spcBef>
              <a:spcAft>
                <a:spcPct val="0"/>
              </a:spcAft>
              <a:defRPr sz="2000" b="1">
                <a:solidFill>
                  <a:schemeClr val="bg1"/>
                </a:solidFill>
                <a:latin typeface="Arial" charset="0"/>
              </a:defRPr>
            </a:lvl7pPr>
            <a:lvl8pPr marL="1371600" algn="l" rtl="0" fontAlgn="base">
              <a:lnSpc>
                <a:spcPct val="90000"/>
              </a:lnSpc>
              <a:spcBef>
                <a:spcPct val="0"/>
              </a:spcBef>
              <a:spcAft>
                <a:spcPct val="0"/>
              </a:spcAft>
              <a:defRPr sz="2000" b="1">
                <a:solidFill>
                  <a:schemeClr val="bg1"/>
                </a:solidFill>
                <a:latin typeface="Arial" charset="0"/>
              </a:defRPr>
            </a:lvl8pPr>
            <a:lvl9pPr marL="1828800" algn="l" rtl="0" fontAlgn="base">
              <a:lnSpc>
                <a:spcPct val="90000"/>
              </a:lnSpc>
              <a:spcBef>
                <a:spcPct val="0"/>
              </a:spcBef>
              <a:spcAft>
                <a:spcPct val="0"/>
              </a:spcAft>
              <a:defRPr sz="2000" b="1">
                <a:solidFill>
                  <a:schemeClr val="bg1"/>
                </a:solidFill>
                <a:latin typeface="Arial" charset="0"/>
              </a:defRPr>
            </a:lvl9pPr>
          </a:lstStyle>
          <a:p>
            <a:pPr eaLnBrk="1" hangingPunct="1">
              <a:buClrTx/>
            </a:pPr>
            <a:r>
              <a:rPr lang="ru-RU" sz="2200" kern="0" dirty="0" smtClean="0"/>
              <a:t>Содержание лекции</a:t>
            </a:r>
            <a:endParaRPr lang="ru-RU" sz="2200" kern="0" dirty="0"/>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7C35E14C-9A15-4DE6-82C9-426A2648DB37}"/>
              </a:ext>
            </a:extLst>
          </p:cNvPr>
          <p:cNvSpPr>
            <a:spLocks noGrp="1" noChangeArrowheads="1"/>
          </p:cNvSpPr>
          <p:nvPr>
            <p:ph type="title" idx="4294967295"/>
          </p:nvPr>
        </p:nvSpPr>
        <p:spPr>
          <a:xfrm>
            <a:off x="649288" y="109538"/>
            <a:ext cx="7983537" cy="458787"/>
          </a:xfrm>
        </p:spPr>
        <p:txBody>
          <a:bodyPr/>
          <a:lstStyle/>
          <a:p>
            <a:pPr eaLnBrk="1" hangingPunct="1"/>
            <a:r>
              <a:rPr lang="ru-RU" altLang="ru-RU" dirty="0" smtClean="0"/>
              <a:t>Программа курса Развития Творческого Воображения</a:t>
            </a:r>
            <a:endParaRPr lang="ru-RU" altLang="ru-RU"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4985" y="582729"/>
            <a:ext cx="7525907" cy="599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37561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734" y="147484"/>
            <a:ext cx="9011265" cy="530266"/>
          </a:xfrm>
        </p:spPr>
        <p:txBody>
          <a:bodyPr>
            <a:normAutofit fontScale="90000"/>
          </a:bodyPr>
          <a:lstStyle/>
          <a:p>
            <a:r>
              <a:rPr lang="ru-RU" sz="2800" dirty="0" smtClean="0"/>
              <a:t>Компоненты изобретательского мышления</a:t>
            </a:r>
            <a:endParaRPr lang="ru-RU" sz="2800" dirty="0"/>
          </a:p>
        </p:txBody>
      </p:sp>
      <p:sp>
        <p:nvSpPr>
          <p:cNvPr id="3" name="Объект 1"/>
          <p:cNvSpPr txBox="1">
            <a:spLocks/>
          </p:cNvSpPr>
          <p:nvPr/>
        </p:nvSpPr>
        <p:spPr>
          <a:xfrm>
            <a:off x="179512" y="667545"/>
            <a:ext cx="8856984" cy="5836494"/>
          </a:xfrm>
          <a:prstGeom prst="rect">
            <a:avLst/>
          </a:prstGeom>
        </p:spPr>
        <p:txBody>
          <a:bodyPr vert="horz" numCol="2">
            <a:normAutofit fontScale="550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1" i="0" u="none" strike="noStrike" kern="1200" cap="none" spc="0" normalizeH="0" baseline="0" noProof="0" dirty="0">
                <a:ln>
                  <a:noFill/>
                </a:ln>
                <a:solidFill>
                  <a:sysClr val="windowText" lastClr="000000"/>
                </a:solidFill>
                <a:effectLst/>
                <a:uLnTx/>
                <a:uFillTx/>
              </a:rPr>
              <a:t>I. Анализ.</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ysClr val="windowText" lastClr="000000"/>
                </a:solidFill>
                <a:effectLst/>
                <a:uLnTx/>
                <a:uFillTx/>
              </a:rPr>
              <a:t>А. </a:t>
            </a:r>
            <a:r>
              <a:rPr kumimoji="0" lang="ru-RU" sz="4000" b="0" i="0" u="none" strike="noStrike" kern="1200" cap="none" spc="0" normalizeH="0" baseline="0" noProof="0" dirty="0">
                <a:ln>
                  <a:noFill/>
                </a:ln>
                <a:solidFill>
                  <a:srgbClr val="92D050"/>
                </a:solidFill>
                <a:effectLst/>
                <a:uLnTx/>
                <a:uFillTx/>
              </a:rPr>
              <a:t>Компонентный анализ.</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rgbClr val="92D050"/>
                </a:solidFill>
                <a:effectLst/>
                <a:uLnTx/>
                <a:uFillTx/>
              </a:rPr>
              <a:t>Б. Выход в надсистему.</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rgbClr val="92D050"/>
                </a:solidFill>
                <a:effectLst/>
                <a:uLnTx/>
                <a:uFillTx/>
              </a:rPr>
              <a:t>В. Выделение взаимосвязей и взаимодействий.</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rgbClr val="92D050"/>
                </a:solidFill>
                <a:effectLst/>
                <a:uLnTx/>
                <a:uFillTx/>
              </a:rPr>
              <a:t>Г. Изменение систем во времени.</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ysClr val="windowText" lastClr="000000"/>
                </a:solidFill>
                <a:effectLst/>
                <a:uLnTx/>
                <a:uFillTx/>
              </a:rPr>
              <a:t>Д. </a:t>
            </a:r>
            <a:r>
              <a:rPr kumimoji="0" lang="ru-RU" sz="4000" b="0" i="0" u="none" strike="noStrike" kern="1200" cap="none" spc="0" normalizeH="0" baseline="0" noProof="0" dirty="0">
                <a:ln>
                  <a:noFill/>
                </a:ln>
                <a:solidFill>
                  <a:srgbClr val="00B050"/>
                </a:solidFill>
                <a:effectLst/>
                <a:uLnTx/>
                <a:uFillTx/>
              </a:rPr>
              <a:t>Чувствительность к противоречиям.</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ysClr val="windowText" lastClr="000000"/>
                </a:solidFill>
                <a:effectLst/>
                <a:uLnTx/>
                <a:uFillTx/>
              </a:rPr>
              <a:t>Е. Идеальное моделирование.</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4000" b="0" i="0" u="none" strike="noStrike" kern="1200" cap="none" spc="0" normalizeH="0" baseline="0" noProof="0" dirty="0">
              <a:ln>
                <a:noFill/>
              </a:ln>
              <a:solidFill>
                <a:sysClr val="windowText" lastClr="000000"/>
              </a:solidFill>
              <a:effectLst/>
              <a:uLnTx/>
              <a:uFillTx/>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4000" b="0" i="0" u="none" strike="noStrike" kern="1200" cap="none" spc="0" normalizeH="0" baseline="0" noProof="0" dirty="0">
              <a:ln>
                <a:noFill/>
              </a:ln>
              <a:solidFill>
                <a:sysClr val="windowText" lastClr="000000"/>
              </a:solidFill>
              <a:effectLst/>
              <a:uLnTx/>
              <a:uFillTx/>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4000" b="0" i="0" u="none" strike="noStrike" kern="1200" cap="none" spc="0" normalizeH="0" baseline="0" noProof="0" dirty="0">
              <a:ln>
                <a:noFill/>
              </a:ln>
              <a:solidFill>
                <a:sysClr val="windowText" lastClr="000000"/>
              </a:solidFill>
              <a:effectLst/>
              <a:uLnTx/>
              <a:uFillTx/>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4000" b="0" i="0" u="none" strike="noStrike" kern="1200" cap="none" spc="0" normalizeH="0" baseline="0" noProof="0" dirty="0">
              <a:ln>
                <a:noFill/>
              </a:ln>
              <a:solidFill>
                <a:sysClr val="windowText" lastClr="000000"/>
              </a:solidFill>
              <a:effectLst/>
              <a:uLnTx/>
              <a:uFillTx/>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4000" b="0" i="0" u="none" strike="noStrike" kern="1200" cap="none" spc="0" normalizeH="0" baseline="0" noProof="0" dirty="0">
              <a:ln>
                <a:noFill/>
              </a:ln>
              <a:solidFill>
                <a:sysClr val="windowText" lastClr="000000"/>
              </a:solidFill>
              <a:effectLst/>
              <a:uLnTx/>
              <a:uFillTx/>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lang="ru-RU" sz="4000" dirty="0">
              <a:solidFill>
                <a:sysClr val="windowText" lastClr="000000"/>
              </a:solidFill>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4000" b="0" i="0" u="none" strike="noStrike" kern="1200" cap="none" spc="0" normalizeH="0" baseline="0" noProof="0" dirty="0">
              <a:ln>
                <a:noFill/>
              </a:ln>
              <a:solidFill>
                <a:sysClr val="windowText" lastClr="000000"/>
              </a:solidFill>
              <a:effectLst/>
              <a:uLnTx/>
              <a:uFillTx/>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4000" b="1" i="0" u="none" strike="noStrike" kern="1200" cap="none" spc="0" normalizeH="0" baseline="0" noProof="0" dirty="0" smtClean="0">
              <a:ln>
                <a:noFill/>
              </a:ln>
              <a:solidFill>
                <a:sysClr val="windowText" lastClr="000000"/>
              </a:solidFill>
              <a:effectLst/>
              <a:uLnTx/>
              <a:uFillTx/>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1" i="0" u="none" strike="noStrike" kern="1200" cap="none" spc="0" normalizeH="0" baseline="0" noProof="0" dirty="0" smtClean="0">
                <a:ln>
                  <a:noFill/>
                </a:ln>
                <a:solidFill>
                  <a:sysClr val="windowText" lastClr="000000"/>
                </a:solidFill>
                <a:effectLst/>
                <a:uLnTx/>
                <a:uFillTx/>
              </a:rPr>
              <a:t>II</a:t>
            </a:r>
            <a:r>
              <a:rPr kumimoji="0" lang="ru-RU" sz="4000" b="1" i="0" u="none" strike="noStrike" kern="1200" cap="none" spc="0" normalizeH="0" baseline="0" noProof="0" dirty="0">
                <a:ln>
                  <a:noFill/>
                </a:ln>
                <a:solidFill>
                  <a:sysClr val="windowText" lastClr="000000"/>
                </a:solidFill>
                <a:effectLst/>
                <a:uLnTx/>
                <a:uFillTx/>
              </a:rPr>
              <a:t>. Синтез.</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ysClr val="windowText" lastClr="000000"/>
                </a:solidFill>
                <a:effectLst/>
                <a:uLnTx/>
                <a:uFillTx/>
              </a:rPr>
              <a:t>Ж. Использование ресурсов.</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ysClr val="windowText" lastClr="000000"/>
                </a:solidFill>
                <a:effectLst/>
                <a:uLnTx/>
                <a:uFillTx/>
              </a:rPr>
              <a:t>З. </a:t>
            </a:r>
            <a:r>
              <a:rPr kumimoji="0" lang="ru-RU" sz="4000" b="0" i="0" u="none" strike="noStrike" kern="1200" cap="none" spc="0" normalizeH="0" baseline="0" noProof="0" dirty="0">
                <a:ln>
                  <a:noFill/>
                </a:ln>
                <a:solidFill>
                  <a:srgbClr val="00B050"/>
                </a:solidFill>
                <a:effectLst/>
                <a:uLnTx/>
                <a:uFillTx/>
              </a:rPr>
              <a:t>Использование аналогий.</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ysClr val="windowText" lastClr="000000"/>
                </a:solidFill>
                <a:effectLst/>
                <a:uLnTx/>
                <a:uFillTx/>
              </a:rPr>
              <a:t>И. </a:t>
            </a:r>
            <a:r>
              <a:rPr kumimoji="0" lang="ru-RU" sz="4000" b="0" i="0" u="none" strike="noStrike" kern="1200" cap="none" spc="0" normalizeH="0" baseline="0" noProof="0" dirty="0">
                <a:ln>
                  <a:noFill/>
                </a:ln>
                <a:solidFill>
                  <a:srgbClr val="92D050"/>
                </a:solidFill>
                <a:effectLst/>
                <a:uLnTx/>
                <a:uFillTx/>
              </a:rPr>
              <a:t>Гибкость (способность генерировать большое количество разнообразных идей).</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ysClr val="windowText" lastClr="000000"/>
                </a:solidFill>
                <a:effectLst/>
                <a:uLnTx/>
                <a:uFillTx/>
              </a:rPr>
              <a:t>К. Применение приемов разрешения противоречий.</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4000" b="1" i="0" u="none" strike="noStrike" kern="1200" cap="none" spc="0" normalizeH="0" baseline="0" noProof="0" dirty="0">
              <a:ln>
                <a:noFill/>
              </a:ln>
              <a:solidFill>
                <a:sysClr val="windowText" lastClr="000000"/>
              </a:solidFill>
              <a:effectLst/>
              <a:uLnTx/>
              <a:uFillTx/>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1" i="0" u="none" strike="noStrike" kern="1200" cap="none" spc="0" normalizeH="0" baseline="0" noProof="0" dirty="0">
                <a:ln>
                  <a:noFill/>
                </a:ln>
                <a:solidFill>
                  <a:sysClr val="windowText" lastClr="000000"/>
                </a:solidFill>
                <a:effectLst/>
                <a:uLnTx/>
                <a:uFillTx/>
              </a:rPr>
              <a:t>III. Оценка.</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ysClr val="windowText" lastClr="000000"/>
                </a:solidFill>
                <a:effectLst/>
                <a:uLnTx/>
                <a:uFillTx/>
              </a:rPr>
              <a:t>Л. </a:t>
            </a:r>
            <a:r>
              <a:rPr kumimoji="0" lang="ru-RU" sz="4000" b="0" i="0" u="none" strike="noStrike" kern="1200" cap="none" spc="0" normalizeH="0" baseline="0" noProof="0" dirty="0">
                <a:ln>
                  <a:noFill/>
                </a:ln>
                <a:solidFill>
                  <a:srgbClr val="00B050"/>
                </a:solidFill>
                <a:effectLst/>
                <a:uLnTx/>
                <a:uFillTx/>
              </a:rPr>
              <a:t>Чувствительность к разрешению противоречий.</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rgbClr val="92D050"/>
                </a:solidFill>
                <a:effectLst/>
                <a:uLnTx/>
                <a:uFillTx/>
              </a:rPr>
              <a:t>М. Критичность.</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rgbClr val="92D050"/>
                </a:solidFill>
                <a:effectLst/>
                <a:uLnTx/>
                <a:uFillTx/>
              </a:rPr>
              <a:t>Н. Оригинальность.</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4000" b="0" i="0" u="none" strike="noStrike" kern="1200" cap="none" spc="0" normalizeH="0" baseline="0" noProof="0" dirty="0">
                <a:ln>
                  <a:noFill/>
                </a:ln>
                <a:solidFill>
                  <a:sysClr val="windowText" lastClr="000000"/>
                </a:solidFill>
                <a:effectLst/>
                <a:uLnTx/>
                <a:uFillTx/>
                <a:latin typeface="Lucida Sans Unicode"/>
              </a:rPr>
              <a:t> </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endParaRPr kumimoji="0" lang="ru-RU" sz="2700" b="0" i="0" u="none" strike="noStrike" kern="1200" cap="none" spc="0" normalizeH="0" baseline="0" noProof="0" dirty="0">
              <a:ln>
                <a:noFill/>
              </a:ln>
              <a:solidFill>
                <a:sysClr val="windowText" lastClr="000000"/>
              </a:solidFill>
              <a:effectLst/>
              <a:uLnTx/>
              <a:uFillTx/>
              <a:latin typeface="Lucida Sans Unicode"/>
              <a:ea typeface="+mn-ea"/>
              <a:cs typeface="+mn-cs"/>
            </a:endParaRP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300" y="3931717"/>
            <a:ext cx="4104456" cy="2158115"/>
          </a:xfrm>
          <a:prstGeom prst="rect">
            <a:avLst/>
          </a:prstGeom>
          <a:noFill/>
          <a:ln w="9525">
            <a:solidFill>
              <a:schemeClr val="bg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0901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330" y="4605"/>
            <a:ext cx="4372751" cy="523220"/>
          </a:xfrm>
          <a:prstGeom prst="rect">
            <a:avLst/>
          </a:prstGeom>
          <a:noFill/>
        </p:spPr>
        <p:txBody>
          <a:bodyPr wrap="square" rtlCol="0">
            <a:spAutoFit/>
          </a:bodyPr>
          <a:lstStyle/>
          <a:p>
            <a:r>
              <a:rPr lang="ru-RU" sz="2800" dirty="0" smtClean="0">
                <a:solidFill>
                  <a:srgbClr val="FFFFFF"/>
                </a:solidFill>
              </a:rPr>
              <a:t>Домашнее задание</a:t>
            </a:r>
            <a:endParaRPr lang="ru-RU" sz="2800"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18364" y="900752"/>
            <a:ext cx="8789158" cy="3046988"/>
          </a:xfrm>
          <a:prstGeom prst="rect">
            <a:avLst/>
          </a:prstGeom>
          <a:noFill/>
        </p:spPr>
        <p:txBody>
          <a:bodyPr wrap="square" rtlCol="0">
            <a:spAutoFit/>
          </a:bodyPr>
          <a:lstStyle/>
          <a:p>
            <a:pPr marL="342900" indent="-342900" algn="just">
              <a:buAutoNum type="arabicPeriod"/>
            </a:pPr>
            <a:r>
              <a:rPr lang="ru-RU" sz="2400" dirty="0" smtClean="0"/>
              <a:t>У Вас есть название для рассказа или мультфильма (символическая аналогия). Используйте методику «Сказки с противоречиями» для развития сюжета. Для получения первоначальной идеи можно использовать результаты Вашей работы по Морф-анализу и МФО. Можно использовать эпизоды, придуманные в упражнении «Точка зрения» и любые идеи, полученные с помощью других методов создания сказок.</a:t>
            </a:r>
          </a:p>
        </p:txBody>
      </p:sp>
    </p:spTree>
    <p:extLst>
      <p:ext uri="{BB962C8B-B14F-4D97-AF65-F5344CB8AC3E}">
        <p14:creationId xmlns:p14="http://schemas.microsoft.com/office/powerpoint/2010/main" val="75875379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0994" name="Группа 7"/>
          <p:cNvGrpSpPr>
            <a:grpSpLocks/>
          </p:cNvGrpSpPr>
          <p:nvPr/>
        </p:nvGrpSpPr>
        <p:grpSpPr bwMode="auto">
          <a:xfrm>
            <a:off x="892175" y="676275"/>
            <a:ext cx="7504113" cy="5629275"/>
            <a:chOff x="892507" y="675991"/>
            <a:chExt cx="7504113" cy="5629275"/>
          </a:xfrm>
        </p:grpSpPr>
        <p:pic>
          <p:nvPicPr>
            <p:cNvPr id="340995" name="Picture 4" descr="http://900igr.net/datas/geometrija/Prizma/0012-012-Spasibo-za-vnimani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92507" y="675991"/>
              <a:ext cx="7504113" cy="5629275"/>
            </a:xfrm>
            <a:prstGeom prst="rect">
              <a:avLst/>
            </a:prstGeom>
            <a:noFill/>
            <a:ln w="9525">
              <a:noFill/>
              <a:miter lim="800000"/>
              <a:headEnd/>
              <a:tailEnd/>
            </a:ln>
          </p:spPr>
        </p:pic>
        <p:pic>
          <p:nvPicPr>
            <p:cNvPr id="34099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47748" y="5163023"/>
              <a:ext cx="5138737" cy="1122363"/>
            </a:xfrm>
            <a:prstGeom prst="rect">
              <a:avLst/>
            </a:prstGeom>
            <a:noFill/>
            <a:ln w="12700" algn="ctr">
              <a:noFill/>
              <a:miter lim="800000"/>
              <a:headEnd/>
              <a:tailEnd/>
            </a:ln>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330" y="4605"/>
            <a:ext cx="4372751" cy="523220"/>
          </a:xfrm>
          <a:prstGeom prst="rect">
            <a:avLst/>
          </a:prstGeom>
          <a:noFill/>
        </p:spPr>
        <p:txBody>
          <a:bodyPr wrap="square" rtlCol="0">
            <a:spAutoFit/>
          </a:bodyPr>
          <a:lstStyle/>
          <a:p>
            <a:r>
              <a:rPr lang="ru-RU" sz="2800" dirty="0" smtClean="0">
                <a:solidFill>
                  <a:srgbClr val="FFFFFF"/>
                </a:solidFill>
              </a:rPr>
              <a:t>Домашнее задание</a:t>
            </a:r>
            <a:endParaRPr lang="ru-RU" sz="2800"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18364" y="900752"/>
            <a:ext cx="8789158" cy="5201424"/>
          </a:xfrm>
          <a:prstGeom prst="rect">
            <a:avLst/>
          </a:prstGeom>
          <a:noFill/>
        </p:spPr>
        <p:txBody>
          <a:bodyPr wrap="square" rtlCol="0">
            <a:spAutoFit/>
          </a:bodyPr>
          <a:lstStyle/>
          <a:p>
            <a:pPr marL="342900" indent="-342900" algn="just">
              <a:buAutoNum type="arabicPeriod"/>
            </a:pPr>
            <a:r>
              <a:rPr lang="ru-RU" sz="2000" dirty="0" smtClean="0"/>
              <a:t>Фантастическое вычитание. Выберите любой объект (можно то же, что использовался для метода «Точка зрения»). Представьте, что он исчез (его не изобрели). Как это отразится на окружающем мире? Используйте системный оператор для выявления взаимосвязей. Сначала постройте системный оператор для этой системы, а затем рассматривайте полученные взаимосвязи. В экранах будущего возможна замена выбранного объекта на какие-то другие, способные выполнять те же функции.</a:t>
            </a:r>
          </a:p>
          <a:p>
            <a:pPr marL="342900" indent="-342900" algn="just">
              <a:buAutoNum type="arabicPeriod"/>
            </a:pPr>
            <a:r>
              <a:rPr lang="ru-RU" sz="2000" dirty="0" smtClean="0"/>
              <a:t>Предложите сувенир или аксессуар (можно предложить дополнительные функции или дизайн) к вашему объекту, используя морфологическую таблицу. </a:t>
            </a:r>
          </a:p>
          <a:p>
            <a:pPr marL="342900" indent="-342900" algn="just">
              <a:buAutoNum type="arabicPeriod"/>
            </a:pPr>
            <a:r>
              <a:rPr lang="ru-RU" sz="2000" dirty="0" smtClean="0"/>
              <a:t>Получите идею необычного применения вашего объекта, используя МФО.</a:t>
            </a:r>
          </a:p>
          <a:p>
            <a:pPr marL="342900" indent="-342900" algn="just">
              <a:buAutoNum type="arabicPeriod"/>
            </a:pPr>
            <a:endParaRPr lang="ru-RU" sz="2000" dirty="0"/>
          </a:p>
          <a:p>
            <a:pPr marL="342900" indent="-342900" algn="just">
              <a:buAutoNum type="arabicPeriod"/>
            </a:pPr>
            <a:r>
              <a:rPr lang="ru-RU" sz="2000" dirty="0" smtClean="0"/>
              <a:t>Придумать название рассказа или фильма (мультфильма) для вашего объекта, используя </a:t>
            </a:r>
            <a:r>
              <a:rPr lang="ru-RU" sz="2000" smtClean="0"/>
              <a:t>символическую аналогию.</a:t>
            </a:r>
            <a:endParaRPr lang="ru-RU" sz="2000" dirty="0"/>
          </a:p>
        </p:txBody>
      </p:sp>
    </p:spTree>
    <p:extLst>
      <p:ext uri="{BB962C8B-B14F-4D97-AF65-F5344CB8AC3E}">
        <p14:creationId xmlns:p14="http://schemas.microsoft.com/office/powerpoint/2010/main" val="75875379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330" y="4605"/>
            <a:ext cx="4372751" cy="523220"/>
          </a:xfrm>
          <a:prstGeom prst="rect">
            <a:avLst/>
          </a:prstGeom>
          <a:noFill/>
        </p:spPr>
        <p:txBody>
          <a:bodyPr wrap="square" rtlCol="0">
            <a:spAutoFit/>
          </a:bodyPr>
          <a:lstStyle/>
          <a:p>
            <a:r>
              <a:rPr lang="ru-RU" sz="2800" dirty="0" smtClean="0">
                <a:solidFill>
                  <a:srgbClr val="FFFFFF"/>
                </a:solidFill>
              </a:rPr>
              <a:t>Домашнее задание</a:t>
            </a:r>
            <a:endParaRPr lang="ru-RU" sz="2800"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18364" y="900752"/>
            <a:ext cx="8789158" cy="2246769"/>
          </a:xfrm>
          <a:prstGeom prst="rect">
            <a:avLst/>
          </a:prstGeom>
          <a:noFill/>
        </p:spPr>
        <p:txBody>
          <a:bodyPr wrap="square" rtlCol="0">
            <a:spAutoFit/>
          </a:bodyPr>
          <a:lstStyle/>
          <a:p>
            <a:pPr algn="just"/>
            <a:r>
              <a:rPr lang="ru-RU" sz="2800" dirty="0" smtClean="0"/>
              <a:t>Метод «Точка зрения», Морфологический анализ</a:t>
            </a:r>
            <a:r>
              <a:rPr lang="ru-RU" sz="2800" dirty="0"/>
              <a:t>,</a:t>
            </a:r>
            <a:r>
              <a:rPr lang="ru-RU" sz="2800" dirty="0" smtClean="0"/>
              <a:t> МФО – методы, которые позволяют получить много разных идей. И у всех стало неплохо получаться. Следующие шаги – это придумывание сюжета. Попробуем!</a:t>
            </a:r>
            <a:endParaRPr lang="ru-RU" sz="2800" dirty="0"/>
          </a:p>
        </p:txBody>
      </p:sp>
    </p:spTree>
    <p:extLst>
      <p:ext uri="{BB962C8B-B14F-4D97-AF65-F5344CB8AC3E}">
        <p14:creationId xmlns:p14="http://schemas.microsoft.com/office/powerpoint/2010/main" val="274041566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0788" y="5517232"/>
            <a:ext cx="8229600" cy="504056"/>
          </a:xfrm>
        </p:spPr>
        <p:txBody>
          <a:bodyPr/>
          <a:lstStyle/>
          <a:p>
            <a:pPr marL="109728" indent="0">
              <a:buNone/>
            </a:pPr>
            <a:r>
              <a:rPr lang="ru-RU" dirty="0"/>
              <a:t>Наш мир становится похож на сказку</a:t>
            </a:r>
          </a:p>
          <a:p>
            <a:pPr marL="109728" indent="0">
              <a:buNone/>
            </a:pPr>
            <a:endParaRPr lang="ru-RU" dirty="0"/>
          </a:p>
        </p:txBody>
      </p:sp>
      <p:sp>
        <p:nvSpPr>
          <p:cNvPr id="5" name="Заголовок 4"/>
          <p:cNvSpPr>
            <a:spLocks noGrp="1"/>
          </p:cNvSpPr>
          <p:nvPr>
            <p:ph type="title"/>
          </p:nvPr>
        </p:nvSpPr>
        <p:spPr/>
        <p:txBody>
          <a:bodyPr/>
          <a:lstStyle/>
          <a:p>
            <a:r>
              <a:rPr lang="ru-RU" dirty="0" smtClean="0"/>
              <a:t>РТВ: методы создания сказочных сюжетов</a:t>
            </a:r>
            <a:endParaRPr lang="ru-RU" dirty="0"/>
          </a:p>
        </p:txBody>
      </p:sp>
      <p:grpSp>
        <p:nvGrpSpPr>
          <p:cNvPr id="6" name="Группа 5"/>
          <p:cNvGrpSpPr/>
          <p:nvPr/>
        </p:nvGrpSpPr>
        <p:grpSpPr>
          <a:xfrm>
            <a:off x="228600" y="1196752"/>
            <a:ext cx="4991472" cy="1691986"/>
            <a:chOff x="228600" y="1051214"/>
            <a:chExt cx="5562600" cy="2190750"/>
          </a:xfrm>
        </p:grpSpPr>
        <p:pic>
          <p:nvPicPr>
            <p:cNvPr id="7" name="Picture 9" descr="Capogi%20ckorohod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536700"/>
              <a:ext cx="3352800" cy="1206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prod1_88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00450" y="1051214"/>
              <a:ext cx="2190750" cy="2190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Группа 8"/>
          <p:cNvGrpSpPr/>
          <p:nvPr/>
        </p:nvGrpSpPr>
        <p:grpSpPr>
          <a:xfrm>
            <a:off x="304800" y="3068960"/>
            <a:ext cx="5334000" cy="2225675"/>
            <a:chOff x="304800" y="3648075"/>
            <a:chExt cx="5334000" cy="2225675"/>
          </a:xfrm>
        </p:grpSpPr>
        <p:pic>
          <p:nvPicPr>
            <p:cNvPr id="10" name="Picture 15" descr="i?id=60825242-67-72&amp;n=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3657600"/>
              <a:ext cx="3124200" cy="2216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7" descr="512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19475" y="3648075"/>
              <a:ext cx="2219325" cy="22193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Группа 11"/>
          <p:cNvGrpSpPr/>
          <p:nvPr/>
        </p:nvGrpSpPr>
        <p:grpSpPr>
          <a:xfrm>
            <a:off x="5940152" y="1201588"/>
            <a:ext cx="2743200" cy="3811588"/>
            <a:chOff x="6096000" y="1841500"/>
            <a:chExt cx="2743200" cy="3811588"/>
          </a:xfrm>
        </p:grpSpPr>
        <p:pic>
          <p:nvPicPr>
            <p:cNvPr id="13" name="Picture 19" descr="c58ba5932cb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96000" y="1841500"/>
              <a:ext cx="2743200" cy="2044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1" descr="IMGP453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0" y="3886200"/>
              <a:ext cx="2743200" cy="17668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738102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t>РТВ: методы создания сказочных сюжетов</a:t>
            </a:r>
            <a:endParaRPr lang="ru-RU" dirty="0"/>
          </a:p>
        </p:txBody>
      </p:sp>
      <p:pic>
        <p:nvPicPr>
          <p:cNvPr id="26627"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585621" y="980728"/>
            <a:ext cx="7723110" cy="502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123"/>
          <p:cNvSpPr>
            <a:spLocks noChangeShapeType="1"/>
          </p:cNvSpPr>
          <p:nvPr/>
        </p:nvSpPr>
        <p:spPr bwMode="auto">
          <a:xfrm flipH="1">
            <a:off x="2267744" y="2348880"/>
            <a:ext cx="0" cy="4320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 name="Line 123"/>
          <p:cNvSpPr>
            <a:spLocks noChangeShapeType="1"/>
          </p:cNvSpPr>
          <p:nvPr/>
        </p:nvSpPr>
        <p:spPr bwMode="auto">
          <a:xfrm>
            <a:off x="5369775" y="234888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 name="Line 123"/>
          <p:cNvSpPr>
            <a:spLocks noChangeShapeType="1"/>
          </p:cNvSpPr>
          <p:nvPr/>
        </p:nvSpPr>
        <p:spPr bwMode="auto">
          <a:xfrm>
            <a:off x="7487577" y="234888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 name="Line 123"/>
          <p:cNvSpPr>
            <a:spLocks noChangeShapeType="1"/>
          </p:cNvSpPr>
          <p:nvPr/>
        </p:nvSpPr>
        <p:spPr bwMode="auto">
          <a:xfrm>
            <a:off x="2339752" y="4005064"/>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3" name="Line 123"/>
          <p:cNvSpPr>
            <a:spLocks noChangeShapeType="1"/>
          </p:cNvSpPr>
          <p:nvPr/>
        </p:nvSpPr>
        <p:spPr bwMode="auto">
          <a:xfrm>
            <a:off x="5364088" y="4005064"/>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 name="Line 123"/>
          <p:cNvSpPr>
            <a:spLocks noChangeShapeType="1"/>
          </p:cNvSpPr>
          <p:nvPr/>
        </p:nvSpPr>
        <p:spPr bwMode="auto">
          <a:xfrm>
            <a:off x="7452320" y="4005064"/>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5" name="Line 130"/>
          <p:cNvSpPr>
            <a:spLocks noChangeShapeType="1"/>
          </p:cNvSpPr>
          <p:nvPr/>
        </p:nvSpPr>
        <p:spPr bwMode="auto">
          <a:xfrm>
            <a:off x="4051176" y="1772816"/>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6" name="Line 130"/>
          <p:cNvSpPr>
            <a:spLocks noChangeShapeType="1"/>
          </p:cNvSpPr>
          <p:nvPr/>
        </p:nvSpPr>
        <p:spPr bwMode="auto">
          <a:xfrm>
            <a:off x="6444208" y="1700808"/>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 name="Line 130"/>
          <p:cNvSpPr>
            <a:spLocks noChangeShapeType="1"/>
          </p:cNvSpPr>
          <p:nvPr/>
        </p:nvSpPr>
        <p:spPr bwMode="auto">
          <a:xfrm>
            <a:off x="4495800" y="23622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 name="Line 130"/>
          <p:cNvSpPr>
            <a:spLocks noChangeShapeType="1"/>
          </p:cNvSpPr>
          <p:nvPr/>
        </p:nvSpPr>
        <p:spPr bwMode="auto">
          <a:xfrm>
            <a:off x="6444208" y="3356992"/>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 name="Line 130"/>
          <p:cNvSpPr>
            <a:spLocks noChangeShapeType="1"/>
          </p:cNvSpPr>
          <p:nvPr/>
        </p:nvSpPr>
        <p:spPr bwMode="auto">
          <a:xfrm>
            <a:off x="4038600" y="3356992"/>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0" name="Line 130"/>
          <p:cNvSpPr>
            <a:spLocks noChangeShapeType="1"/>
          </p:cNvSpPr>
          <p:nvPr/>
        </p:nvSpPr>
        <p:spPr bwMode="auto">
          <a:xfrm>
            <a:off x="6444208" y="5137858"/>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1" name="Line 130"/>
          <p:cNvSpPr>
            <a:spLocks noChangeShapeType="1"/>
          </p:cNvSpPr>
          <p:nvPr/>
        </p:nvSpPr>
        <p:spPr bwMode="auto">
          <a:xfrm>
            <a:off x="4038600" y="5157192"/>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5375775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184223642"/>
              </p:ext>
            </p:extLst>
          </p:nvPr>
        </p:nvGraphicFramePr>
        <p:xfrm>
          <a:off x="457200" y="1143000"/>
          <a:ext cx="8229600" cy="516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Заголовок 4"/>
          <p:cNvSpPr>
            <a:spLocks noGrp="1"/>
          </p:cNvSpPr>
          <p:nvPr>
            <p:ph type="title"/>
          </p:nvPr>
        </p:nvSpPr>
        <p:spPr/>
        <p:txBody>
          <a:bodyPr/>
          <a:lstStyle/>
          <a:p>
            <a:r>
              <a:rPr lang="ru-RU" dirty="0" smtClean="0"/>
              <a:t>РТВ: методы создания сказочных сюжетов</a:t>
            </a:r>
            <a:endParaRPr lang="ru-RU" dirty="0"/>
          </a:p>
        </p:txBody>
      </p:sp>
      <p:sp>
        <p:nvSpPr>
          <p:cNvPr id="7" name="Скругленный прямоугольник 5"/>
          <p:cNvSpPr>
            <a:spLocks noChangeArrowheads="1"/>
          </p:cNvSpPr>
          <p:nvPr/>
        </p:nvSpPr>
        <p:spPr bwMode="auto">
          <a:xfrm>
            <a:off x="489594" y="908720"/>
            <a:ext cx="7970838" cy="1872208"/>
          </a:xfrm>
          <a:prstGeom prst="roundRect">
            <a:avLst>
              <a:gd name="adj" fmla="val 29569"/>
            </a:avLst>
          </a:prstGeom>
          <a:noFill/>
          <a:ln w="50800" algn="ctr">
            <a:solidFill>
              <a:schemeClr val="accent2"/>
            </a:solidFill>
            <a:round/>
            <a:headEnd/>
            <a:tailEnd/>
          </a:ln>
        </p:spPr>
        <p:txBody>
          <a:bodyPr lIns="0" tIns="0" rIns="0" bIns="0"/>
          <a:lstStyle/>
          <a:p>
            <a:pPr marL="233363" indent="-233363"/>
            <a:endParaRPr lang="ru-RU"/>
          </a:p>
        </p:txBody>
      </p:sp>
    </p:spTree>
    <p:extLst>
      <p:ext uri="{BB962C8B-B14F-4D97-AF65-F5344CB8AC3E}">
        <p14:creationId xmlns:p14="http://schemas.microsoft.com/office/powerpoint/2010/main" val="414580938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PPT Template NEW">
  <a:themeElements>
    <a:clrScheme name="">
      <a:dk1>
        <a:srgbClr val="000000"/>
      </a:dk1>
      <a:lt1>
        <a:srgbClr val="FFFFFF"/>
      </a:lt1>
      <a:dk2>
        <a:srgbClr val="FFFFFF"/>
      </a:dk2>
      <a:lt2>
        <a:srgbClr val="76767C"/>
      </a:lt2>
      <a:accent1>
        <a:srgbClr val="9DB78B"/>
      </a:accent1>
      <a:accent2>
        <a:srgbClr val="5C6F6A"/>
      </a:accent2>
      <a:accent3>
        <a:srgbClr val="FFFFFF"/>
      </a:accent3>
      <a:accent4>
        <a:srgbClr val="000000"/>
      </a:accent4>
      <a:accent5>
        <a:srgbClr val="CCD8C4"/>
      </a:accent5>
      <a:accent6>
        <a:srgbClr val="53645F"/>
      </a:accent6>
      <a:hlink>
        <a:srgbClr val="496D77"/>
      </a:hlink>
      <a:folHlink>
        <a:srgbClr val="EFBC35"/>
      </a:folHlink>
    </a:clrScheme>
    <a:fontScheme name="PPT Template NEW">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233363" marR="0" indent="-233363" algn="ctr" defTabSz="914400" rtl="0" eaLnBrk="1" fontAlgn="base" latinLnBrk="0" hangingPunct="1">
          <a:lnSpc>
            <a:spcPct val="100000"/>
          </a:lnSpc>
          <a:spcBef>
            <a:spcPct val="15000"/>
          </a:spcBef>
          <a:spcAft>
            <a:spcPct val="0"/>
          </a:spcAft>
          <a:buClr>
            <a:srgbClr val="993300"/>
          </a:buClr>
          <a:buSzTx/>
          <a:buFontTx/>
          <a:buNone/>
          <a:tabLst/>
          <a:defRPr kumimoji="0" lang="en-GB"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233363" marR="0" indent="-233363" algn="ctr" defTabSz="914400" rtl="0" eaLnBrk="1" fontAlgn="base" latinLnBrk="0" hangingPunct="1">
          <a:lnSpc>
            <a:spcPct val="100000"/>
          </a:lnSpc>
          <a:spcBef>
            <a:spcPct val="15000"/>
          </a:spcBef>
          <a:spcAft>
            <a:spcPct val="0"/>
          </a:spcAft>
          <a:buClr>
            <a:srgbClr val="993300"/>
          </a:buClr>
          <a:buSzTx/>
          <a:buFontTx/>
          <a:buNone/>
          <a:tabLst/>
          <a:defRPr kumimoji="0" lang="en-GB" sz="1200" b="0" i="0" u="none" strike="noStrike" cap="none" normalizeH="0" baseline="0" smtClean="0">
            <a:ln>
              <a:noFill/>
            </a:ln>
            <a:solidFill>
              <a:schemeClr val="tx1"/>
            </a:solidFill>
            <a:effectLst/>
            <a:latin typeface="Arial" charset="0"/>
          </a:defRPr>
        </a:defPPr>
      </a:lstStyle>
    </a:lnDef>
  </a:objectDefaults>
  <a:extraClrSchemeLst>
    <a:extraClrScheme>
      <a:clrScheme name="PPT Template 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mplate 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mplate 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mplate 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mplate 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mplate 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mplate N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mplate 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mplate 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mplate 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mplate 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mplate 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PT Template NEW 13">
        <a:dk1>
          <a:srgbClr val="000000"/>
        </a:dk1>
        <a:lt1>
          <a:srgbClr val="FFFFFF"/>
        </a:lt1>
        <a:dk2>
          <a:srgbClr val="000000"/>
        </a:dk2>
        <a:lt2>
          <a:srgbClr val="969696"/>
        </a:lt2>
        <a:accent1>
          <a:srgbClr val="CC6600"/>
        </a:accent1>
        <a:accent2>
          <a:srgbClr val="000066"/>
        </a:accent2>
        <a:accent3>
          <a:srgbClr val="FFFFFF"/>
        </a:accent3>
        <a:accent4>
          <a:srgbClr val="000000"/>
        </a:accent4>
        <a:accent5>
          <a:srgbClr val="E2B8AA"/>
        </a:accent5>
        <a:accent6>
          <a:srgbClr val="00005C"/>
        </a:accent6>
        <a:hlink>
          <a:srgbClr val="808000"/>
        </a:hlink>
        <a:folHlink>
          <a:srgbClr val="4D4D4D"/>
        </a:folHlink>
      </a:clrScheme>
      <a:clrMap bg1="lt1" tx1="dk1" bg2="lt2" tx2="dk2" accent1="accent1" accent2="accent2" accent3="accent3" accent4="accent4" accent5="accent5" accent6="accent6" hlink="hlink" folHlink="folHlink"/>
    </a:extraClrScheme>
    <a:extraClrScheme>
      <a:clrScheme name="PPT Template NEW 14">
        <a:dk1>
          <a:srgbClr val="000000"/>
        </a:dk1>
        <a:lt1>
          <a:srgbClr val="FFFFFF"/>
        </a:lt1>
        <a:dk2>
          <a:srgbClr val="000000"/>
        </a:dk2>
        <a:lt2>
          <a:srgbClr val="969696"/>
        </a:lt2>
        <a:accent1>
          <a:srgbClr val="994D22"/>
        </a:accent1>
        <a:accent2>
          <a:srgbClr val="000066"/>
        </a:accent2>
        <a:accent3>
          <a:srgbClr val="FFFFFF"/>
        </a:accent3>
        <a:accent4>
          <a:srgbClr val="000000"/>
        </a:accent4>
        <a:accent5>
          <a:srgbClr val="CAB2AB"/>
        </a:accent5>
        <a:accent6>
          <a:srgbClr val="00005C"/>
        </a:accent6>
        <a:hlink>
          <a:srgbClr val="808000"/>
        </a:hlink>
        <a:folHlink>
          <a:srgbClr val="4D4D4D"/>
        </a:folHlink>
      </a:clrScheme>
      <a:clrMap bg1="lt1" tx1="dk1" bg2="lt2" tx2="dk2" accent1="accent1" accent2="accent2" accent3="accent3" accent4="accent4" accent5="accent5" accent6="accent6" hlink="hlink" folHlink="folHlink"/>
    </a:extraClrScheme>
    <a:extraClrScheme>
      <a:clrScheme name="PPT Template NEW 15">
        <a:dk1>
          <a:srgbClr val="000000"/>
        </a:dk1>
        <a:lt1>
          <a:srgbClr val="FFFFFF"/>
        </a:lt1>
        <a:dk2>
          <a:srgbClr val="000000"/>
        </a:dk2>
        <a:lt2>
          <a:srgbClr val="969696"/>
        </a:lt2>
        <a:accent1>
          <a:srgbClr val="994D22"/>
        </a:accent1>
        <a:accent2>
          <a:srgbClr val="146068"/>
        </a:accent2>
        <a:accent3>
          <a:srgbClr val="FFFFFF"/>
        </a:accent3>
        <a:accent4>
          <a:srgbClr val="000000"/>
        </a:accent4>
        <a:accent5>
          <a:srgbClr val="CAB2AB"/>
        </a:accent5>
        <a:accent6>
          <a:srgbClr val="11565E"/>
        </a:accent6>
        <a:hlink>
          <a:srgbClr val="808000"/>
        </a:hlink>
        <a:folHlink>
          <a:srgbClr val="4D4D4D"/>
        </a:folHlink>
      </a:clrScheme>
      <a:clrMap bg1="lt1" tx1="dk1" bg2="lt2" tx2="dk2" accent1="accent1" accent2="accent2" accent3="accent3" accent4="accent4" accent5="accent5" accent6="accent6" hlink="hlink" folHlink="folHlink"/>
    </a:extraClrScheme>
    <a:extraClrScheme>
      <a:clrScheme name="PPT Template NEW 16">
        <a:dk1>
          <a:srgbClr val="000000"/>
        </a:dk1>
        <a:lt1>
          <a:srgbClr val="FFFFFF"/>
        </a:lt1>
        <a:dk2>
          <a:srgbClr val="FFFFFF"/>
        </a:dk2>
        <a:lt2>
          <a:srgbClr val="969696"/>
        </a:lt2>
        <a:accent1>
          <a:srgbClr val="994D22"/>
        </a:accent1>
        <a:accent2>
          <a:srgbClr val="146068"/>
        </a:accent2>
        <a:accent3>
          <a:srgbClr val="FFFFFF"/>
        </a:accent3>
        <a:accent4>
          <a:srgbClr val="000000"/>
        </a:accent4>
        <a:accent5>
          <a:srgbClr val="CAB2AB"/>
        </a:accent5>
        <a:accent6>
          <a:srgbClr val="11565E"/>
        </a:accent6>
        <a:hlink>
          <a:srgbClr val="808000"/>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51006</TotalTime>
  <Words>2908</Words>
  <Application>Microsoft Office PowerPoint</Application>
  <PresentationFormat>Экран (4:3)</PresentationFormat>
  <Paragraphs>285</Paragraphs>
  <Slides>43</Slides>
  <Notes>35</Notes>
  <HiddenSlides>0</HiddenSlides>
  <MMClips>0</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43</vt:i4>
      </vt:variant>
    </vt:vector>
  </HeadingPairs>
  <TitlesOfParts>
    <vt:vector size="44" baseType="lpstr">
      <vt:lpstr>PPT Template NEW</vt:lpstr>
      <vt:lpstr>Развитие Творческого Воображения (РТВ)</vt:lpstr>
      <vt:lpstr>Презентация PowerPoint</vt:lpstr>
      <vt:lpstr>Цель лекции</vt:lpstr>
      <vt:lpstr>Презентация PowerPoint</vt:lpstr>
      <vt:lpstr>Презентация PowerPoint</vt:lpstr>
      <vt:lpstr>Презентация PowerPoint</vt:lpstr>
      <vt:lpstr>РТВ: методы создания сказочных сюжетов</vt:lpstr>
      <vt:lpstr>РТВ: методы создания сказочных сюжетов</vt:lpstr>
      <vt:lpstr>РТВ: методы создания сказочных сюжетов</vt:lpstr>
      <vt:lpstr>РТВ: методы создания сказочных сюжетов                                          Сказки от слова «Почему?»</vt:lpstr>
      <vt:lpstr>РТВ: методы создания сказочных сюжетов                                          Сказки от слова «Почему?»</vt:lpstr>
      <vt:lpstr>РТВ: методы создания сказочных сюжетов                                          Сказки от слова «Почему?»</vt:lpstr>
      <vt:lpstr>РТВ: методы создания сказочных сюжетов                                          Сказки от слова «Почему?»</vt:lpstr>
      <vt:lpstr>РТВ: методы создания сказочных сюжетов                                                     «Салат из сказок»</vt:lpstr>
      <vt:lpstr>РТВ: методы создания сказочных сюжетов                                                     «Салат из сказок»</vt:lpstr>
      <vt:lpstr>РТВ: методы создания сказочных сюжетов                                                     «Бином фантазии»</vt:lpstr>
      <vt:lpstr>РТВ: методы создания сказочных сюжетов                                                     «Бином фантазии»</vt:lpstr>
      <vt:lpstr>РТВ: методы создания сказочных сюжетов                                                     «Бином фантазии»</vt:lpstr>
      <vt:lpstr>РТВ: методы создания сказочных сюжетов                                                     «Бином фантазии»</vt:lpstr>
      <vt:lpstr>РТВ: методы создания сказочных сюжетов</vt:lpstr>
      <vt:lpstr>РТВ: методы создания сказочных сюжетов                                                                  Оживление</vt:lpstr>
      <vt:lpstr>РТВ: методы создания сказочных сюжетов                                                                  Оживление</vt:lpstr>
      <vt:lpstr>РТВ: методы создания сказочных сюжетов                                                                  Оживление</vt:lpstr>
      <vt:lpstr>РТВ: методы создания сказочных сюжетов                                               «Испорченные» сказки</vt:lpstr>
      <vt:lpstr>РТВ: методы создания сказочных сюжетов                                               «Испорченные» сказки</vt:lpstr>
      <vt:lpstr>РТВ: методы создания сказочных сюжетов                                                      Сказки «наоборот»</vt:lpstr>
      <vt:lpstr>РТВ: методы создания сказочных сюжетов                                                      Сказки «наоборот»</vt:lpstr>
      <vt:lpstr>РТВ: методы создания сказочных сюжетов                                                      Сказки «наоборот»</vt:lpstr>
      <vt:lpstr>РТВ: методы создания сказочных сюжетов                                         Фантастическое вычитание</vt:lpstr>
      <vt:lpstr>РТВ: методы создания сказочных сюжетов                                         Фантастическое вычитание</vt:lpstr>
      <vt:lpstr>РТВ: методы создания сказочных сюжетов                                                              Карты Проппа</vt:lpstr>
      <vt:lpstr>РТВ: методы создания сказочных сюжетов                                                              Карты Проппа</vt:lpstr>
      <vt:lpstr>РТВ: методы создания сказочных сюжетов                                                              Карты Проппа</vt:lpstr>
      <vt:lpstr>РТВ: методы создания сказочных сюжетов                                           Сказки с противоречиями</vt:lpstr>
      <vt:lpstr>РТВ: методы создания сказочных сюжетов                                           Сказки с противоречиями</vt:lpstr>
      <vt:lpstr>РТВ: методы создания сказочных сюжетов                                           Сказки с противоречиями</vt:lpstr>
      <vt:lpstr>РТВ: методы создания сказочных сюжетов                                           Сказки с противоречиями</vt:lpstr>
      <vt:lpstr>Презентация PowerPoint</vt:lpstr>
      <vt:lpstr>Презентация PowerPoint</vt:lpstr>
      <vt:lpstr>Программа курса Развития Творческого Воображения</vt:lpstr>
      <vt:lpstr>Компоненты изобретательского мышления</vt:lpstr>
      <vt:lpstr>Презентация PowerPoint</vt:lpstr>
      <vt:lpstr>Презентация PowerPoint</vt:lpstr>
    </vt:vector>
  </TitlesOfParts>
  <Company>Алгоритм</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Центр инновацинно-технологического консалтинга «Алгоритм»</dc:title>
  <dc:creator>Герасимов О.М.</dc:creator>
  <cp:lastModifiedBy>User</cp:lastModifiedBy>
  <cp:revision>3809</cp:revision>
  <cp:lastPrinted>2018-04-20T14:12:46Z</cp:lastPrinted>
  <dcterms:created xsi:type="dcterms:W3CDTF">2006-01-09T16:17:19Z</dcterms:created>
  <dcterms:modified xsi:type="dcterms:W3CDTF">2019-12-17T09:34:49Z</dcterms:modified>
</cp:coreProperties>
</file>