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7"/>
  </p:notesMasterIdLst>
  <p:handoutMasterIdLst>
    <p:handoutMasterId r:id="rId48"/>
  </p:handoutMasterIdLst>
  <p:sldIdLst>
    <p:sldId id="4129" r:id="rId2"/>
    <p:sldId id="5225" r:id="rId3"/>
    <p:sldId id="3774" r:id="rId4"/>
    <p:sldId id="5473" r:id="rId5"/>
    <p:sldId id="5434" r:id="rId6"/>
    <p:sldId id="5435" r:id="rId7"/>
    <p:sldId id="5436" r:id="rId8"/>
    <p:sldId id="5437" r:id="rId9"/>
    <p:sldId id="5438" r:id="rId10"/>
    <p:sldId id="5439" r:id="rId11"/>
    <p:sldId id="5440" r:id="rId12"/>
    <p:sldId id="5441" r:id="rId13"/>
    <p:sldId id="5442" r:id="rId14"/>
    <p:sldId id="5443" r:id="rId15"/>
    <p:sldId id="5444" r:id="rId16"/>
    <p:sldId id="5445" r:id="rId17"/>
    <p:sldId id="5446" r:id="rId18"/>
    <p:sldId id="5447" r:id="rId19"/>
    <p:sldId id="5448" r:id="rId20"/>
    <p:sldId id="5449" r:id="rId21"/>
    <p:sldId id="5450" r:id="rId22"/>
    <p:sldId id="5451" r:id="rId23"/>
    <p:sldId id="5452" r:id="rId24"/>
    <p:sldId id="5453" r:id="rId25"/>
    <p:sldId id="5454" r:id="rId26"/>
    <p:sldId id="5455" r:id="rId27"/>
    <p:sldId id="5456" r:id="rId28"/>
    <p:sldId id="5457" r:id="rId29"/>
    <p:sldId id="5458" r:id="rId30"/>
    <p:sldId id="5459" r:id="rId31"/>
    <p:sldId id="5460" r:id="rId32"/>
    <p:sldId id="5461" r:id="rId33"/>
    <p:sldId id="5462" r:id="rId34"/>
    <p:sldId id="5463" r:id="rId35"/>
    <p:sldId id="5464" r:id="rId36"/>
    <p:sldId id="5465" r:id="rId37"/>
    <p:sldId id="5466" r:id="rId38"/>
    <p:sldId id="5467" r:id="rId39"/>
    <p:sldId id="5468" r:id="rId40"/>
    <p:sldId id="5469" r:id="rId41"/>
    <p:sldId id="5470" r:id="rId42"/>
    <p:sldId id="5471" r:id="rId43"/>
    <p:sldId id="5472" r:id="rId44"/>
    <p:sldId id="5377" r:id="rId45"/>
    <p:sldId id="4117" r:id="rId46"/>
  </p:sldIdLst>
  <p:sldSz cx="9144000" cy="6858000" type="screen4x3"/>
  <p:notesSz cx="6797675" cy="9926638"/>
  <p:defaultTextStyle>
    <a:defPPr>
      <a:defRPr lang="en-GB"/>
    </a:defPPr>
    <a:lvl1pPr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64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1617">
          <p15:clr>
            <a:srgbClr val="A4A3A4"/>
          </p15:clr>
        </p15:guide>
        <p15:guide id="4" orient="horz" pos="94">
          <p15:clr>
            <a:srgbClr val="A4A3A4"/>
          </p15:clr>
        </p15:guide>
        <p15:guide id="5" orient="horz" pos="4062">
          <p15:clr>
            <a:srgbClr val="A4A3A4"/>
          </p15:clr>
        </p15:guide>
        <p15:guide id="6" orient="horz" pos="1163">
          <p15:clr>
            <a:srgbClr val="A4A3A4"/>
          </p15:clr>
        </p15:guide>
        <p15:guide id="7" pos="5586">
          <p15:clr>
            <a:srgbClr val="A4A3A4"/>
          </p15:clr>
        </p15:guide>
        <p15:guide id="8" pos="225">
          <p15:clr>
            <a:srgbClr val="A4A3A4"/>
          </p15:clr>
        </p15:guide>
        <p15:guide id="9" pos="1237">
          <p15:clr>
            <a:srgbClr val="A4A3A4"/>
          </p15:clr>
        </p15:guide>
        <p15:guide id="10" pos="89">
          <p15:clr>
            <a:srgbClr val="A4A3A4"/>
          </p15:clr>
        </p15:guide>
        <p15:guide id="11" pos="5187">
          <p15:clr>
            <a:srgbClr val="A4A3A4"/>
          </p15:clr>
        </p15:guide>
        <p15:guide id="12" pos="397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9FF"/>
    <a:srgbClr val="E3C9FF"/>
    <a:srgbClr val="DCBDFF"/>
    <a:srgbClr val="9900CC"/>
    <a:srgbClr val="97E4FF"/>
    <a:srgbClr val="DAEFC3"/>
    <a:srgbClr val="FFFFCC"/>
    <a:srgbClr val="0033CC"/>
    <a:srgbClr val="0283EE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7077" autoAdjust="0"/>
  </p:normalViewPr>
  <p:slideViewPr>
    <p:cSldViewPr snapToGrid="0">
      <p:cViewPr>
        <p:scale>
          <a:sx n="70" d="100"/>
          <a:sy n="70" d="100"/>
        </p:scale>
        <p:origin x="-1152" y="-132"/>
      </p:cViewPr>
      <p:guideLst>
        <p:guide orient="horz" pos="664"/>
        <p:guide orient="horz" pos="527"/>
        <p:guide orient="horz" pos="1617"/>
        <p:guide orient="horz" pos="94"/>
        <p:guide orient="horz" pos="4062"/>
        <p:guide orient="horz" pos="1163"/>
        <p:guide pos="5586"/>
        <p:guide pos="225"/>
        <p:guide pos="1237"/>
        <p:guide pos="89"/>
        <p:guide pos="5187"/>
        <p:guide pos="39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5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A71BC6B-9E6E-4B5C-984A-CFDDAD3DA9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02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10424F4-D513-429B-969A-B5A1E86A6A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65200"/>
            <a:fld id="{8E2CD4D3-9DD2-4C7F-A6CC-2FC51DC5FC0B}" type="slidenum">
              <a:rPr lang="en-GB" smtClean="0">
                <a:solidFill>
                  <a:srgbClr val="FFFFFF"/>
                </a:solidFill>
              </a:rPr>
              <a:pPr defTabSz="965200"/>
              <a:t>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7F0BA0-38AA-43A0-8FAF-0CF4327E576D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4067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54067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40677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0" tIns="48315" rIns="96630" bIns="48315" anchor="b"/>
          <a:lstStyle/>
          <a:p>
            <a:pPr algn="r" defTabSz="949325">
              <a:spcBef>
                <a:spcPct val="0"/>
              </a:spcBef>
              <a:buClrTx/>
            </a:pPr>
            <a:fld id="{3FE60BC6-6865-4192-8F9B-D96F2DAF6199}" type="slidenum">
              <a:rPr lang="en-GB">
                <a:latin typeface="Verdana" pitchFamily="34" charset="0"/>
              </a:rPr>
              <a:pPr algn="r" defTabSz="949325">
                <a:spcBef>
                  <a:spcPct val="0"/>
                </a:spcBef>
                <a:buClrTx/>
              </a:pPr>
              <a:t>45</a:t>
            </a:fld>
            <a:endParaRPr lang="en-GB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51238"/>
            <a:ext cx="9144000" cy="276999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</a:t>
            </a:r>
            <a:r>
              <a:rPr lang="ru-RU" b="1" dirty="0" smtClean="0">
                <a:solidFill>
                  <a:schemeClr val="bg1"/>
                </a:solidFill>
              </a:rPr>
              <a:t>Рубина Н.В.,  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69861" y="5895687"/>
            <a:ext cx="3850993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Москва, 27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smtClean="0">
                <a:solidFill>
                  <a:srgbClr val="000099"/>
                </a:solidFill>
              </a:rPr>
              <a:t>декабря 2019 </a:t>
            </a:r>
            <a:r>
              <a:rPr lang="ru-RU" sz="2000" dirty="0">
                <a:solidFill>
                  <a:srgbClr val="000099"/>
                </a:solidFill>
              </a:rPr>
              <a:t>года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332692" y="2496793"/>
            <a:ext cx="8704262" cy="1354217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smtClean="0">
                <a:solidFill>
                  <a:srgbClr val="000099"/>
                </a:solidFill>
              </a:rPr>
              <a:t>Развитие Творческого Воображения (РТВ)</a:t>
            </a:r>
            <a:endParaRPr lang="ru-RU" sz="40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5" y="725365"/>
            <a:ext cx="2480075" cy="1408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4"/>
              </a:rPr>
              <a:t>http://triz-summit.ru</a:t>
            </a:r>
            <a:r>
              <a:rPr lang="ru-RU" sz="1600" b="1" dirty="0"/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="" xmlns:a16="http://schemas.microsoft.com/office/drawing/2014/main" id="{7FF38450-F32C-46FC-8320-308F3FE6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4143398"/>
            <a:ext cx="7450665" cy="87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algn="r"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Рубина Наталия Викторовна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05" y="625157"/>
            <a:ext cx="1669679" cy="1682078"/>
          </a:xfrm>
          <a:prstGeom prst="rect">
            <a:avLst/>
          </a:prstGeom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92" y="677009"/>
            <a:ext cx="4653100" cy="59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9418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" y="684230"/>
            <a:ext cx="8073017" cy="58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9590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279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76" y="777917"/>
            <a:ext cx="3772291" cy="56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6408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22" y="628133"/>
            <a:ext cx="4515193" cy="59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06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7" y="656848"/>
            <a:ext cx="7632639" cy="57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001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7" y="664398"/>
            <a:ext cx="7950222" cy="597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2059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83736"/>
            <a:ext cx="832973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33020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2" y="635382"/>
            <a:ext cx="7917407" cy="586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5498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9796"/>
            <a:ext cx="7834063" cy="58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032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760" y="2085592"/>
            <a:ext cx="2716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Преподаватель-методист по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«Кубок ТРИЗ Саммита»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материалов для педагогов и учебных материалов для детей по курсам ТРИЗ </a:t>
            </a: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760" y="1082872"/>
            <a:ext cx="2816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Преподаватель</a:t>
            </a:r>
          </a:p>
          <a:p>
            <a:pPr algn="l"/>
            <a:r>
              <a:rPr lang="ru-RU" sz="1600" b="1" dirty="0" smtClean="0"/>
              <a:t>Рубина Наталия Викторовна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2" y="1329783"/>
            <a:ext cx="1111908" cy="164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82" y="2098600"/>
            <a:ext cx="27164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Кассу </a:t>
            </a:r>
            <a:r>
              <a:rPr lang="ru-RU" sz="1600" dirty="0"/>
              <a:t>Р.;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Кулаков А.В.;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Прокопенко </a:t>
            </a:r>
            <a:r>
              <a:rPr lang="ru-RU" sz="1600" dirty="0"/>
              <a:t>М.Н.;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Сидоренко М.Ю.;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Харитонов А.С.;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Щедрин Н.А.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2847" y="1160506"/>
            <a:ext cx="281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Участники семинара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2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2" y="783040"/>
            <a:ext cx="852685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865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4" y="670089"/>
            <a:ext cx="518989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92" y="1606027"/>
            <a:ext cx="3868501" cy="48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9948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8" y="680146"/>
            <a:ext cx="7697586" cy="577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5234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6" y="670268"/>
            <a:ext cx="7806768" cy="58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572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824668"/>
            <a:ext cx="7756111" cy="534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6621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120680" cy="640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09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54" y="635727"/>
            <a:ext cx="5552941" cy="58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07847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8" y="793098"/>
            <a:ext cx="7570987" cy="56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12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74808"/>
            <a:ext cx="837822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87717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0" y="660032"/>
            <a:ext cx="7875007" cy="59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004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94249"/>
            <a:ext cx="7983537" cy="489365"/>
          </a:xfrm>
        </p:spPr>
        <p:txBody>
          <a:bodyPr/>
          <a:lstStyle/>
          <a:p>
            <a:pPr eaLnBrk="1" hangingPunct="1"/>
            <a:r>
              <a:rPr lang="ru-RU" sz="2200" dirty="0" smtClean="0"/>
              <a:t>Цель лекции</a:t>
            </a:r>
            <a:endParaRPr lang="ru-RU" sz="2200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 flipH="1">
            <a:off x="80467" y="1279525"/>
            <a:ext cx="9012327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Знакомство с курсом Развития Творческого Воображения (РТВ)</a:t>
            </a:r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2200" b="1" dirty="0"/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Практика применения методов РТВ </a:t>
            </a:r>
            <a:br>
              <a:rPr lang="ru-RU" sz="2400" b="1" dirty="0" smtClean="0"/>
            </a:br>
            <a:r>
              <a:rPr lang="ru-RU" sz="2400" b="1" dirty="0" smtClean="0"/>
              <a:t>(ФАНТОГРАММА)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96" y="722089"/>
            <a:ext cx="3750919" cy="577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05793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69770"/>
            <a:ext cx="8186193" cy="533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2635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2" y="792739"/>
            <a:ext cx="7547461" cy="566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74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6" y="745437"/>
            <a:ext cx="8124436" cy="551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29791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39280"/>
            <a:ext cx="865514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57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А – 8 / очень много назначений у дома (универсальный дом)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30016"/>
            <a:ext cx="3432043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345904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93" y="4509120"/>
            <a:ext cx="358887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165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Б – 8 / дом </a:t>
            </a:r>
            <a:r>
              <a:rPr lang="ru-RU" dirty="0" err="1" smtClean="0"/>
              <a:t>трансформер</a:t>
            </a:r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00250"/>
            <a:ext cx="5037938" cy="452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31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В – 8 / дом наоборот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56007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98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Г – 9 / современный человек в пещере неандертальца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79090"/>
            <a:ext cx="3815507" cy="39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4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Д – 8 / говорящий дом</a:t>
            </a:r>
          </a:p>
          <a:p>
            <a:pPr marL="109728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81860"/>
            <a:ext cx="5087466" cy="413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646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719513"/>
            <a:ext cx="7772400" cy="687387"/>
          </a:xfrm>
        </p:spPr>
        <p:txBody>
          <a:bodyPr/>
          <a:lstStyle/>
          <a:p>
            <a:r>
              <a:rPr lang="ru-RU" dirty="0" smtClean="0"/>
              <a:t>НЕОБЫКНОВЕННЫЕ ДОМА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3717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Е – 8 / предназначение дома меняется каждый день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Идеи фантастического дома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21" y="2132856"/>
            <a:ext cx="536590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269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92888" cy="60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74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04056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16" y="428974"/>
            <a:ext cx="3001150" cy="199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12976"/>
            <a:ext cx="2910712" cy="192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66" y="3938760"/>
            <a:ext cx="3638841" cy="27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912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7"/>
            <a:ext cx="3196952" cy="24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744416" cy="24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675075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20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330" y="4605"/>
            <a:ext cx="437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Домашнее задание</a:t>
            </a:r>
            <a:endParaRPr lang="ru-R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64" y="900752"/>
            <a:ext cx="878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 err="1" smtClean="0"/>
              <a:t>Фантограмма</a:t>
            </a:r>
            <a:r>
              <a:rPr lang="ru-RU" sz="2400" dirty="0" smtClean="0"/>
              <a:t> – это сложный комплексный инструмент. Выберите несколько ячеек и предложите для них фантастические идеи. Используйте </a:t>
            </a:r>
            <a:r>
              <a:rPr lang="ru-RU" sz="2400" dirty="0" err="1" smtClean="0"/>
              <a:t>Фантограмму</a:t>
            </a:r>
            <a:r>
              <a:rPr lang="ru-RU" sz="2400" dirty="0" smtClean="0"/>
              <a:t> для развития сюжета фантастического рассказа </a:t>
            </a:r>
            <a:r>
              <a:rPr lang="ru-RU" sz="2400" smtClean="0"/>
              <a:t>или комикса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75875379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Группа 7"/>
          <p:cNvGrpSpPr>
            <a:grpSpLocks/>
          </p:cNvGrpSpPr>
          <p:nvPr/>
        </p:nvGrpSpPr>
        <p:grpSpPr bwMode="auto">
          <a:xfrm>
            <a:off x="892175" y="676275"/>
            <a:ext cx="7504113" cy="5629275"/>
            <a:chOff x="892507" y="675991"/>
            <a:chExt cx="7504113" cy="5629275"/>
          </a:xfrm>
        </p:grpSpPr>
        <p:pic>
          <p:nvPicPr>
            <p:cNvPr id="340995" name="Picture 4" descr="http://900igr.net/datas/geometrija/Prizma/0012-012-Spasibo-za-vnimani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07" y="675991"/>
              <a:ext cx="7504113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099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748" y="5163023"/>
              <a:ext cx="5138737" cy="112236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92920"/>
            <a:ext cx="823833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79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2" y="642792"/>
            <a:ext cx="7687230" cy="57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3143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7512"/>
            <a:ext cx="819866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717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5600" y="912173"/>
            <a:ext cx="8270875" cy="21859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1976"/>
            <a:ext cx="82060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4791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826321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2011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52689</TotalTime>
  <Words>185</Words>
  <Application>Microsoft Office PowerPoint</Application>
  <PresentationFormat>Экран (4:3)</PresentationFormat>
  <Paragraphs>42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PPT Template NEW</vt:lpstr>
      <vt:lpstr>Развитие Творческого Воображения (РТВ)</vt:lpstr>
      <vt:lpstr>Презентация PowerPoint</vt:lpstr>
      <vt:lpstr>Цель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Идеи фантастического дома</vt:lpstr>
      <vt:lpstr>Идеи фантастического дома</vt:lpstr>
      <vt:lpstr>Идеи фантастического дома</vt:lpstr>
      <vt:lpstr>Идеи фантастического дома</vt:lpstr>
      <vt:lpstr>Идеи фантастического дома</vt:lpstr>
      <vt:lpstr>Идеи фантастического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Алгоритм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инновацинно-технологического консалтинга «Алгоритм»</dc:title>
  <dc:creator>Герасимов О.М.</dc:creator>
  <cp:lastModifiedBy>User</cp:lastModifiedBy>
  <cp:revision>3846</cp:revision>
  <cp:lastPrinted>2018-04-20T14:12:46Z</cp:lastPrinted>
  <dcterms:created xsi:type="dcterms:W3CDTF">2006-01-09T16:17:19Z</dcterms:created>
  <dcterms:modified xsi:type="dcterms:W3CDTF">2019-12-27T12:26:59Z</dcterms:modified>
</cp:coreProperties>
</file>