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676" r:id="rId2"/>
    <p:sldMasterId id="2147483663" r:id="rId3"/>
  </p:sldMasterIdLst>
  <p:notesMasterIdLst>
    <p:notesMasterId r:id="rId13"/>
  </p:notesMasterIdLst>
  <p:handoutMasterIdLst>
    <p:handoutMasterId r:id="rId14"/>
  </p:handoutMasterIdLst>
  <p:sldIdLst>
    <p:sldId id="279" r:id="rId4"/>
    <p:sldId id="281" r:id="rId5"/>
    <p:sldId id="280" r:id="rId6"/>
    <p:sldId id="328" r:id="rId7"/>
    <p:sldId id="333" r:id="rId8"/>
    <p:sldId id="331" r:id="rId9"/>
    <p:sldId id="330" r:id="rId10"/>
    <p:sldId id="329" r:id="rId11"/>
    <p:sldId id="285" r:id="rId12"/>
  </p:sldIdLst>
  <p:sldSz cx="6858000" cy="5143500"/>
  <p:notesSz cx="6858000" cy="9144000"/>
  <p:defaultTextStyle>
    <a:defPPr>
      <a:defRPr lang="en-US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736" userDrawn="1">
          <p15:clr>
            <a:srgbClr val="A4A3A4"/>
          </p15:clr>
        </p15:guide>
        <p15:guide id="2" pos="147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281A6"/>
    <a:srgbClr val="00B230"/>
    <a:srgbClr val="F44C2A"/>
    <a:srgbClr val="1669EF"/>
    <a:srgbClr val="133C41"/>
    <a:srgbClr val="FEFEFE"/>
    <a:srgbClr val="F5F5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D27102A9-8310-4765-A935-A1911B00CA55}" styleName="Светлый стиль 1 -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941" autoAdjust="0"/>
    <p:restoredTop sz="94621" autoAdjust="0"/>
  </p:normalViewPr>
  <p:slideViewPr>
    <p:cSldViewPr snapToGrid="0">
      <p:cViewPr varScale="1">
        <p:scale>
          <a:sx n="150" d="100"/>
          <a:sy n="150" d="100"/>
        </p:scale>
        <p:origin x="1710" y="126"/>
      </p:cViewPr>
      <p:guideLst>
        <p:guide orient="horz" pos="16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8" d="100"/>
          <a:sy n="88" d="100"/>
        </p:scale>
        <p:origin x="2964" y="66"/>
      </p:cViewPr>
      <p:guideLst>
        <p:guide orient="horz" pos="2736"/>
        <p:guide pos="147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DC14FC-A894-4869-A797-1EC82735D106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D33E97-F2BE-44DB-A57D-0C85E2CBF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7781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F99C05-63F9-4248-8E20-3ACD9DF9DE7F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74FABB-6DBE-47C4-B626-20167906F4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8640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jpeg"/><Relationship Id="rId4" Type="http://schemas.openxmlformats.org/officeDocument/2006/relationships/image" Target="../media/image4.emf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bg>
      <p:bgPr>
        <a:solidFill>
          <a:srgbClr val="1669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98600" y="1412416"/>
            <a:ext cx="3236976" cy="142192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Please add title here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398600" y="3049747"/>
            <a:ext cx="3236976" cy="313932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  <a:latin typeface="+mn-lt"/>
              </a:defRPr>
            </a:lvl2pPr>
            <a:lvl3pPr>
              <a:defRPr>
                <a:solidFill>
                  <a:schemeClr val="bg1"/>
                </a:solidFill>
                <a:latin typeface="+mn-lt"/>
              </a:defRPr>
            </a:lvl3pPr>
            <a:lvl4pPr>
              <a:defRPr>
                <a:solidFill>
                  <a:schemeClr val="bg1"/>
                </a:solidFill>
                <a:latin typeface="+mn-lt"/>
              </a:defRPr>
            </a:lvl4pPr>
            <a:lvl5pPr>
              <a:defRPr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Please add subtitle here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/>
          <a:stretch/>
        </p:blipFill>
        <p:spPr>
          <a:xfrm rot="5400000">
            <a:off x="1432483" y="2372868"/>
            <a:ext cx="5143500" cy="39776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67BF299-8546-B945-AA3F-052282DF2B1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04411" y="4766582"/>
            <a:ext cx="353183" cy="166976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4AE4CA67-E7DA-1347-B481-FC76898B3783}"/>
              </a:ext>
            </a:extLst>
          </p:cNvPr>
          <p:cNvSpPr txBox="1"/>
          <p:nvPr userDrawn="1"/>
        </p:nvSpPr>
        <p:spPr>
          <a:xfrm>
            <a:off x="-1000485" y="4731957"/>
            <a:ext cx="1816640" cy="1731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5143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25" dirty="0">
                <a:solidFill>
                  <a:schemeClr val="bg1"/>
                </a:solidFill>
                <a:latin typeface="+mj-lt"/>
              </a:rPr>
              <a:t>Supported by</a:t>
            </a:r>
            <a:endParaRPr lang="en-US" sz="525" dirty="0">
              <a:latin typeface="+mj-lt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B863DD5-C6E5-CA4A-B2DC-D909F3ADA85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43036"/>
          <a:stretch/>
        </p:blipFill>
        <p:spPr>
          <a:xfrm>
            <a:off x="105450" y="-313932"/>
            <a:ext cx="1996196" cy="276971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86705354-BF98-0D48-8314-AE5181433981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29770" y="4723316"/>
            <a:ext cx="459486" cy="232727"/>
          </a:xfrm>
          <a:prstGeom prst="rect">
            <a:avLst/>
          </a:prstGeom>
        </p:spPr>
      </p:pic>
      <p:sp>
        <p:nvSpPr>
          <p:cNvPr id="14" name="Picture Placeholder 4">
            <a:extLst>
              <a:ext uri="{FF2B5EF4-FFF2-40B4-BE49-F238E27FC236}">
                <a16:creationId xmlns:a16="http://schemas.microsoft.com/office/drawing/2014/main" id="{75BD80E5-14E8-2D47-82DF-10DE378ADBED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000500" y="0"/>
            <a:ext cx="2857500" cy="51435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ctr">
              <a:defRPr baseline="0"/>
            </a:lvl1pPr>
          </a:lstStyle>
          <a:p>
            <a:r>
              <a:rPr lang="en-US" dirty="0"/>
              <a:t>Please add cover picture here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15" name="Date Placeholder 2">
            <a:extLst>
              <a:ext uri="{FF2B5EF4-FFF2-40B4-BE49-F238E27FC236}">
                <a16:creationId xmlns:a16="http://schemas.microsoft.com/office/drawing/2014/main" id="{C143BA3E-52CB-5646-B7DC-BAF96CB3087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98599" y="3843769"/>
            <a:ext cx="1458995" cy="399456"/>
          </a:xfrm>
        </p:spPr>
        <p:txBody>
          <a:bodyPr tIns="0" anchor="ctr" anchorCtr="0"/>
          <a:lstStyle>
            <a:lvl1pPr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DATE OR VENUE</a:t>
            </a:r>
          </a:p>
        </p:txBody>
      </p:sp>
      <p:pic>
        <p:nvPicPr>
          <p:cNvPr id="16" name="Рисунок 3">
            <a:extLst>
              <a:ext uri="{FF2B5EF4-FFF2-40B4-BE49-F238E27FC236}">
                <a16:creationId xmlns:a16="http://schemas.microsoft.com/office/drawing/2014/main" id="{7867A3F1-3A72-4A89-B097-019CF3129FD4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39793" y="4671729"/>
            <a:ext cx="423341" cy="320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397808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Please Add Slide Headline Here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267892" y="1079500"/>
            <a:ext cx="2989658" cy="3397250"/>
          </a:xfrm>
        </p:spPr>
        <p:txBody>
          <a:bodyPr/>
          <a:lstStyle>
            <a:lvl1pPr marL="128588" marR="0" indent="-128588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>
                <a:latin typeface="+mj-lt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</a:t>
            </a:r>
            <a:r>
              <a:rPr lang="en-US" dirty="0" err="1"/>
              <a:t>lacinia</a:t>
            </a:r>
            <a:r>
              <a:rPr lang="en-US" dirty="0"/>
              <a:t>,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et </a:t>
            </a:r>
            <a:r>
              <a:rPr lang="en-US" dirty="0" err="1"/>
              <a:t>turpis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eleifend</a:t>
            </a:r>
            <a:r>
              <a:rPr lang="en-US" dirty="0"/>
              <a:t> </a:t>
            </a:r>
            <a:r>
              <a:rPr lang="en-US" dirty="0" err="1"/>
              <a:t>ornare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facilisis</a:t>
            </a:r>
            <a:r>
              <a:rPr lang="en-US" dirty="0"/>
              <a:t>. Nunc lacus </a:t>
            </a:r>
            <a:r>
              <a:rPr lang="en-US" dirty="0" err="1"/>
              <a:t>mauris</a:t>
            </a:r>
            <a:r>
              <a:rPr lang="en-US" dirty="0"/>
              <a:t>, </a:t>
            </a:r>
            <a:r>
              <a:rPr lang="en-US" dirty="0" err="1"/>
              <a:t>sagittis</a:t>
            </a:r>
            <a:r>
              <a:rPr lang="en-US" dirty="0"/>
              <a:t> in </a:t>
            </a:r>
            <a:r>
              <a:rPr lang="en-US" dirty="0" err="1"/>
              <a:t>tortor</a:t>
            </a:r>
            <a:r>
              <a:rPr lang="en-US" dirty="0"/>
              <a:t> a, </a:t>
            </a:r>
            <a:r>
              <a:rPr lang="en-US" dirty="0" err="1"/>
              <a:t>scelerisque</a:t>
            </a:r>
            <a:r>
              <a:rPr lang="en-US" dirty="0"/>
              <a:t> </a:t>
            </a:r>
            <a:r>
              <a:rPr lang="en-US" dirty="0" err="1"/>
              <a:t>feugiat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Nullam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urna</a:t>
            </a:r>
            <a:endParaRPr 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1" hasCustomPrompt="1"/>
          </p:nvPr>
        </p:nvSpPr>
        <p:spPr>
          <a:xfrm>
            <a:off x="4000500" y="0"/>
            <a:ext cx="2857500" cy="481965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 dirty="0"/>
              <a:t>Please add picture here</a:t>
            </a:r>
          </a:p>
          <a:p>
            <a:endParaRPr lang="en-US" dirty="0"/>
          </a:p>
          <a:p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220807" y="716437"/>
            <a:ext cx="3166522" cy="0"/>
          </a:xfrm>
          <a:prstGeom prst="line">
            <a:avLst/>
          </a:prstGeo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01310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52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Highligh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Please Add Slide Headline Here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267892" y="1422400"/>
            <a:ext cx="2989659" cy="3054350"/>
          </a:xfrm>
        </p:spPr>
        <p:txBody>
          <a:bodyPr/>
          <a:lstStyle>
            <a:lvl1pPr marL="128588" marR="0" indent="-128588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>
                <a:latin typeface="+mj-lt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</a:t>
            </a:r>
            <a:r>
              <a:rPr lang="en-US" dirty="0" err="1"/>
              <a:t>lacinia</a:t>
            </a:r>
            <a:r>
              <a:rPr lang="en-US" dirty="0"/>
              <a:t>,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et </a:t>
            </a:r>
            <a:r>
              <a:rPr lang="en-US" dirty="0" err="1"/>
              <a:t>turpis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eleifend</a:t>
            </a:r>
            <a:r>
              <a:rPr lang="en-US" dirty="0"/>
              <a:t> </a:t>
            </a:r>
            <a:r>
              <a:rPr lang="en-US" dirty="0" err="1"/>
              <a:t>ornare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facilisis</a:t>
            </a:r>
            <a:r>
              <a:rPr lang="en-US" dirty="0"/>
              <a:t>. Nunc lacus </a:t>
            </a:r>
            <a:r>
              <a:rPr lang="en-US" dirty="0" err="1"/>
              <a:t>mauris</a:t>
            </a:r>
            <a:r>
              <a:rPr lang="en-US" dirty="0"/>
              <a:t>, </a:t>
            </a:r>
            <a:r>
              <a:rPr lang="en-US" dirty="0" err="1"/>
              <a:t>sagittis</a:t>
            </a:r>
            <a:r>
              <a:rPr lang="en-US" dirty="0"/>
              <a:t> in </a:t>
            </a:r>
            <a:r>
              <a:rPr lang="en-US" dirty="0" err="1"/>
              <a:t>tortor</a:t>
            </a:r>
            <a:r>
              <a:rPr lang="en-US" dirty="0"/>
              <a:t> a, </a:t>
            </a:r>
            <a:r>
              <a:rPr lang="en-US" dirty="0" err="1"/>
              <a:t>scelerisque</a:t>
            </a:r>
            <a:r>
              <a:rPr lang="en-US" dirty="0"/>
              <a:t> </a:t>
            </a:r>
            <a:r>
              <a:rPr lang="en-US" dirty="0" err="1"/>
              <a:t>feugiat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. 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1" hasCustomPrompt="1"/>
          </p:nvPr>
        </p:nvSpPr>
        <p:spPr>
          <a:xfrm>
            <a:off x="4000500" y="0"/>
            <a:ext cx="2857500" cy="481965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 dirty="0"/>
              <a:t>Please add picture here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 hasCustomPrompt="1"/>
          </p:nvPr>
        </p:nvSpPr>
        <p:spPr>
          <a:xfrm>
            <a:off x="267892" y="1079500"/>
            <a:ext cx="2989659" cy="342900"/>
          </a:xfrm>
        </p:spPr>
        <p:txBody>
          <a:bodyPr wrap="none" bIns="0">
            <a:noAutofit/>
          </a:bodyPr>
          <a:lstStyle>
            <a:lvl1pPr marL="0" indent="0">
              <a:spcBef>
                <a:spcPts val="216"/>
              </a:spcBef>
              <a:buNone/>
              <a:defRPr sz="900" b="1" i="0" cap="all" spc="150" baseline="0">
                <a:solidFill>
                  <a:srgbClr val="1281A6"/>
                </a:solidFill>
              </a:defRPr>
            </a:lvl1pPr>
          </a:lstStyle>
          <a:p>
            <a:pPr lvl="0"/>
            <a:r>
              <a:rPr lang="en-US" dirty="0"/>
              <a:t>Highlight goes here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220807" y="716437"/>
            <a:ext cx="3166522" cy="0"/>
          </a:xfrm>
          <a:prstGeom prst="line">
            <a:avLst/>
          </a:prstGeo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2176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52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Please Add Slide Headline Here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1" hasCustomPrompt="1"/>
          </p:nvPr>
        </p:nvSpPr>
        <p:spPr>
          <a:xfrm>
            <a:off x="4000500" y="0"/>
            <a:ext cx="2857500" cy="481965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 dirty="0"/>
              <a:t>Please add picture here</a:t>
            </a:r>
          </a:p>
          <a:p>
            <a:endParaRPr lang="en-US" dirty="0"/>
          </a:p>
          <a:p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220807" y="716437"/>
            <a:ext cx="3166522" cy="0"/>
          </a:xfrm>
          <a:prstGeom prst="line">
            <a:avLst/>
          </a:prstGeo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13"/>
          <p:cNvSpPr>
            <a:spLocks noGrp="1"/>
          </p:cNvSpPr>
          <p:nvPr>
            <p:ph type="body" sz="quarter" idx="12" hasCustomPrompt="1"/>
          </p:nvPr>
        </p:nvSpPr>
        <p:spPr>
          <a:xfrm>
            <a:off x="267891" y="1092491"/>
            <a:ext cx="267462" cy="356616"/>
          </a:xfr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>
            <a:normAutofit/>
          </a:bodyPr>
          <a:lstStyle>
            <a:lvl1pPr marL="0" indent="0" algn="ctr">
              <a:buNone/>
              <a:defRPr sz="1050" b="1">
                <a:solidFill>
                  <a:srgbClr val="1281A6"/>
                </a:solidFill>
                <a:latin typeface="+mj-lt"/>
              </a:defRPr>
            </a:lvl1pPr>
            <a:lvl2pPr marL="342900" indent="0">
              <a:buNone/>
              <a:defRPr>
                <a:latin typeface="+mj-lt"/>
              </a:defRPr>
            </a:lvl2pPr>
            <a:lvl3pPr marL="685800" indent="0">
              <a:buNone/>
              <a:defRPr>
                <a:latin typeface="+mj-lt"/>
              </a:defRPr>
            </a:lvl3pPr>
            <a:lvl4pPr marL="1028700" indent="0">
              <a:buNone/>
              <a:defRPr>
                <a:latin typeface="+mj-lt"/>
              </a:defRPr>
            </a:lvl4pPr>
            <a:lvl5pPr marL="1371600" indent="0">
              <a:buFont typeface="Arial" panose="020B0604020202020204" pitchFamily="34" charset="0"/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3" hasCustomPrompt="1"/>
          </p:nvPr>
        </p:nvSpPr>
        <p:spPr>
          <a:xfrm>
            <a:off x="533229" y="1092491"/>
            <a:ext cx="2724321" cy="356616"/>
          </a:xfrm>
          <a:ln w="19050">
            <a:solidFill>
              <a:srgbClr val="F5F5F5"/>
            </a:solidFill>
          </a:ln>
        </p:spPr>
        <p:txBody>
          <a:bodyPr lIns="108000" anchor="ctr"/>
          <a:lstStyle>
            <a:lvl1pPr marL="0" indent="0">
              <a:buNone/>
              <a:defRPr b="1" i="0" cap="all" spc="150" baseline="0">
                <a:latin typeface="+mn-lt"/>
              </a:defRPr>
            </a:lvl1pPr>
            <a:lvl5pPr marL="1585913" indent="-214313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Please put section one title here</a:t>
            </a:r>
          </a:p>
        </p:txBody>
      </p:sp>
      <p:sp>
        <p:nvSpPr>
          <p:cNvPr id="21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267891" y="4120134"/>
            <a:ext cx="267462" cy="356616"/>
          </a:xfr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>
            <a:normAutofit/>
          </a:bodyPr>
          <a:lstStyle>
            <a:lvl1pPr marL="0" indent="0" algn="ctr">
              <a:buNone/>
              <a:defRPr sz="1050" b="1">
                <a:solidFill>
                  <a:srgbClr val="1281A6"/>
                </a:solidFill>
                <a:latin typeface="+mj-lt"/>
              </a:defRPr>
            </a:lvl1pPr>
            <a:lvl2pPr marL="342900" indent="0">
              <a:buNone/>
              <a:defRPr>
                <a:latin typeface="+mj-lt"/>
              </a:defRPr>
            </a:lvl2pPr>
            <a:lvl3pPr marL="685800" indent="0">
              <a:buNone/>
              <a:defRPr>
                <a:latin typeface="+mj-lt"/>
              </a:defRPr>
            </a:lvl3pPr>
            <a:lvl4pPr marL="1028700" indent="0">
              <a:buNone/>
              <a:defRPr>
                <a:latin typeface="+mj-lt"/>
              </a:defRPr>
            </a:lvl4pPr>
            <a:lvl5pPr marL="1371600" indent="0">
              <a:buFont typeface="Arial" panose="020B0604020202020204" pitchFamily="34" charset="0"/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2" name="Text Placeholder 13"/>
          <p:cNvSpPr>
            <a:spLocks noGrp="1"/>
          </p:cNvSpPr>
          <p:nvPr>
            <p:ph type="body" sz="quarter" idx="15" hasCustomPrompt="1"/>
          </p:nvPr>
        </p:nvSpPr>
        <p:spPr>
          <a:xfrm>
            <a:off x="267891" y="1698020"/>
            <a:ext cx="267462" cy="356616"/>
          </a:xfr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>
            <a:normAutofit/>
          </a:bodyPr>
          <a:lstStyle>
            <a:lvl1pPr marL="0" indent="0" algn="ctr">
              <a:buNone/>
              <a:defRPr sz="1050" b="1">
                <a:solidFill>
                  <a:srgbClr val="1281A6"/>
                </a:solidFill>
                <a:latin typeface="+mj-lt"/>
              </a:defRPr>
            </a:lvl1pPr>
            <a:lvl2pPr marL="342900" indent="0">
              <a:buNone/>
              <a:defRPr>
                <a:latin typeface="+mj-lt"/>
              </a:defRPr>
            </a:lvl2pPr>
            <a:lvl3pPr marL="685800" indent="0">
              <a:buNone/>
              <a:defRPr>
                <a:latin typeface="+mj-lt"/>
              </a:defRPr>
            </a:lvl3pPr>
            <a:lvl4pPr marL="1028700" indent="0">
              <a:buNone/>
              <a:defRPr>
                <a:latin typeface="+mj-lt"/>
              </a:defRPr>
            </a:lvl4pPr>
            <a:lvl5pPr marL="1371600" indent="0">
              <a:buFont typeface="Arial" panose="020B0604020202020204" pitchFamily="34" charset="0"/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3" name="Text Placeholder 13"/>
          <p:cNvSpPr>
            <a:spLocks noGrp="1"/>
          </p:cNvSpPr>
          <p:nvPr>
            <p:ph type="body" sz="quarter" idx="16" hasCustomPrompt="1"/>
          </p:nvPr>
        </p:nvSpPr>
        <p:spPr>
          <a:xfrm>
            <a:off x="267891" y="2303549"/>
            <a:ext cx="267462" cy="356616"/>
          </a:xfr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>
            <a:normAutofit/>
          </a:bodyPr>
          <a:lstStyle>
            <a:lvl1pPr marL="0" indent="0" algn="ctr">
              <a:buNone/>
              <a:defRPr sz="1050" b="1">
                <a:solidFill>
                  <a:srgbClr val="1281A6"/>
                </a:solidFill>
                <a:latin typeface="+mj-lt"/>
              </a:defRPr>
            </a:lvl1pPr>
            <a:lvl2pPr marL="342900" indent="0">
              <a:buNone/>
              <a:defRPr>
                <a:latin typeface="+mj-lt"/>
              </a:defRPr>
            </a:lvl2pPr>
            <a:lvl3pPr marL="685800" indent="0">
              <a:buNone/>
              <a:defRPr>
                <a:latin typeface="+mj-lt"/>
              </a:defRPr>
            </a:lvl3pPr>
            <a:lvl4pPr marL="1028700" indent="0">
              <a:buNone/>
              <a:defRPr>
                <a:latin typeface="+mj-lt"/>
              </a:defRPr>
            </a:lvl4pPr>
            <a:lvl5pPr marL="1371600" indent="0">
              <a:buFont typeface="Arial" panose="020B0604020202020204" pitchFamily="34" charset="0"/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4" name="Text Placeholder 13"/>
          <p:cNvSpPr>
            <a:spLocks noGrp="1"/>
          </p:cNvSpPr>
          <p:nvPr>
            <p:ph type="body" sz="quarter" idx="17" hasCustomPrompt="1"/>
          </p:nvPr>
        </p:nvSpPr>
        <p:spPr>
          <a:xfrm>
            <a:off x="267891" y="2909078"/>
            <a:ext cx="267462" cy="356616"/>
          </a:xfr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>
            <a:normAutofit/>
          </a:bodyPr>
          <a:lstStyle>
            <a:lvl1pPr marL="0" indent="0" algn="ctr">
              <a:buNone/>
              <a:defRPr sz="1050" b="1">
                <a:solidFill>
                  <a:srgbClr val="1281A6"/>
                </a:solidFill>
                <a:latin typeface="+mj-lt"/>
              </a:defRPr>
            </a:lvl1pPr>
            <a:lvl2pPr marL="342900" indent="0">
              <a:buNone/>
              <a:defRPr>
                <a:latin typeface="+mj-lt"/>
              </a:defRPr>
            </a:lvl2pPr>
            <a:lvl3pPr marL="685800" indent="0">
              <a:buNone/>
              <a:defRPr>
                <a:latin typeface="+mj-lt"/>
              </a:defRPr>
            </a:lvl3pPr>
            <a:lvl4pPr marL="1028700" indent="0">
              <a:buNone/>
              <a:defRPr>
                <a:latin typeface="+mj-lt"/>
              </a:defRPr>
            </a:lvl4pPr>
            <a:lvl5pPr marL="1371600" indent="0">
              <a:buFont typeface="Arial" panose="020B0604020202020204" pitchFamily="34" charset="0"/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5" name="Text Placeholder 13"/>
          <p:cNvSpPr>
            <a:spLocks noGrp="1"/>
          </p:cNvSpPr>
          <p:nvPr>
            <p:ph type="body" sz="quarter" idx="18" hasCustomPrompt="1"/>
          </p:nvPr>
        </p:nvSpPr>
        <p:spPr>
          <a:xfrm>
            <a:off x="267891" y="3514607"/>
            <a:ext cx="267462" cy="356616"/>
          </a:xfr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>
            <a:normAutofit/>
          </a:bodyPr>
          <a:lstStyle>
            <a:lvl1pPr marL="0" indent="0" algn="ctr">
              <a:buNone/>
              <a:defRPr sz="1050" b="1">
                <a:solidFill>
                  <a:srgbClr val="1281A6"/>
                </a:solidFill>
                <a:latin typeface="+mj-lt"/>
              </a:defRPr>
            </a:lvl1pPr>
            <a:lvl2pPr marL="342900" indent="0">
              <a:buNone/>
              <a:defRPr>
                <a:latin typeface="+mj-lt"/>
              </a:defRPr>
            </a:lvl2pPr>
            <a:lvl3pPr marL="685800" indent="0">
              <a:buNone/>
              <a:defRPr>
                <a:latin typeface="+mj-lt"/>
              </a:defRPr>
            </a:lvl3pPr>
            <a:lvl4pPr marL="1028700" indent="0">
              <a:buNone/>
              <a:defRPr>
                <a:latin typeface="+mj-lt"/>
              </a:defRPr>
            </a:lvl4pPr>
            <a:lvl5pPr marL="1371600" indent="0">
              <a:buFont typeface="Arial" panose="020B0604020202020204" pitchFamily="34" charset="0"/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6" name="Text Placeholder 19"/>
          <p:cNvSpPr>
            <a:spLocks noGrp="1"/>
          </p:cNvSpPr>
          <p:nvPr>
            <p:ph type="body" sz="quarter" idx="19" hasCustomPrompt="1"/>
          </p:nvPr>
        </p:nvSpPr>
        <p:spPr>
          <a:xfrm>
            <a:off x="533229" y="1697608"/>
            <a:ext cx="2724321" cy="356616"/>
          </a:xfrm>
          <a:ln w="19050">
            <a:solidFill>
              <a:srgbClr val="F5F5F5"/>
            </a:solidFill>
          </a:ln>
        </p:spPr>
        <p:txBody>
          <a:bodyPr lIns="108000" anchor="ctr"/>
          <a:lstStyle>
            <a:lvl1pPr marL="0" indent="0">
              <a:buNone/>
              <a:defRPr b="1" i="0" cap="all" spc="150" baseline="0">
                <a:latin typeface="+mn-lt"/>
              </a:defRPr>
            </a:lvl1pPr>
            <a:lvl5pPr marL="1585913" indent="-214313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Please put section TWO title here</a:t>
            </a:r>
          </a:p>
        </p:txBody>
      </p:sp>
      <p:sp>
        <p:nvSpPr>
          <p:cNvPr id="27" name="Text Placeholder 19"/>
          <p:cNvSpPr>
            <a:spLocks noGrp="1"/>
          </p:cNvSpPr>
          <p:nvPr>
            <p:ph type="body" sz="quarter" idx="20" hasCustomPrompt="1"/>
          </p:nvPr>
        </p:nvSpPr>
        <p:spPr>
          <a:xfrm>
            <a:off x="533229" y="2302725"/>
            <a:ext cx="2724321" cy="356616"/>
          </a:xfrm>
          <a:ln w="19050">
            <a:solidFill>
              <a:srgbClr val="F5F5F5"/>
            </a:solidFill>
          </a:ln>
        </p:spPr>
        <p:txBody>
          <a:bodyPr lIns="108000" anchor="ctr"/>
          <a:lstStyle>
            <a:lvl1pPr marL="0" indent="0">
              <a:buNone/>
              <a:defRPr b="1" i="0" cap="all" spc="150" baseline="0">
                <a:latin typeface="+mn-lt"/>
              </a:defRPr>
            </a:lvl1pPr>
            <a:lvl5pPr marL="1585913" indent="-214313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Please put section THREE title here</a:t>
            </a:r>
          </a:p>
        </p:txBody>
      </p:sp>
      <p:sp>
        <p:nvSpPr>
          <p:cNvPr id="28" name="Text Placeholder 19"/>
          <p:cNvSpPr>
            <a:spLocks noGrp="1"/>
          </p:cNvSpPr>
          <p:nvPr>
            <p:ph type="body" sz="quarter" idx="21" hasCustomPrompt="1"/>
          </p:nvPr>
        </p:nvSpPr>
        <p:spPr>
          <a:xfrm>
            <a:off x="533229" y="2907842"/>
            <a:ext cx="2724321" cy="356616"/>
          </a:xfrm>
          <a:ln w="19050">
            <a:solidFill>
              <a:srgbClr val="F5F5F5"/>
            </a:solidFill>
          </a:ln>
        </p:spPr>
        <p:txBody>
          <a:bodyPr lIns="108000" anchor="ctr"/>
          <a:lstStyle>
            <a:lvl1pPr marL="0" indent="0">
              <a:buNone/>
              <a:defRPr b="1" i="0" cap="all" spc="150" baseline="0">
                <a:latin typeface="+mn-lt"/>
              </a:defRPr>
            </a:lvl1pPr>
            <a:lvl5pPr marL="1585913" indent="-214313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…</a:t>
            </a:r>
          </a:p>
        </p:txBody>
      </p:sp>
      <p:sp>
        <p:nvSpPr>
          <p:cNvPr id="29" name="Text Placeholder 19"/>
          <p:cNvSpPr>
            <a:spLocks noGrp="1"/>
          </p:cNvSpPr>
          <p:nvPr>
            <p:ph type="body" sz="quarter" idx="22" hasCustomPrompt="1"/>
          </p:nvPr>
        </p:nvSpPr>
        <p:spPr>
          <a:xfrm>
            <a:off x="533229" y="3512959"/>
            <a:ext cx="2724321" cy="356616"/>
          </a:xfrm>
          <a:ln w="19050">
            <a:solidFill>
              <a:srgbClr val="F5F5F5"/>
            </a:solidFill>
          </a:ln>
        </p:spPr>
        <p:txBody>
          <a:bodyPr lIns="108000" anchor="ctr"/>
          <a:lstStyle>
            <a:lvl1pPr marL="0" indent="0">
              <a:buNone/>
              <a:defRPr b="1" i="0" cap="all" spc="150" baseline="0">
                <a:latin typeface="+mn-lt"/>
              </a:defRPr>
            </a:lvl1pPr>
            <a:lvl5pPr marL="1585913" indent="-214313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And delete</a:t>
            </a:r>
          </a:p>
        </p:txBody>
      </p:sp>
      <p:sp>
        <p:nvSpPr>
          <p:cNvPr id="30" name="Text Placeholder 19"/>
          <p:cNvSpPr>
            <a:spLocks noGrp="1"/>
          </p:cNvSpPr>
          <p:nvPr>
            <p:ph type="body" sz="quarter" idx="23" hasCustomPrompt="1"/>
          </p:nvPr>
        </p:nvSpPr>
        <p:spPr>
          <a:xfrm>
            <a:off x="533229" y="4118077"/>
            <a:ext cx="2724321" cy="356616"/>
          </a:xfrm>
          <a:ln w="19050">
            <a:solidFill>
              <a:srgbClr val="F5F5F5"/>
            </a:solidFill>
          </a:ln>
        </p:spPr>
        <p:txBody>
          <a:bodyPr lIns="108000" anchor="ctr"/>
          <a:lstStyle>
            <a:lvl1pPr marL="0" indent="0">
              <a:buNone/>
              <a:defRPr b="1" i="0" cap="all" spc="150" baseline="0">
                <a:latin typeface="+mn-lt"/>
              </a:defRPr>
            </a:lvl1pPr>
            <a:lvl5pPr marL="1585913" indent="-214313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The extras</a:t>
            </a:r>
          </a:p>
        </p:txBody>
      </p:sp>
    </p:spTree>
    <p:extLst>
      <p:ext uri="{BB962C8B-B14F-4D97-AF65-F5344CB8AC3E}">
        <p14:creationId xmlns:p14="http://schemas.microsoft.com/office/powerpoint/2010/main" val="40070829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52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ersonal Profile -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505421" y="1780395"/>
            <a:ext cx="2989658" cy="2696355"/>
          </a:xfrm>
        </p:spPr>
        <p:txBody>
          <a:bodyPr/>
          <a:lstStyle>
            <a:lvl1pPr marL="128588" marR="0" indent="-128588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>
                <a:latin typeface="+mj-lt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</a:t>
            </a:r>
            <a:r>
              <a:rPr lang="en-US" dirty="0" err="1"/>
              <a:t>lacinia</a:t>
            </a:r>
            <a:r>
              <a:rPr lang="en-US" dirty="0"/>
              <a:t>,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et </a:t>
            </a:r>
            <a:r>
              <a:rPr lang="en-US" dirty="0" err="1"/>
              <a:t>turpis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eleifend</a:t>
            </a:r>
            <a:r>
              <a:rPr lang="en-US" dirty="0"/>
              <a:t> </a:t>
            </a:r>
            <a:r>
              <a:rPr lang="en-US" dirty="0" err="1"/>
              <a:t>ornare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facilisis</a:t>
            </a:r>
            <a:r>
              <a:rPr lang="en-US" dirty="0"/>
              <a:t>. Nunc lacus </a:t>
            </a:r>
            <a:r>
              <a:rPr lang="en-US" dirty="0" err="1"/>
              <a:t>mauris</a:t>
            </a:r>
            <a:r>
              <a:rPr lang="en-US" dirty="0"/>
              <a:t>,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 hasCustomPrompt="1"/>
          </p:nvPr>
        </p:nvSpPr>
        <p:spPr>
          <a:xfrm>
            <a:off x="505420" y="1079500"/>
            <a:ext cx="2989659" cy="342900"/>
          </a:xfrm>
        </p:spPr>
        <p:txBody>
          <a:bodyPr wrap="none" bIns="0">
            <a:noAutofit/>
          </a:bodyPr>
          <a:lstStyle>
            <a:lvl1pPr marL="0" indent="0">
              <a:spcBef>
                <a:spcPts val="216"/>
              </a:spcBef>
              <a:buNone/>
              <a:defRPr sz="900" b="1" i="0" cap="all" spc="150" baseline="0">
                <a:solidFill>
                  <a:srgbClr val="1281A6"/>
                </a:solidFill>
              </a:defRPr>
            </a:lvl1pPr>
          </a:lstStyle>
          <a:p>
            <a:pPr lvl="0"/>
            <a:r>
              <a:rPr lang="en-US" dirty="0"/>
              <a:t>Highlight goes here</a:t>
            </a:r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505420" y="1437495"/>
            <a:ext cx="2989659" cy="342900"/>
          </a:xfrm>
        </p:spPr>
        <p:txBody>
          <a:bodyPr wrap="none" bIns="0">
            <a:noAutofit/>
          </a:bodyPr>
          <a:lstStyle>
            <a:lvl1pPr marL="0" indent="0">
              <a:spcBef>
                <a:spcPts val="216"/>
              </a:spcBef>
              <a:buNone/>
              <a:defRPr sz="675" b="1" i="1" cap="none" spc="75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Please put title here</a:t>
            </a:r>
          </a:p>
        </p:txBody>
      </p:sp>
      <p:sp>
        <p:nvSpPr>
          <p:cNvPr id="13" name="Rectangle 12"/>
          <p:cNvSpPr/>
          <p:nvPr userDrawn="1"/>
        </p:nvSpPr>
        <p:spPr>
          <a:xfrm>
            <a:off x="4000500" y="1"/>
            <a:ext cx="2857501" cy="4826639"/>
          </a:xfrm>
          <a:prstGeom prst="rect">
            <a:avLst/>
          </a:prstGeom>
          <a:solidFill>
            <a:srgbClr val="1281A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14" name="Oval 13"/>
          <p:cNvSpPr/>
          <p:nvPr userDrawn="1"/>
        </p:nvSpPr>
        <p:spPr>
          <a:xfrm>
            <a:off x="4671679" y="1403226"/>
            <a:ext cx="1515140" cy="2020186"/>
          </a:xfrm>
          <a:prstGeom prst="ellipse">
            <a:avLst/>
          </a:prstGeom>
          <a:noFill/>
          <a:ln w="1905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15" name="Picture Placeholder 11"/>
          <p:cNvSpPr>
            <a:spLocks noGrp="1"/>
          </p:cNvSpPr>
          <p:nvPr>
            <p:ph type="pic" sz="quarter" idx="14" hasCustomPrompt="1"/>
          </p:nvPr>
        </p:nvSpPr>
        <p:spPr>
          <a:xfrm>
            <a:off x="4805171" y="1581215"/>
            <a:ext cx="1248156" cy="1664208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PLEASE INSERT PHOTO HERE</a:t>
            </a:r>
          </a:p>
        </p:txBody>
      </p:sp>
    </p:spTree>
    <p:extLst>
      <p:ext uri="{BB962C8B-B14F-4D97-AF65-F5344CB8AC3E}">
        <p14:creationId xmlns:p14="http://schemas.microsoft.com/office/powerpoint/2010/main" val="21586703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52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ersonal Profi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2" hasCustomPrompt="1"/>
          </p:nvPr>
        </p:nvSpPr>
        <p:spPr>
          <a:xfrm>
            <a:off x="3360241" y="1780395"/>
            <a:ext cx="2995018" cy="2696355"/>
          </a:xfrm>
        </p:spPr>
        <p:txBody>
          <a:bodyPr/>
          <a:lstStyle>
            <a:lvl1pPr marL="128588" indent="-128588">
              <a:buFont typeface="Arial" panose="020B0604020202020204" pitchFamily="34" charset="0"/>
              <a:buChar char="•"/>
              <a:defRPr>
                <a:latin typeface="+mj-lt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lacinia, diam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et </a:t>
            </a:r>
            <a:r>
              <a:rPr lang="en-US" dirty="0" err="1"/>
              <a:t>turpis</a:t>
            </a:r>
            <a:r>
              <a:rPr lang="en-US" dirty="0"/>
              <a:t>. 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3360241" y="1079500"/>
            <a:ext cx="2989660" cy="342900"/>
          </a:xfrm>
        </p:spPr>
        <p:txBody>
          <a:bodyPr wrap="none" bIns="0">
            <a:noAutofit/>
          </a:bodyPr>
          <a:lstStyle>
            <a:lvl1pPr marL="0" indent="0">
              <a:spcBef>
                <a:spcPts val="216"/>
              </a:spcBef>
              <a:buNone/>
              <a:defRPr sz="900" b="1" i="0" cap="all" spc="150" baseline="0">
                <a:solidFill>
                  <a:srgbClr val="1281A6"/>
                </a:solidFill>
              </a:defRPr>
            </a:lvl1pPr>
          </a:lstStyle>
          <a:p>
            <a:pPr lvl="0"/>
            <a:r>
              <a:rPr lang="en-US" dirty="0"/>
              <a:t>Please put name here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-1" y="1"/>
            <a:ext cx="2857501" cy="4826639"/>
          </a:xfrm>
          <a:prstGeom prst="rect">
            <a:avLst/>
          </a:prstGeom>
          <a:solidFill>
            <a:srgbClr val="1281A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10" name="Oval 9"/>
          <p:cNvSpPr/>
          <p:nvPr userDrawn="1"/>
        </p:nvSpPr>
        <p:spPr>
          <a:xfrm>
            <a:off x="671179" y="1403226"/>
            <a:ext cx="1515140" cy="2020186"/>
          </a:xfrm>
          <a:prstGeom prst="ellipse">
            <a:avLst/>
          </a:prstGeom>
          <a:noFill/>
          <a:ln w="1905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4" hasCustomPrompt="1"/>
          </p:nvPr>
        </p:nvSpPr>
        <p:spPr>
          <a:xfrm>
            <a:off x="804671" y="1581215"/>
            <a:ext cx="1248156" cy="1664208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PLEASE INSERT PHOTO HERE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3360241" y="1437495"/>
            <a:ext cx="2995157" cy="342900"/>
          </a:xfrm>
        </p:spPr>
        <p:txBody>
          <a:bodyPr wrap="none" bIns="0">
            <a:noAutofit/>
          </a:bodyPr>
          <a:lstStyle>
            <a:lvl1pPr marL="0" indent="0">
              <a:spcBef>
                <a:spcPts val="216"/>
              </a:spcBef>
              <a:buNone/>
              <a:defRPr sz="675" b="1" i="1" cap="none" spc="75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Please put title here</a:t>
            </a:r>
          </a:p>
        </p:txBody>
      </p:sp>
    </p:spTree>
    <p:extLst>
      <p:ext uri="{BB962C8B-B14F-4D97-AF65-F5344CB8AC3E}">
        <p14:creationId xmlns:p14="http://schemas.microsoft.com/office/powerpoint/2010/main" val="17424824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800" userDrawn="1">
          <p15:clr>
            <a:srgbClr val="FBAE40"/>
          </p15:clr>
        </p15:guide>
        <p15:guide id="2" orient="horz" pos="152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on Color Canvas">
    <p:bg>
      <p:bgPr>
        <a:solidFill>
          <a:srgbClr val="1281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Please Add Slide Headline Here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267891" y="902523"/>
            <a:ext cx="6322219" cy="3397250"/>
          </a:xfrm>
        </p:spPr>
        <p:txBody>
          <a:bodyPr/>
          <a:lstStyle>
            <a:lvl1pPr marL="128588" marR="0" indent="-128588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35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</a:t>
            </a:r>
            <a:r>
              <a:rPr lang="en-US" dirty="0" err="1"/>
              <a:t>lacinia</a:t>
            </a:r>
            <a:r>
              <a:rPr lang="en-US" dirty="0"/>
              <a:t>,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et </a:t>
            </a:r>
            <a:r>
              <a:rPr lang="en-US" dirty="0" err="1"/>
              <a:t>turpis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eleifend</a:t>
            </a:r>
            <a:r>
              <a:rPr lang="en-US" dirty="0"/>
              <a:t> </a:t>
            </a:r>
            <a:r>
              <a:rPr lang="en-US" dirty="0" err="1"/>
              <a:t>ornare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facilisis</a:t>
            </a:r>
            <a:r>
              <a:rPr lang="en-US" dirty="0"/>
              <a:t>. Nunc lacus </a:t>
            </a:r>
            <a:r>
              <a:rPr lang="en-US" dirty="0" err="1"/>
              <a:t>mauris</a:t>
            </a:r>
            <a:r>
              <a:rPr lang="en-US" dirty="0"/>
              <a:t>, </a:t>
            </a:r>
            <a:r>
              <a:rPr lang="en-US" dirty="0" err="1"/>
              <a:t>sagittis</a:t>
            </a:r>
            <a:r>
              <a:rPr lang="en-US" dirty="0"/>
              <a:t> in </a:t>
            </a:r>
            <a:r>
              <a:rPr lang="en-US" dirty="0" err="1"/>
              <a:t>tortor</a:t>
            </a:r>
            <a:r>
              <a:rPr lang="en-US" dirty="0"/>
              <a:t> a, </a:t>
            </a:r>
            <a:r>
              <a:rPr lang="en-US" dirty="0" err="1"/>
              <a:t>scelerisque</a:t>
            </a:r>
            <a:r>
              <a:rPr lang="en-US" dirty="0"/>
              <a:t> </a:t>
            </a:r>
            <a:r>
              <a:rPr lang="en-US" dirty="0" err="1"/>
              <a:t>feugiat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. </a:t>
            </a:r>
            <a:br>
              <a:rPr lang="en-US" dirty="0"/>
            </a:br>
            <a:r>
              <a:rPr lang="en-US" dirty="0" err="1"/>
              <a:t>Nullam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urna</a:t>
            </a:r>
            <a:r>
              <a:rPr lang="en-US" dirty="0"/>
              <a:t>. </a:t>
            </a:r>
            <a:r>
              <a:rPr lang="en-US" dirty="0" err="1"/>
              <a:t>Aenean</a:t>
            </a:r>
            <a:r>
              <a:rPr lang="en-US" dirty="0"/>
              <a:t> </a:t>
            </a:r>
            <a:r>
              <a:rPr lang="en-US" dirty="0" err="1"/>
              <a:t>auctor</a:t>
            </a:r>
            <a:r>
              <a:rPr lang="en-US" dirty="0"/>
              <a:t> ligula </a:t>
            </a:r>
            <a:r>
              <a:rPr lang="en-US" dirty="0" err="1"/>
              <a:t>feugiat</a:t>
            </a:r>
            <a:r>
              <a:rPr lang="en-US" dirty="0"/>
              <a:t>,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non, </a:t>
            </a:r>
            <a:r>
              <a:rPr lang="en-US" dirty="0" err="1"/>
              <a:t>viverra</a:t>
            </a:r>
            <a:r>
              <a:rPr lang="en-US" dirty="0"/>
              <a:t> </a:t>
            </a:r>
            <a:r>
              <a:rPr lang="en-US" dirty="0" err="1"/>
              <a:t>eros</a:t>
            </a:r>
            <a:r>
              <a:rPr lang="en-US" dirty="0"/>
              <a:t>. </a:t>
            </a:r>
            <a:r>
              <a:rPr lang="en-US" dirty="0" err="1"/>
              <a:t>Morbi</a:t>
            </a:r>
            <a:r>
              <a:rPr lang="en-US" dirty="0"/>
              <a:t> </a:t>
            </a:r>
            <a:r>
              <a:rPr lang="en-US" dirty="0" err="1"/>
              <a:t>hendrerit</a:t>
            </a:r>
            <a:r>
              <a:rPr lang="en-US" dirty="0"/>
              <a:t> </a:t>
            </a:r>
            <a:r>
              <a:rPr lang="en-US" dirty="0" err="1"/>
              <a:t>egestas</a:t>
            </a:r>
            <a:r>
              <a:rPr lang="en-US" dirty="0"/>
              <a:t> </a:t>
            </a:r>
            <a:r>
              <a:rPr lang="en-US" dirty="0" err="1"/>
              <a:t>nunc</a:t>
            </a:r>
            <a:r>
              <a:rPr lang="en-US" dirty="0"/>
              <a:t> vitae </a:t>
            </a:r>
            <a:r>
              <a:rPr lang="en-US" dirty="0" err="1"/>
              <a:t>commodo</a:t>
            </a:r>
            <a:r>
              <a:rPr lang="en-US" dirty="0"/>
              <a:t>. </a:t>
            </a:r>
            <a:r>
              <a:rPr lang="en-US" dirty="0" err="1"/>
              <a:t>Vestibulum</a:t>
            </a:r>
            <a:r>
              <a:rPr lang="en-US" dirty="0"/>
              <a:t> </a:t>
            </a:r>
            <a:r>
              <a:rPr lang="en-US" dirty="0" err="1"/>
              <a:t>pulvinar</a:t>
            </a:r>
            <a:r>
              <a:rPr lang="en-US" dirty="0"/>
              <a:t> nisi at </a:t>
            </a:r>
            <a:r>
              <a:rPr lang="en-US" dirty="0" err="1"/>
              <a:t>sollicitudin</a:t>
            </a:r>
            <a:r>
              <a:rPr lang="en-US" dirty="0"/>
              <a:t> </a:t>
            </a:r>
            <a:r>
              <a:rPr lang="en-US" dirty="0" err="1"/>
              <a:t>placerat</a:t>
            </a:r>
            <a:r>
              <a:rPr lang="en-US" dirty="0"/>
              <a:t>. </a:t>
            </a:r>
            <a:r>
              <a:rPr lang="en-US" dirty="0" err="1"/>
              <a:t>Aliquam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leo</a:t>
            </a:r>
            <a:r>
              <a:rPr lang="en-US" dirty="0"/>
              <a:t> semper, </a:t>
            </a:r>
            <a:r>
              <a:rPr lang="en-US" dirty="0" err="1"/>
              <a:t>tincidunt</a:t>
            </a:r>
            <a:r>
              <a:rPr lang="en-US" dirty="0"/>
              <a:t> dolor a,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Nulla</a:t>
            </a:r>
            <a:r>
              <a:rPr lang="en-US" dirty="0"/>
              <a:t> ipsum dolor, </a:t>
            </a:r>
            <a:r>
              <a:rPr lang="en-US" dirty="0" err="1"/>
              <a:t>condimentum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at nisi et, </a:t>
            </a:r>
            <a:r>
              <a:rPr lang="en-US" dirty="0" err="1"/>
              <a:t>varius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lectus</a:t>
            </a:r>
            <a:r>
              <a:rPr lang="en-US" dirty="0"/>
              <a:t>. </a:t>
            </a:r>
            <a:r>
              <a:rPr lang="en-US" dirty="0" err="1"/>
              <a:t>Fusce</a:t>
            </a:r>
            <a:r>
              <a:rPr lang="en-US" dirty="0"/>
              <a:t> </a:t>
            </a:r>
            <a:r>
              <a:rPr lang="en-US" dirty="0" err="1"/>
              <a:t>fermentum</a:t>
            </a:r>
            <a:r>
              <a:rPr lang="en-US" dirty="0"/>
              <a:t> </a:t>
            </a:r>
            <a:r>
              <a:rPr lang="en-US" dirty="0" err="1"/>
              <a:t>bibendum</a:t>
            </a:r>
            <a:r>
              <a:rPr lang="en-US" dirty="0"/>
              <a:t> </a:t>
            </a:r>
            <a:r>
              <a:rPr lang="en-US" dirty="0" err="1"/>
              <a:t>varius</a:t>
            </a:r>
            <a:r>
              <a:rPr lang="en-US" dirty="0"/>
              <a:t>. </a:t>
            </a:r>
            <a:r>
              <a:rPr lang="en-US" dirty="0" err="1"/>
              <a:t>Pellentesque</a:t>
            </a:r>
            <a:r>
              <a:rPr lang="en-US" dirty="0"/>
              <a:t> habitant </a:t>
            </a:r>
            <a:r>
              <a:rPr lang="en-US" dirty="0" err="1"/>
              <a:t>morbi</a:t>
            </a:r>
            <a:r>
              <a:rPr lang="en-US" dirty="0"/>
              <a:t> </a:t>
            </a:r>
            <a:r>
              <a:rPr lang="en-US" dirty="0" err="1"/>
              <a:t>tristique</a:t>
            </a:r>
            <a:r>
              <a:rPr lang="en-US" dirty="0"/>
              <a:t> </a:t>
            </a:r>
            <a:r>
              <a:rPr lang="en-US" dirty="0" err="1"/>
              <a:t>senectus</a:t>
            </a:r>
            <a:r>
              <a:rPr lang="en-US" dirty="0"/>
              <a:t> et </a:t>
            </a:r>
            <a:r>
              <a:rPr lang="en-US" dirty="0" err="1"/>
              <a:t>netus</a:t>
            </a:r>
            <a:r>
              <a:rPr lang="en-US" dirty="0"/>
              <a:t> et </a:t>
            </a:r>
            <a:r>
              <a:rPr lang="en-US" dirty="0" err="1"/>
              <a:t>malesuada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fames ac </a:t>
            </a:r>
            <a:r>
              <a:rPr lang="en-US" dirty="0" err="1"/>
              <a:t>turpis</a:t>
            </a:r>
            <a:r>
              <a:rPr lang="en-US" dirty="0"/>
              <a:t> </a:t>
            </a:r>
            <a:r>
              <a:rPr lang="en-US" dirty="0" err="1"/>
              <a:t>egestas</a:t>
            </a:r>
            <a:r>
              <a:rPr lang="en-US" dirty="0"/>
              <a:t>.</a:t>
            </a:r>
          </a:p>
          <a:p>
            <a:pPr lvl="0"/>
            <a:endParaRPr lang="en-US" sz="825" dirty="0">
              <a:latin typeface="+mj-lt"/>
            </a:endParaRPr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220807" y="716437"/>
            <a:ext cx="6416387" cy="0"/>
          </a:xfrm>
          <a:prstGeom prst="line">
            <a:avLst/>
          </a:prstGeo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8541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on Color Canvas">
    <p:bg>
      <p:bgPr>
        <a:solidFill>
          <a:srgbClr val="1281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Please Add Slide Headline Here</a:t>
            </a:r>
          </a:p>
        </p:txBody>
      </p:sp>
      <p:sp>
        <p:nvSpPr>
          <p:cNvPr id="3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267892" y="1422400"/>
            <a:ext cx="2989658" cy="3054350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lacinia, diam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et </a:t>
            </a:r>
            <a:r>
              <a:rPr lang="en-US" dirty="0" err="1"/>
              <a:t>turpis</a:t>
            </a:r>
            <a:r>
              <a:rPr lang="en-US" dirty="0"/>
              <a:t>.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267892" y="1079500"/>
            <a:ext cx="2989659" cy="342900"/>
          </a:xfrm>
        </p:spPr>
        <p:txBody>
          <a:bodyPr wrap="none" bIns="0">
            <a:noAutofit/>
          </a:bodyPr>
          <a:lstStyle>
            <a:lvl1pPr marL="0" indent="0">
              <a:spcBef>
                <a:spcPts val="216"/>
              </a:spcBef>
              <a:buNone/>
              <a:defRPr sz="900" b="1" i="0" cap="all" spc="15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Highlight goes here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2" hasCustomPrompt="1"/>
          </p:nvPr>
        </p:nvSpPr>
        <p:spPr>
          <a:xfrm>
            <a:off x="3600450" y="1422400"/>
            <a:ext cx="2995018" cy="3054350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lacinia, diam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et </a:t>
            </a:r>
            <a:r>
              <a:rPr lang="en-US" dirty="0" err="1"/>
              <a:t>turpis</a:t>
            </a:r>
            <a:r>
              <a:rPr lang="en-US" dirty="0"/>
              <a:t>. 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3600449" y="1079500"/>
            <a:ext cx="2989661" cy="342900"/>
          </a:xfrm>
        </p:spPr>
        <p:txBody>
          <a:bodyPr wrap="none" bIns="0">
            <a:noAutofit/>
          </a:bodyPr>
          <a:lstStyle>
            <a:lvl1pPr marL="0" indent="0">
              <a:spcBef>
                <a:spcPts val="216"/>
              </a:spcBef>
              <a:buNone/>
              <a:defRPr sz="900" b="1" i="0" cap="all" spc="15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OTHER Highlight goes here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220807" y="716437"/>
            <a:ext cx="6416387" cy="0"/>
          </a:xfrm>
          <a:prstGeom prst="line">
            <a:avLst/>
          </a:prstGeo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64038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 on Color Canvas">
    <p:bg>
      <p:bgPr>
        <a:solidFill>
          <a:srgbClr val="1281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14"/>
          <p:cNvSpPr>
            <a:spLocks noGrp="1"/>
          </p:cNvSpPr>
          <p:nvPr>
            <p:ph sz="quarter" idx="16" hasCustomPrompt="1"/>
          </p:nvPr>
        </p:nvSpPr>
        <p:spPr>
          <a:xfrm>
            <a:off x="845381" y="1238584"/>
            <a:ext cx="1728216" cy="2903538"/>
          </a:xfrm>
          <a:ln>
            <a:solidFill>
              <a:schemeClr val="bg1"/>
            </a:solidFill>
          </a:ln>
        </p:spPr>
        <p:txBody>
          <a:bodyPr vert="horz" lIns="182880" tIns="274320" rIns="182880" bIns="274320" rtlCol="0">
            <a:normAutofit/>
          </a:bodyPr>
          <a:lstStyle>
            <a:lvl1pPr>
              <a:defRPr lang="en-US" sz="750" dirty="0" smtClean="0">
                <a:solidFill>
                  <a:schemeClr val="bg1"/>
                </a:solidFill>
              </a:defRPr>
            </a:lvl1pPr>
            <a:lvl2pPr>
              <a:defRPr lang="en-US" sz="750" dirty="0" smtClean="0">
                <a:solidFill>
                  <a:schemeClr val="bg1"/>
                </a:solidFill>
              </a:defRPr>
            </a:lvl2pPr>
            <a:lvl3pPr>
              <a:defRPr lang="en-US" sz="750" dirty="0" smtClean="0">
                <a:solidFill>
                  <a:schemeClr val="bg1"/>
                </a:solidFill>
              </a:defRPr>
            </a:lvl3pPr>
            <a:lvl4pPr>
              <a:defRPr lang="en-US" sz="750" dirty="0" smtClean="0">
                <a:solidFill>
                  <a:schemeClr val="bg1"/>
                </a:solidFill>
              </a:defRPr>
            </a:lvl4pPr>
            <a:lvl5pPr>
              <a:defRPr lang="en-US" sz="750" dirty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</a:t>
            </a:r>
            <a:r>
              <a:rPr lang="en-US" dirty="0" err="1"/>
              <a:t>lacinia</a:t>
            </a:r>
            <a:r>
              <a:rPr lang="en-US" dirty="0"/>
              <a:t>,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</a:p>
          <a:p>
            <a:pPr lvl="0"/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et </a:t>
            </a:r>
            <a:r>
              <a:rPr lang="en-US" dirty="0" err="1"/>
              <a:t>turpis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eleifend</a:t>
            </a:r>
            <a:r>
              <a:rPr lang="en-US" dirty="0"/>
              <a:t> </a:t>
            </a:r>
            <a:r>
              <a:rPr lang="en-US" dirty="0" err="1"/>
              <a:t>ornare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facilisis</a:t>
            </a:r>
            <a:r>
              <a:rPr lang="en-US" dirty="0"/>
              <a:t>. Nunc lacus </a:t>
            </a:r>
            <a:r>
              <a:rPr lang="en-US" dirty="0" err="1"/>
              <a:t>mauris</a:t>
            </a:r>
            <a:r>
              <a:rPr lang="en-US" dirty="0"/>
              <a:t>, </a:t>
            </a:r>
            <a:r>
              <a:rPr lang="en-US" dirty="0" err="1"/>
              <a:t>sagittis</a:t>
            </a:r>
            <a:r>
              <a:rPr lang="en-US" dirty="0"/>
              <a:t> in </a:t>
            </a:r>
            <a:r>
              <a:rPr lang="en-US" dirty="0" err="1"/>
              <a:t>tortor</a:t>
            </a:r>
            <a:r>
              <a:rPr lang="en-US" dirty="0"/>
              <a:t> a, </a:t>
            </a:r>
            <a:r>
              <a:rPr lang="en-US" dirty="0" err="1"/>
              <a:t>scelerisque</a:t>
            </a:r>
            <a:r>
              <a:rPr lang="en-US" dirty="0"/>
              <a:t> </a:t>
            </a:r>
            <a:r>
              <a:rPr lang="en-US" dirty="0" err="1"/>
              <a:t>feugiat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. </a:t>
            </a:r>
          </a:p>
        </p:txBody>
      </p:sp>
      <p:sp>
        <p:nvSpPr>
          <p:cNvPr id="5" name="Title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4301813" y="799672"/>
            <a:ext cx="1728216" cy="438912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 wrap="none" lIns="91440" tIns="0" rIns="91440" bIns="0" anchor="ctr">
            <a:noAutofit/>
          </a:bodyPr>
          <a:lstStyle>
            <a:lvl1pPr marL="0" indent="0" algn="ctr">
              <a:buNone/>
              <a:defRPr sz="900" b="1" i="0" cap="all" spc="150" baseline="0"/>
            </a:lvl1pPr>
            <a:lvl2pPr marL="342900" indent="0">
              <a:buNone/>
              <a:defRPr b="1" i="0" cap="all" spc="150" baseline="0"/>
            </a:lvl2pPr>
            <a:lvl3pPr marL="685800" indent="0">
              <a:buNone/>
              <a:defRPr b="1" i="0" cap="all" spc="150" baseline="0"/>
            </a:lvl3pPr>
            <a:lvl4pPr marL="1028700" indent="0">
              <a:buNone/>
              <a:defRPr b="1" i="0" cap="all" spc="150" baseline="0"/>
            </a:lvl4pPr>
            <a:lvl5pPr marL="1371600" indent="0">
              <a:buFont typeface="Arial" panose="020B0604020202020204" pitchFamily="34" charset="0"/>
              <a:buNone/>
              <a:defRPr b="1" i="0" cap="all" spc="150" baseline="0"/>
            </a:lvl5pPr>
          </a:lstStyle>
          <a:p>
            <a:pPr lvl="0"/>
            <a:r>
              <a:rPr lang="en-US" dirty="0"/>
              <a:t>ADD TITILE HERE</a:t>
            </a:r>
          </a:p>
        </p:txBody>
      </p:sp>
      <p:sp>
        <p:nvSpPr>
          <p:cNvPr id="4" name="Title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2573597" y="799672"/>
            <a:ext cx="1728216" cy="438912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 wrap="none" lIns="91440" tIns="0" rIns="91440" bIns="0" anchor="ctr">
            <a:noAutofit/>
          </a:bodyPr>
          <a:lstStyle>
            <a:lvl1pPr marL="0" indent="0" algn="ctr">
              <a:buNone/>
              <a:defRPr sz="900" b="1" i="0" cap="all" spc="150" baseline="0"/>
            </a:lvl1pPr>
            <a:lvl2pPr marL="342900" indent="0">
              <a:buNone/>
              <a:defRPr b="1" i="0" cap="all" spc="150" baseline="0"/>
            </a:lvl2pPr>
            <a:lvl3pPr marL="685800" indent="0">
              <a:buNone/>
              <a:defRPr b="1" i="0" cap="all" spc="150" baseline="0"/>
            </a:lvl3pPr>
            <a:lvl4pPr marL="1028700" indent="0">
              <a:buNone/>
              <a:defRPr b="1" i="0" cap="all" spc="150" baseline="0"/>
            </a:lvl4pPr>
            <a:lvl5pPr marL="1371600" indent="0">
              <a:buFont typeface="Arial" panose="020B0604020202020204" pitchFamily="34" charset="0"/>
              <a:buNone/>
              <a:defRPr b="1" i="0" cap="all" spc="150" baseline="0"/>
            </a:lvl5pPr>
          </a:lstStyle>
          <a:p>
            <a:pPr lvl="0"/>
            <a:r>
              <a:rPr lang="en-US" dirty="0"/>
              <a:t>ADD TITILE HERE</a:t>
            </a:r>
          </a:p>
        </p:txBody>
      </p:sp>
      <p:sp>
        <p:nvSpPr>
          <p:cNvPr id="6" name="Title Placeholder 1"/>
          <p:cNvSpPr>
            <a:spLocks noGrp="1"/>
          </p:cNvSpPr>
          <p:nvPr>
            <p:ph type="body" sz="quarter" idx="12" hasCustomPrompt="1"/>
          </p:nvPr>
        </p:nvSpPr>
        <p:spPr>
          <a:xfrm>
            <a:off x="845381" y="799672"/>
            <a:ext cx="1728216" cy="438912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 wrap="none" lIns="91440" tIns="0" rIns="91440" bIns="0" anchor="ctr">
            <a:noAutofit/>
          </a:bodyPr>
          <a:lstStyle>
            <a:lvl1pPr marL="0" indent="0" algn="ctr">
              <a:buNone/>
              <a:defRPr sz="900" b="1" i="0" cap="all" spc="150" baseline="0"/>
            </a:lvl1pPr>
            <a:lvl2pPr marL="342900" indent="0">
              <a:buNone/>
              <a:defRPr b="1" i="0" cap="all" spc="150" baseline="0"/>
            </a:lvl2pPr>
            <a:lvl3pPr marL="685800" indent="0">
              <a:buNone/>
              <a:defRPr b="1" i="0" cap="all" spc="150" baseline="0"/>
            </a:lvl3pPr>
            <a:lvl4pPr marL="1028700" indent="0">
              <a:buNone/>
              <a:defRPr b="1" i="0" cap="all" spc="150" baseline="0"/>
            </a:lvl4pPr>
            <a:lvl5pPr marL="1371600" indent="0">
              <a:buFont typeface="Arial" panose="020B0604020202020204" pitchFamily="34" charset="0"/>
              <a:buNone/>
              <a:defRPr b="1" i="0" cap="all" spc="150" baseline="0"/>
            </a:lvl5pPr>
          </a:lstStyle>
          <a:p>
            <a:pPr lvl="0"/>
            <a:r>
              <a:rPr lang="en-US" dirty="0"/>
              <a:t>ADD TITILE HERE</a:t>
            </a:r>
          </a:p>
        </p:txBody>
      </p:sp>
      <p:sp>
        <p:nvSpPr>
          <p:cNvPr id="16" name="Content Placeholder 14"/>
          <p:cNvSpPr>
            <a:spLocks noGrp="1"/>
          </p:cNvSpPr>
          <p:nvPr>
            <p:ph sz="quarter" idx="17" hasCustomPrompt="1"/>
          </p:nvPr>
        </p:nvSpPr>
        <p:spPr>
          <a:xfrm>
            <a:off x="4301813" y="1238584"/>
            <a:ext cx="1728216" cy="2903538"/>
          </a:xfrm>
          <a:ln>
            <a:solidFill>
              <a:schemeClr val="bg1"/>
            </a:solidFill>
          </a:ln>
        </p:spPr>
        <p:txBody>
          <a:bodyPr vert="horz" lIns="182880" tIns="274320" rIns="182880" bIns="274320" rtlCol="0">
            <a:normAutofit/>
          </a:bodyPr>
          <a:lstStyle>
            <a:lvl1pPr>
              <a:defRPr lang="en-US" sz="750" dirty="0" smtClean="0">
                <a:solidFill>
                  <a:schemeClr val="bg1"/>
                </a:solidFill>
              </a:defRPr>
            </a:lvl1pPr>
            <a:lvl2pPr>
              <a:defRPr lang="en-US" sz="750" dirty="0" smtClean="0">
                <a:solidFill>
                  <a:schemeClr val="bg1"/>
                </a:solidFill>
              </a:defRPr>
            </a:lvl2pPr>
            <a:lvl3pPr>
              <a:defRPr lang="en-US" sz="750" dirty="0" smtClean="0">
                <a:solidFill>
                  <a:schemeClr val="bg1"/>
                </a:solidFill>
              </a:defRPr>
            </a:lvl3pPr>
            <a:lvl4pPr>
              <a:defRPr lang="en-US" sz="750" dirty="0" smtClean="0">
                <a:solidFill>
                  <a:schemeClr val="bg1"/>
                </a:solidFill>
              </a:defRPr>
            </a:lvl4pPr>
            <a:lvl5pPr>
              <a:defRPr lang="en-US" sz="750" dirty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</a:t>
            </a:r>
            <a:r>
              <a:rPr lang="en-US" dirty="0" err="1"/>
              <a:t>lacinia</a:t>
            </a:r>
            <a:r>
              <a:rPr lang="en-US" dirty="0"/>
              <a:t>,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</a:p>
          <a:p>
            <a:pPr lvl="0"/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et </a:t>
            </a:r>
            <a:r>
              <a:rPr lang="en-US" dirty="0" err="1"/>
              <a:t>turpis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eleifend</a:t>
            </a:r>
            <a:r>
              <a:rPr lang="en-US" dirty="0"/>
              <a:t> </a:t>
            </a:r>
            <a:r>
              <a:rPr lang="en-US" dirty="0" err="1"/>
              <a:t>ornare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facilisis</a:t>
            </a:r>
            <a:r>
              <a:rPr lang="en-US" dirty="0"/>
              <a:t>. Nunc lacus </a:t>
            </a:r>
            <a:r>
              <a:rPr lang="en-US" dirty="0" err="1"/>
              <a:t>mauris</a:t>
            </a:r>
            <a:r>
              <a:rPr lang="en-US" dirty="0"/>
              <a:t>, </a:t>
            </a:r>
            <a:r>
              <a:rPr lang="en-US" dirty="0" err="1"/>
              <a:t>sagittis</a:t>
            </a:r>
            <a:r>
              <a:rPr lang="en-US" dirty="0"/>
              <a:t> in </a:t>
            </a:r>
            <a:r>
              <a:rPr lang="en-US" dirty="0" err="1"/>
              <a:t>tortor</a:t>
            </a:r>
            <a:r>
              <a:rPr lang="en-US" dirty="0"/>
              <a:t> a, </a:t>
            </a:r>
            <a:r>
              <a:rPr lang="en-US" dirty="0" err="1"/>
              <a:t>scelerisque</a:t>
            </a:r>
            <a:r>
              <a:rPr lang="en-US" dirty="0"/>
              <a:t> </a:t>
            </a:r>
            <a:r>
              <a:rPr lang="en-US" dirty="0" err="1"/>
              <a:t>feugiat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. </a:t>
            </a:r>
          </a:p>
        </p:txBody>
      </p:sp>
      <p:sp>
        <p:nvSpPr>
          <p:cNvPr id="17" name="Content Placeholder 14"/>
          <p:cNvSpPr>
            <a:spLocks noGrp="1"/>
          </p:cNvSpPr>
          <p:nvPr>
            <p:ph sz="quarter" idx="18" hasCustomPrompt="1"/>
          </p:nvPr>
        </p:nvSpPr>
        <p:spPr>
          <a:xfrm>
            <a:off x="2573597" y="1238584"/>
            <a:ext cx="1728216" cy="2903538"/>
          </a:xfrm>
          <a:ln>
            <a:solidFill>
              <a:schemeClr val="bg1"/>
            </a:solidFill>
          </a:ln>
        </p:spPr>
        <p:txBody>
          <a:bodyPr vert="horz" lIns="182880" tIns="274320" rIns="182880" bIns="274320" rtlCol="0">
            <a:normAutofit/>
          </a:bodyPr>
          <a:lstStyle>
            <a:lvl1pPr>
              <a:defRPr lang="en-US" sz="750" dirty="0" smtClean="0">
                <a:solidFill>
                  <a:schemeClr val="bg1"/>
                </a:solidFill>
              </a:defRPr>
            </a:lvl1pPr>
            <a:lvl2pPr>
              <a:defRPr lang="en-US" sz="750" dirty="0" smtClean="0">
                <a:solidFill>
                  <a:schemeClr val="bg1"/>
                </a:solidFill>
              </a:defRPr>
            </a:lvl2pPr>
            <a:lvl3pPr>
              <a:defRPr lang="en-US" sz="750" dirty="0" smtClean="0">
                <a:solidFill>
                  <a:schemeClr val="bg1"/>
                </a:solidFill>
              </a:defRPr>
            </a:lvl3pPr>
            <a:lvl4pPr>
              <a:defRPr lang="en-US" sz="750" dirty="0" smtClean="0">
                <a:solidFill>
                  <a:schemeClr val="bg1"/>
                </a:solidFill>
              </a:defRPr>
            </a:lvl4pPr>
            <a:lvl5pPr>
              <a:defRPr lang="en-US" sz="750" dirty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</a:t>
            </a:r>
            <a:r>
              <a:rPr lang="en-US" dirty="0" err="1"/>
              <a:t>lacinia</a:t>
            </a:r>
            <a:r>
              <a:rPr lang="en-US" dirty="0"/>
              <a:t>,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</a:p>
          <a:p>
            <a:pPr lvl="0"/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et </a:t>
            </a:r>
            <a:r>
              <a:rPr lang="en-US" dirty="0" err="1"/>
              <a:t>turpis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eleifend</a:t>
            </a:r>
            <a:r>
              <a:rPr lang="en-US" dirty="0"/>
              <a:t> </a:t>
            </a:r>
            <a:r>
              <a:rPr lang="en-US" dirty="0" err="1"/>
              <a:t>ornare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facilisis</a:t>
            </a:r>
            <a:r>
              <a:rPr lang="en-US" dirty="0"/>
              <a:t>. Nunc lacus </a:t>
            </a:r>
            <a:r>
              <a:rPr lang="en-US" dirty="0" err="1"/>
              <a:t>mauris</a:t>
            </a:r>
            <a:r>
              <a:rPr lang="en-US" dirty="0"/>
              <a:t>, </a:t>
            </a:r>
            <a:r>
              <a:rPr lang="en-US" dirty="0" err="1"/>
              <a:t>sagittis</a:t>
            </a:r>
            <a:r>
              <a:rPr lang="en-US" dirty="0"/>
              <a:t> in </a:t>
            </a:r>
            <a:r>
              <a:rPr lang="en-US" dirty="0" err="1"/>
              <a:t>tortor</a:t>
            </a:r>
            <a:r>
              <a:rPr lang="en-US" dirty="0"/>
              <a:t> a, </a:t>
            </a:r>
            <a:r>
              <a:rPr lang="en-US" dirty="0" err="1"/>
              <a:t>scelerisque</a:t>
            </a:r>
            <a:r>
              <a:rPr lang="en-US" dirty="0"/>
              <a:t> </a:t>
            </a:r>
            <a:r>
              <a:rPr lang="en-US" dirty="0" err="1"/>
              <a:t>feugiat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17737176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- EPAM Blue">
    <p:bg>
      <p:bgPr>
        <a:solidFill>
          <a:srgbClr val="1281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35715" y="2098360"/>
            <a:ext cx="4186570" cy="587388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ts val="1800"/>
              </a:lnSpc>
              <a:buNone/>
              <a:defRPr sz="1200">
                <a:solidFill>
                  <a:schemeClr val="bg1"/>
                </a:solidFill>
                <a:latin typeface="+mj-lt"/>
              </a:defRPr>
            </a:lvl1pPr>
            <a:lvl2pPr marL="342900" indent="0">
              <a:buNone/>
              <a:defRPr sz="1200">
                <a:latin typeface="+mj-lt"/>
              </a:defRPr>
            </a:lvl2pPr>
            <a:lvl3pPr marL="685800" indent="0">
              <a:buNone/>
              <a:defRPr sz="1200">
                <a:latin typeface="+mj-lt"/>
              </a:defRPr>
            </a:lvl3pPr>
            <a:lvl4pPr marL="1028700" indent="0">
              <a:buNone/>
              <a:defRPr sz="1200">
                <a:latin typeface="+mj-lt"/>
              </a:defRPr>
            </a:lvl4pPr>
            <a:lvl5pPr marL="1371600" indent="0">
              <a:buNone/>
              <a:defRPr sz="1200">
                <a:latin typeface="+mj-lt"/>
              </a:defRPr>
            </a:lvl5pPr>
          </a:lstStyle>
          <a:p>
            <a:pPr algn="ctr">
              <a:lnSpc>
                <a:spcPts val="2400"/>
              </a:lnSpc>
            </a:pP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Please add call out or quote here</a:t>
            </a:r>
            <a:br>
              <a:rPr lang="en-US" sz="1200" baseline="0" dirty="0">
                <a:solidFill>
                  <a:schemeClr val="bg1"/>
                </a:solidFill>
                <a:latin typeface="+mj-lt"/>
              </a:rPr>
            </a:b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sit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amet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,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consectetur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adipiscing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elit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.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Sed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nec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sem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gravida,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dapibus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turpis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porttitor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,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tincidunt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nibh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.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Orci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varius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natoque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penatibus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et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magnis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dis parturient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montes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,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nascetur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ridiculus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mus. Nam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eget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enim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mauris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.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Vivamus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sit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amet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congue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nunc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.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Duis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pellentesque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posuere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rutrum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.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Pellentesque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ac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diam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quis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justo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placerat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porta.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Phasellus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bibendum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vehicula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sem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id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ornare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. Nam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commodo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ac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purus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condimentum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porta.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Proin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condimentum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lectus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leo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, in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lacinia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diam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placerat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convallis. </a:t>
            </a:r>
            <a:endParaRPr lang="en-US" sz="1200" b="1" spc="150" baseline="0" dirty="0">
              <a:solidFill>
                <a:schemeClr val="bg1"/>
              </a:solidFill>
              <a:latin typeface="+mj-lt"/>
              <a:ea typeface="Calibri" charset="0"/>
              <a:cs typeface="Calibri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 rotWithShape="1">
          <a:blip r:embed="rId2" cstate="email">
            <a:alphaModFix amt="16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63049" r="42496"/>
          <a:stretch/>
        </p:blipFill>
        <p:spPr>
          <a:xfrm>
            <a:off x="1" y="-122440"/>
            <a:ext cx="1161152" cy="118744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 rotWithShape="1">
          <a:blip r:embed="rId2" cstate="email">
            <a:alphaModFix amt="16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63049" r="42496"/>
          <a:stretch/>
        </p:blipFill>
        <p:spPr>
          <a:xfrm rot="10800000">
            <a:off x="5696848" y="3681860"/>
            <a:ext cx="1161152" cy="1187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0667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524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Pr>
        <a:solidFill>
          <a:srgbClr val="1281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Please Add Slide Headline Here</a:t>
            </a:r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220807" y="716437"/>
            <a:ext cx="6416387" cy="0"/>
          </a:xfrm>
          <a:prstGeom prst="line">
            <a:avLst/>
          </a:prstGeo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1431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ver">
    <p:bg>
      <p:bgPr>
        <a:solidFill>
          <a:srgbClr val="F44C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98600" y="1412416"/>
            <a:ext cx="3236976" cy="142192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Please add title here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398600" y="3049747"/>
            <a:ext cx="3236976" cy="313932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  <a:latin typeface="+mn-lt"/>
              </a:defRPr>
            </a:lvl2pPr>
            <a:lvl3pPr>
              <a:defRPr>
                <a:solidFill>
                  <a:schemeClr val="bg1"/>
                </a:solidFill>
                <a:latin typeface="+mn-lt"/>
              </a:defRPr>
            </a:lvl3pPr>
            <a:lvl4pPr>
              <a:defRPr>
                <a:solidFill>
                  <a:schemeClr val="bg1"/>
                </a:solidFill>
                <a:latin typeface="+mn-lt"/>
              </a:defRPr>
            </a:lvl4pPr>
            <a:lvl5pPr>
              <a:defRPr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Please add subtitle here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/>
          <a:stretch/>
        </p:blipFill>
        <p:spPr>
          <a:xfrm rot="5400000">
            <a:off x="1432483" y="2372868"/>
            <a:ext cx="5143500" cy="39776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67BF299-8546-B945-AA3F-052282DF2B1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04411" y="4766582"/>
            <a:ext cx="353183" cy="166976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4AE4CA67-E7DA-1347-B481-FC76898B3783}"/>
              </a:ext>
            </a:extLst>
          </p:cNvPr>
          <p:cNvSpPr txBox="1"/>
          <p:nvPr userDrawn="1"/>
        </p:nvSpPr>
        <p:spPr>
          <a:xfrm>
            <a:off x="-1000485" y="4731957"/>
            <a:ext cx="1816640" cy="1731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5143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25" dirty="0">
                <a:solidFill>
                  <a:schemeClr val="bg1"/>
                </a:solidFill>
                <a:latin typeface="+mj-lt"/>
              </a:rPr>
              <a:t>Supported by</a:t>
            </a:r>
            <a:endParaRPr lang="en-US" sz="525" dirty="0">
              <a:latin typeface="+mj-lt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B863DD5-C6E5-CA4A-B2DC-D909F3ADA858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450" y="-313932"/>
            <a:ext cx="3504289" cy="276971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86705354-BF98-0D48-8314-AE5181433981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29770" y="4723316"/>
            <a:ext cx="459486" cy="232727"/>
          </a:xfrm>
          <a:prstGeom prst="rect">
            <a:avLst/>
          </a:prstGeom>
        </p:spPr>
      </p:pic>
      <p:sp>
        <p:nvSpPr>
          <p:cNvPr id="14" name="Picture Placeholder 4">
            <a:extLst>
              <a:ext uri="{FF2B5EF4-FFF2-40B4-BE49-F238E27FC236}">
                <a16:creationId xmlns:a16="http://schemas.microsoft.com/office/drawing/2014/main" id="{75BD80E5-14E8-2D47-82DF-10DE378ADBED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000500" y="0"/>
            <a:ext cx="2857500" cy="51435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ctr">
              <a:defRPr baseline="0"/>
            </a:lvl1pPr>
          </a:lstStyle>
          <a:p>
            <a:r>
              <a:rPr lang="en-US" dirty="0"/>
              <a:t>Please add cover picture here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15" name="Date Placeholder 2">
            <a:extLst>
              <a:ext uri="{FF2B5EF4-FFF2-40B4-BE49-F238E27FC236}">
                <a16:creationId xmlns:a16="http://schemas.microsoft.com/office/drawing/2014/main" id="{F1630F5B-F2F8-2949-A2C3-748AC6ED21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98599" y="3843769"/>
            <a:ext cx="1458995" cy="399456"/>
          </a:xfrm>
        </p:spPr>
        <p:txBody>
          <a:bodyPr tIns="0" anchor="ctr" anchorCtr="0"/>
          <a:lstStyle>
            <a:lvl1pPr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DATE OR VENUE</a:t>
            </a:r>
          </a:p>
        </p:txBody>
      </p:sp>
      <p:pic>
        <p:nvPicPr>
          <p:cNvPr id="16" name="Рисунок 3">
            <a:extLst>
              <a:ext uri="{FF2B5EF4-FFF2-40B4-BE49-F238E27FC236}">
                <a16:creationId xmlns:a16="http://schemas.microsoft.com/office/drawing/2014/main" id="{7FC8478E-21D0-4B90-9D33-37FC0E27AEF0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31927" y="4679423"/>
            <a:ext cx="423341" cy="320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416952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aseStud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Please Add Slide Headline Here</a:t>
            </a:r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220807" y="716437"/>
            <a:ext cx="6416387" cy="0"/>
          </a:xfrm>
          <a:prstGeom prst="line">
            <a:avLst/>
          </a:prstGeo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3040C60-A39E-8442-A520-BA092303AC98}"/>
              </a:ext>
            </a:extLst>
          </p:cNvPr>
          <p:cNvCxnSpPr/>
          <p:nvPr userDrawn="1"/>
        </p:nvCxnSpPr>
        <p:spPr>
          <a:xfrm flipV="1">
            <a:off x="4489848" y="703219"/>
            <a:ext cx="0" cy="4123421"/>
          </a:xfrm>
          <a:prstGeom prst="line">
            <a:avLst/>
          </a:prstGeo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1FF28FE-B84E-5D44-B6A6-4B55087B1239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711727"/>
            <a:ext cx="4489848" cy="408999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 dirty="0"/>
              <a:t>Please add picture here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Shape 920">
            <a:extLst>
              <a:ext uri="{FF2B5EF4-FFF2-40B4-BE49-F238E27FC236}">
                <a16:creationId xmlns:a16="http://schemas.microsoft.com/office/drawing/2014/main" id="{D1A5E50C-7A92-6F49-870C-2507B203D755}"/>
              </a:ext>
            </a:extLst>
          </p:cNvPr>
          <p:cNvSpPr/>
          <p:nvPr userDrawn="1"/>
        </p:nvSpPr>
        <p:spPr>
          <a:xfrm>
            <a:off x="4489848" y="711727"/>
            <a:ext cx="2368152" cy="518593"/>
          </a:xfrm>
          <a:prstGeom prst="rect">
            <a:avLst/>
          </a:prstGeom>
          <a:solidFill>
            <a:srgbClr val="1281A6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0" tIns="21431" rIns="0" bIns="21431" anchor="ctr">
            <a:noAutofit/>
          </a:bodyPr>
          <a:lstStyle/>
          <a:p>
            <a:pPr marR="17860" indent="17860" algn="ctr" defTabSz="232175">
              <a:lnSpc>
                <a:spcPct val="90000"/>
              </a:lnSpc>
              <a:defRPr sz="2800" cap="all">
                <a:solidFill>
                  <a:srgbClr val="FFFFFF"/>
                </a:solidFill>
                <a:latin typeface="Oswald DemiBold"/>
                <a:ea typeface="Oswald DemiBold"/>
                <a:cs typeface="Oswald DemiBold"/>
                <a:sym typeface="Oswald DemiBold"/>
              </a:defRPr>
            </a:pPr>
            <a:endParaRPr sz="900" b="1" kern="0" cap="all" spc="75" dirty="0">
              <a:solidFill>
                <a:srgbClr val="FFFFFF"/>
              </a:solidFill>
              <a:latin typeface="Calibri" charset="0"/>
              <a:ea typeface="Calibri" charset="0"/>
              <a:cs typeface="Calibri" charset="0"/>
              <a:sym typeface="Oswald DemiBold"/>
            </a:endParaRPr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D86B7237-6AD3-844E-9A6E-C3E0C1013AD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489847" y="769496"/>
            <a:ext cx="2368153" cy="438912"/>
          </a:xfrm>
          <a:noFill/>
          <a:ln>
            <a:noFill/>
          </a:ln>
        </p:spPr>
        <p:txBody>
          <a:bodyPr wrap="none" lIns="91440" tIns="0" rIns="91440" bIns="0" anchor="ctr">
            <a:noAutofit/>
          </a:bodyPr>
          <a:lstStyle>
            <a:lvl1pPr marL="0" indent="0" algn="ctr">
              <a:buNone/>
              <a:defRPr sz="900" b="1" i="0" cap="all" spc="150" baseline="0">
                <a:solidFill>
                  <a:schemeClr val="bg1"/>
                </a:solidFill>
              </a:defRPr>
            </a:lvl1pPr>
            <a:lvl2pPr marL="342900" indent="0">
              <a:buNone/>
              <a:defRPr b="1" i="0" cap="all" spc="150" baseline="0"/>
            </a:lvl2pPr>
            <a:lvl3pPr marL="685800" indent="0">
              <a:buNone/>
              <a:defRPr b="1" i="0" cap="all" spc="150" baseline="0"/>
            </a:lvl3pPr>
            <a:lvl4pPr marL="1028700" indent="0">
              <a:buNone/>
              <a:defRPr b="1" i="0" cap="all" spc="150" baseline="0"/>
            </a:lvl4pPr>
            <a:lvl5pPr marL="1371600" indent="0">
              <a:buFont typeface="Arial" panose="020B0604020202020204" pitchFamily="34" charset="0"/>
              <a:buNone/>
              <a:defRPr b="1" i="0" cap="all" spc="150" baseline="0"/>
            </a:lvl5pPr>
          </a:lstStyle>
          <a:p>
            <a:pPr lvl="0"/>
            <a:r>
              <a:rPr lang="en-US" dirty="0"/>
              <a:t>ADD TITILE HERE</a:t>
            </a:r>
          </a:p>
        </p:txBody>
      </p:sp>
      <p:sp>
        <p:nvSpPr>
          <p:cNvPr id="10" name="Content Placeholder 5">
            <a:extLst>
              <a:ext uri="{FF2B5EF4-FFF2-40B4-BE49-F238E27FC236}">
                <a16:creationId xmlns:a16="http://schemas.microsoft.com/office/drawing/2014/main" id="{94328E10-B013-0A4C-A50C-6D1D6CFD70B7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644910" y="1772289"/>
            <a:ext cx="1992284" cy="3054350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ts val="1110"/>
              </a:lnSpc>
              <a:spcBef>
                <a:spcPts val="198"/>
              </a:spcBef>
              <a:spcAft>
                <a:spcPts val="225"/>
              </a:spcAft>
              <a:buClrTx/>
              <a:buSzTx/>
              <a:buFont typeface="Arial" panose="020B0604020202020204" pitchFamily="34" charset="0"/>
              <a:buNone/>
              <a:tabLst/>
              <a:defRPr sz="675">
                <a:latin typeface="+mj-lt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</a:t>
            </a:r>
            <a:r>
              <a:rPr lang="en-US" dirty="0" err="1"/>
              <a:t>lacinia</a:t>
            </a:r>
            <a:r>
              <a:rPr lang="en-US" dirty="0"/>
              <a:t>,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et </a:t>
            </a:r>
            <a:r>
              <a:rPr lang="en-US" dirty="0" err="1"/>
              <a:t>turpis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eleifend</a:t>
            </a:r>
            <a:r>
              <a:rPr lang="en-US" dirty="0"/>
              <a:t> </a:t>
            </a:r>
            <a:r>
              <a:rPr lang="en-US" dirty="0" err="1"/>
              <a:t>ornare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facilisis</a:t>
            </a:r>
            <a:r>
              <a:rPr lang="en-US" dirty="0"/>
              <a:t>. Nunc lacus </a:t>
            </a:r>
            <a:r>
              <a:rPr lang="en-US" dirty="0" err="1"/>
              <a:t>mauris</a:t>
            </a:r>
            <a:r>
              <a:rPr lang="en-US" dirty="0"/>
              <a:t>, </a:t>
            </a:r>
            <a:r>
              <a:rPr lang="en-US" dirty="0" err="1"/>
              <a:t>sagittis</a:t>
            </a:r>
            <a:r>
              <a:rPr lang="en-US" dirty="0"/>
              <a:t> in </a:t>
            </a:r>
            <a:r>
              <a:rPr lang="en-US" dirty="0" err="1"/>
              <a:t>tortor</a:t>
            </a:r>
            <a:r>
              <a:rPr lang="en-US" dirty="0"/>
              <a:t> a, </a:t>
            </a:r>
            <a:r>
              <a:rPr lang="en-US" dirty="0" err="1"/>
              <a:t>scelerisque</a:t>
            </a:r>
            <a:r>
              <a:rPr lang="en-US" dirty="0"/>
              <a:t> </a:t>
            </a:r>
            <a:r>
              <a:rPr lang="en-US" dirty="0" err="1"/>
              <a:t>feugiat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. </a:t>
            </a:r>
          </a:p>
          <a:p>
            <a:pPr lvl="0"/>
            <a:r>
              <a:rPr lang="en-US" dirty="0" err="1"/>
              <a:t>Nullam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urna</a:t>
            </a:r>
            <a:r>
              <a:rPr lang="en-US" dirty="0"/>
              <a:t>. </a:t>
            </a:r>
            <a:r>
              <a:rPr lang="en-US" dirty="0" err="1"/>
              <a:t>Aenean</a:t>
            </a:r>
            <a:r>
              <a:rPr lang="en-US" dirty="0"/>
              <a:t> </a:t>
            </a:r>
            <a:r>
              <a:rPr lang="en-US" dirty="0" err="1"/>
              <a:t>auctor</a:t>
            </a:r>
            <a:r>
              <a:rPr lang="en-US" dirty="0"/>
              <a:t> ligula </a:t>
            </a:r>
            <a:r>
              <a:rPr lang="en-US" dirty="0" err="1"/>
              <a:t>feugiat</a:t>
            </a:r>
            <a:r>
              <a:rPr lang="en-US" dirty="0"/>
              <a:t>,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non, </a:t>
            </a:r>
            <a:r>
              <a:rPr lang="en-US" dirty="0" err="1"/>
              <a:t>viverra</a:t>
            </a:r>
            <a:r>
              <a:rPr lang="en-US" dirty="0"/>
              <a:t> </a:t>
            </a:r>
            <a:r>
              <a:rPr lang="en-US" dirty="0" err="1"/>
              <a:t>eros</a:t>
            </a:r>
            <a:r>
              <a:rPr lang="en-US" dirty="0"/>
              <a:t>. </a:t>
            </a:r>
            <a:r>
              <a:rPr lang="en-US" dirty="0" err="1"/>
              <a:t>Morbi</a:t>
            </a:r>
            <a:r>
              <a:rPr lang="en-US" dirty="0"/>
              <a:t> </a:t>
            </a:r>
            <a:r>
              <a:rPr lang="en-US" dirty="0" err="1"/>
              <a:t>hendrerit</a:t>
            </a:r>
            <a:r>
              <a:rPr lang="en-US" dirty="0"/>
              <a:t> </a:t>
            </a:r>
            <a:r>
              <a:rPr lang="en-US" dirty="0" err="1"/>
              <a:t>egestas</a:t>
            </a:r>
            <a:r>
              <a:rPr lang="en-US" dirty="0"/>
              <a:t> </a:t>
            </a:r>
            <a:r>
              <a:rPr lang="en-US" dirty="0" err="1"/>
              <a:t>nunc</a:t>
            </a:r>
            <a:r>
              <a:rPr lang="en-US" dirty="0"/>
              <a:t> vitae </a:t>
            </a:r>
            <a:r>
              <a:rPr lang="en-US" dirty="0" err="1"/>
              <a:t>commodo</a:t>
            </a:r>
            <a:r>
              <a:rPr lang="en-US" dirty="0"/>
              <a:t>. </a:t>
            </a:r>
            <a:r>
              <a:rPr lang="en-US" dirty="0" err="1"/>
              <a:t>Vestibulum</a:t>
            </a:r>
            <a:r>
              <a:rPr lang="en-US" dirty="0"/>
              <a:t> </a:t>
            </a:r>
            <a:r>
              <a:rPr lang="en-US" dirty="0" err="1"/>
              <a:t>pulvinar</a:t>
            </a:r>
            <a:r>
              <a:rPr lang="en-US" dirty="0"/>
              <a:t> nisi at </a:t>
            </a:r>
            <a:r>
              <a:rPr lang="en-US" dirty="0" err="1"/>
              <a:t>sollicitudin</a:t>
            </a:r>
            <a:r>
              <a:rPr lang="en-US" dirty="0"/>
              <a:t> </a:t>
            </a:r>
            <a:r>
              <a:rPr lang="en-US" dirty="0" err="1"/>
              <a:t>placerat</a:t>
            </a:r>
            <a:r>
              <a:rPr lang="en-US" dirty="0"/>
              <a:t>. </a:t>
            </a:r>
          </a:p>
          <a:p>
            <a:pPr marL="128588" marR="0" lvl="0" indent="-128588" algn="l" defTabSz="685800" rtl="0" eaLnBrk="1" fontAlgn="auto" latinLnBrk="0" hangingPunct="1">
              <a:lnSpc>
                <a:spcPts val="1110"/>
              </a:lnSpc>
              <a:spcBef>
                <a:spcPts val="198"/>
              </a:spcBef>
              <a:spcAft>
                <a:spcPts val="225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 err="1"/>
              <a:t>Nullam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urna</a:t>
            </a:r>
            <a:r>
              <a:rPr lang="en-US" dirty="0"/>
              <a:t>. </a:t>
            </a:r>
            <a:r>
              <a:rPr lang="en-US" dirty="0" err="1"/>
              <a:t>Aenean</a:t>
            </a:r>
            <a:r>
              <a:rPr lang="en-US" dirty="0"/>
              <a:t> </a:t>
            </a:r>
            <a:r>
              <a:rPr lang="en-US" dirty="0" err="1"/>
              <a:t>auctor</a:t>
            </a:r>
            <a:r>
              <a:rPr lang="en-US" dirty="0"/>
              <a:t> ligula </a:t>
            </a:r>
            <a:r>
              <a:rPr lang="en-US" dirty="0" err="1"/>
              <a:t>feugiat</a:t>
            </a:r>
            <a:r>
              <a:rPr lang="en-US" dirty="0"/>
              <a:t>,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non, </a:t>
            </a:r>
            <a:r>
              <a:rPr lang="en-US" dirty="0" err="1"/>
              <a:t>viverra</a:t>
            </a:r>
            <a:r>
              <a:rPr lang="en-US" dirty="0"/>
              <a:t> </a:t>
            </a:r>
            <a:r>
              <a:rPr lang="en-US" dirty="0" err="1"/>
              <a:t>eros</a:t>
            </a:r>
            <a:r>
              <a:rPr lang="en-US" dirty="0"/>
              <a:t>. </a:t>
            </a:r>
            <a:r>
              <a:rPr lang="en-US" dirty="0" err="1"/>
              <a:t>Morbi</a:t>
            </a:r>
            <a:r>
              <a:rPr lang="en-US" dirty="0"/>
              <a:t> </a:t>
            </a:r>
            <a:r>
              <a:rPr lang="en-US" dirty="0" err="1"/>
              <a:t>hendrerit</a:t>
            </a:r>
            <a:r>
              <a:rPr lang="en-US" dirty="0"/>
              <a:t> </a:t>
            </a:r>
            <a:r>
              <a:rPr lang="en-US" dirty="0" err="1"/>
              <a:t>egestas</a:t>
            </a:r>
            <a:r>
              <a:rPr lang="en-US" dirty="0"/>
              <a:t> </a:t>
            </a:r>
            <a:r>
              <a:rPr lang="en-US" dirty="0" err="1"/>
              <a:t>nunc</a:t>
            </a:r>
            <a:r>
              <a:rPr lang="en-US" dirty="0"/>
              <a:t> vitae </a:t>
            </a:r>
            <a:r>
              <a:rPr lang="en-US" dirty="0" err="1"/>
              <a:t>commodo</a:t>
            </a:r>
            <a:r>
              <a:rPr lang="en-US" dirty="0"/>
              <a:t>. </a:t>
            </a:r>
            <a:r>
              <a:rPr lang="en-US" dirty="0" err="1"/>
              <a:t>Vestibulum</a:t>
            </a:r>
            <a:r>
              <a:rPr lang="en-US" dirty="0"/>
              <a:t> </a:t>
            </a:r>
            <a:r>
              <a:rPr lang="en-US" dirty="0" err="1"/>
              <a:t>pulvinar</a:t>
            </a:r>
            <a:r>
              <a:rPr lang="en-US" dirty="0"/>
              <a:t> nisi at </a:t>
            </a:r>
            <a:r>
              <a:rPr lang="en-US" dirty="0" err="1"/>
              <a:t>sollicitudin</a:t>
            </a:r>
            <a:r>
              <a:rPr lang="en-US" dirty="0"/>
              <a:t> </a:t>
            </a:r>
            <a:r>
              <a:rPr lang="en-US" dirty="0" err="1"/>
              <a:t>placerat</a:t>
            </a:r>
            <a:r>
              <a:rPr lang="en-US" dirty="0"/>
              <a:t>. 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ABD56F5B-8455-0345-910E-53CDD8476F9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644910" y="1429389"/>
            <a:ext cx="1992284" cy="342900"/>
          </a:xfrm>
        </p:spPr>
        <p:txBody>
          <a:bodyPr wrap="none" bIns="0">
            <a:noAutofit/>
          </a:bodyPr>
          <a:lstStyle>
            <a:lvl1pPr marL="0" indent="0">
              <a:spcBef>
                <a:spcPts val="216"/>
              </a:spcBef>
              <a:buNone/>
              <a:defRPr sz="900" b="1" i="0" cap="all" spc="150" baseline="0">
                <a:solidFill>
                  <a:srgbClr val="1281A6"/>
                </a:solidFill>
              </a:defRPr>
            </a:lvl1pPr>
          </a:lstStyle>
          <a:p>
            <a:pPr lvl="0"/>
            <a:r>
              <a:rPr lang="en-US" dirty="0"/>
              <a:t>Highlight goes here</a:t>
            </a:r>
          </a:p>
        </p:txBody>
      </p:sp>
    </p:spTree>
    <p:extLst>
      <p:ext uri="{BB962C8B-B14F-4D97-AF65-F5344CB8AC3E}">
        <p14:creationId xmlns:p14="http://schemas.microsoft.com/office/powerpoint/2010/main" val="151189378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bg>
      <p:bgPr>
        <a:solidFill>
          <a:srgbClr val="1281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163273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reaker - Lime Green">
    <p:bg>
      <p:bgPr>
        <a:solidFill>
          <a:srgbClr val="1669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335716" y="1803228"/>
            <a:ext cx="4186570" cy="1220182"/>
          </a:xfrm>
          <a:ln w="6350">
            <a:solidFill>
              <a:schemeClr val="bg1"/>
            </a:solidFill>
          </a:ln>
        </p:spPr>
        <p:txBody>
          <a:bodyPr/>
          <a:lstStyle>
            <a:lvl1pPr algn="ctr">
              <a:lnSpc>
                <a:spcPct val="100000"/>
              </a:lnSpc>
              <a:spcBef>
                <a:spcPts val="285"/>
              </a:spcBef>
              <a:spcAft>
                <a:spcPts val="225"/>
              </a:spcAft>
              <a:defRPr sz="1200" b="1" spc="150" baseline="0"/>
            </a:lvl1pPr>
          </a:lstStyle>
          <a:p>
            <a:r>
              <a:rPr lang="en-US" dirty="0"/>
              <a:t>Please add BREAKER SLIDE TITLE HERE</a:t>
            </a:r>
            <a:br>
              <a:rPr lang="en-US" dirty="0"/>
            </a:br>
            <a:r>
              <a:rPr lang="en-US" dirty="0"/>
              <a:t>Please add SECOND LINE OF TITLE HERE</a:t>
            </a:r>
          </a:p>
        </p:txBody>
      </p:sp>
    </p:spTree>
    <p:extLst>
      <p:ext uri="{BB962C8B-B14F-4D97-AF65-F5344CB8AC3E}">
        <p14:creationId xmlns:p14="http://schemas.microsoft.com/office/powerpoint/2010/main" val="2042203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aker - Coral">
    <p:bg>
      <p:bgPr>
        <a:solidFill>
          <a:srgbClr val="1281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335716" y="1803228"/>
            <a:ext cx="4186570" cy="1220182"/>
          </a:xfrm>
          <a:ln w="6350">
            <a:solidFill>
              <a:schemeClr val="bg1"/>
            </a:solidFill>
          </a:ln>
        </p:spPr>
        <p:txBody>
          <a:bodyPr/>
          <a:lstStyle>
            <a:lvl1pPr algn="ctr">
              <a:lnSpc>
                <a:spcPct val="100000"/>
              </a:lnSpc>
              <a:spcBef>
                <a:spcPts val="285"/>
              </a:spcBef>
              <a:spcAft>
                <a:spcPts val="225"/>
              </a:spcAft>
              <a:defRPr sz="1200" b="1" spc="150" baseline="0"/>
            </a:lvl1pPr>
          </a:lstStyle>
          <a:p>
            <a:r>
              <a:rPr lang="en-US" dirty="0"/>
              <a:t>Please add BREAKER SLIDE TITLE HERE</a:t>
            </a:r>
            <a:br>
              <a:rPr lang="en-US" dirty="0"/>
            </a:br>
            <a:r>
              <a:rPr lang="en-US" dirty="0"/>
              <a:t>Please add SECOND LINE OF TITLE HERE</a:t>
            </a:r>
          </a:p>
        </p:txBody>
      </p:sp>
    </p:spTree>
    <p:extLst>
      <p:ext uri="{BB962C8B-B14F-4D97-AF65-F5344CB8AC3E}">
        <p14:creationId xmlns:p14="http://schemas.microsoft.com/office/powerpoint/2010/main" val="216545679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aker - EPAM Blue">
    <p:bg>
      <p:bgPr>
        <a:solidFill>
          <a:srgbClr val="F44C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335716" y="1803228"/>
            <a:ext cx="4186570" cy="1220182"/>
          </a:xfrm>
          <a:ln w="6350">
            <a:solidFill>
              <a:schemeClr val="bg1"/>
            </a:solidFill>
          </a:ln>
        </p:spPr>
        <p:txBody>
          <a:bodyPr/>
          <a:lstStyle>
            <a:lvl1pPr algn="ctr">
              <a:lnSpc>
                <a:spcPct val="100000"/>
              </a:lnSpc>
              <a:spcBef>
                <a:spcPts val="285"/>
              </a:spcBef>
              <a:spcAft>
                <a:spcPts val="225"/>
              </a:spcAft>
              <a:defRPr sz="1200" b="1" spc="150" baseline="0">
                <a:latin typeface="+mn-lt"/>
              </a:defRPr>
            </a:lvl1pPr>
          </a:lstStyle>
          <a:p>
            <a:r>
              <a:rPr lang="en-US" dirty="0"/>
              <a:t>Please add BREAKER SLIDE TITLE HERE</a:t>
            </a:r>
            <a:br>
              <a:rPr lang="en-US" dirty="0"/>
            </a:br>
            <a:r>
              <a:rPr lang="en-US" dirty="0"/>
              <a:t>Please add SECOND LINE OF TITLE HERE</a:t>
            </a:r>
          </a:p>
        </p:txBody>
      </p:sp>
    </p:spTree>
    <p:extLst>
      <p:ext uri="{BB962C8B-B14F-4D97-AF65-F5344CB8AC3E}">
        <p14:creationId xmlns:p14="http://schemas.microsoft.com/office/powerpoint/2010/main" val="186087586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aker - Bright Blue">
    <p:bg>
      <p:bgPr>
        <a:solidFill>
          <a:srgbClr val="00B23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335716" y="1803228"/>
            <a:ext cx="4186570" cy="1220182"/>
          </a:xfrm>
          <a:ln w="6350">
            <a:solidFill>
              <a:schemeClr val="bg1"/>
            </a:solidFill>
          </a:ln>
        </p:spPr>
        <p:txBody>
          <a:bodyPr/>
          <a:lstStyle>
            <a:lvl1pPr algn="ctr">
              <a:lnSpc>
                <a:spcPct val="100000"/>
              </a:lnSpc>
              <a:spcBef>
                <a:spcPts val="285"/>
              </a:spcBef>
              <a:spcAft>
                <a:spcPts val="225"/>
              </a:spcAft>
              <a:defRPr sz="1200" b="1" spc="150" baseline="0"/>
            </a:lvl1pPr>
          </a:lstStyle>
          <a:p>
            <a:r>
              <a:rPr lang="en-US" dirty="0"/>
              <a:t>Please add BREAKER SLIDE TITLE HERE</a:t>
            </a:r>
            <a:br>
              <a:rPr lang="en-US" dirty="0"/>
            </a:br>
            <a:r>
              <a:rPr lang="en-US" dirty="0"/>
              <a:t>Please add SECOND LINE OF TITLE HERE</a:t>
            </a:r>
          </a:p>
        </p:txBody>
      </p:sp>
    </p:spTree>
    <p:extLst>
      <p:ext uri="{BB962C8B-B14F-4D97-AF65-F5344CB8AC3E}">
        <p14:creationId xmlns:p14="http://schemas.microsoft.com/office/powerpoint/2010/main" val="304619534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aker - Lime Green">
    <p:bg>
      <p:bgPr>
        <a:solidFill>
          <a:srgbClr val="1669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335716" y="1803228"/>
            <a:ext cx="4186570" cy="1220182"/>
          </a:xfrm>
          <a:ln w="6350">
            <a:solidFill>
              <a:schemeClr val="bg1"/>
            </a:solidFill>
          </a:ln>
        </p:spPr>
        <p:txBody>
          <a:bodyPr/>
          <a:lstStyle>
            <a:lvl1pPr algn="ctr">
              <a:lnSpc>
                <a:spcPct val="100000"/>
              </a:lnSpc>
              <a:spcBef>
                <a:spcPts val="285"/>
              </a:spcBef>
              <a:spcAft>
                <a:spcPts val="225"/>
              </a:spcAft>
              <a:defRPr sz="1200" b="1" spc="150" baseline="0"/>
            </a:lvl1pPr>
          </a:lstStyle>
          <a:p>
            <a:r>
              <a:rPr lang="en-US" dirty="0"/>
              <a:t>Please add BREAKER SLIDE TITLE HERE</a:t>
            </a:r>
            <a:br>
              <a:rPr lang="en-US" dirty="0"/>
            </a:br>
            <a:r>
              <a:rPr lang="en-US" dirty="0"/>
              <a:t>Please add SECOND LINE OF TITLE HERE</a:t>
            </a:r>
          </a:p>
        </p:txBody>
      </p:sp>
    </p:spTree>
    <p:extLst>
      <p:ext uri="{BB962C8B-B14F-4D97-AF65-F5344CB8AC3E}">
        <p14:creationId xmlns:p14="http://schemas.microsoft.com/office/powerpoint/2010/main" val="16252515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ver">
    <p:bg>
      <p:bgPr>
        <a:solidFill>
          <a:srgbClr val="00B23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98600" y="1412416"/>
            <a:ext cx="3236976" cy="142192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Please add title here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398600" y="3049747"/>
            <a:ext cx="3236976" cy="313932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  <a:latin typeface="+mn-lt"/>
              </a:defRPr>
            </a:lvl2pPr>
            <a:lvl3pPr>
              <a:defRPr>
                <a:solidFill>
                  <a:schemeClr val="bg1"/>
                </a:solidFill>
                <a:latin typeface="+mn-lt"/>
              </a:defRPr>
            </a:lvl3pPr>
            <a:lvl4pPr>
              <a:defRPr>
                <a:solidFill>
                  <a:schemeClr val="bg1"/>
                </a:solidFill>
                <a:latin typeface="+mn-lt"/>
              </a:defRPr>
            </a:lvl4pPr>
            <a:lvl5pPr>
              <a:defRPr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Please add subtitle here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/>
          <a:stretch/>
        </p:blipFill>
        <p:spPr>
          <a:xfrm rot="5400000">
            <a:off x="1432483" y="2372868"/>
            <a:ext cx="5143500" cy="39776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67BF299-8546-B945-AA3F-052282DF2B1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04411" y="4766582"/>
            <a:ext cx="353183" cy="166976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4AE4CA67-E7DA-1347-B481-FC76898B3783}"/>
              </a:ext>
            </a:extLst>
          </p:cNvPr>
          <p:cNvSpPr txBox="1"/>
          <p:nvPr userDrawn="1"/>
        </p:nvSpPr>
        <p:spPr>
          <a:xfrm>
            <a:off x="-1000485" y="4731957"/>
            <a:ext cx="1816640" cy="1731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5143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25" dirty="0">
                <a:solidFill>
                  <a:schemeClr val="bg1"/>
                </a:solidFill>
                <a:latin typeface="+mj-lt"/>
              </a:rPr>
              <a:t>Supported by</a:t>
            </a:r>
            <a:endParaRPr lang="en-US" sz="525" dirty="0">
              <a:latin typeface="+mj-lt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B863DD5-C6E5-CA4A-B2DC-D909F3ADA858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450" y="-313932"/>
            <a:ext cx="3504289" cy="276971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86705354-BF98-0D48-8314-AE5181433981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29770" y="4723316"/>
            <a:ext cx="459486" cy="232727"/>
          </a:xfrm>
          <a:prstGeom prst="rect">
            <a:avLst/>
          </a:prstGeom>
        </p:spPr>
      </p:pic>
      <p:sp>
        <p:nvSpPr>
          <p:cNvPr id="14" name="Picture Placeholder 4">
            <a:extLst>
              <a:ext uri="{FF2B5EF4-FFF2-40B4-BE49-F238E27FC236}">
                <a16:creationId xmlns:a16="http://schemas.microsoft.com/office/drawing/2014/main" id="{75BD80E5-14E8-2D47-82DF-10DE378ADBED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000500" y="0"/>
            <a:ext cx="2857500" cy="51435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ctr">
              <a:defRPr baseline="0"/>
            </a:lvl1pPr>
          </a:lstStyle>
          <a:p>
            <a:r>
              <a:rPr lang="en-US" dirty="0"/>
              <a:t>Please add cover picture here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15" name="Date Placeholder 2">
            <a:extLst>
              <a:ext uri="{FF2B5EF4-FFF2-40B4-BE49-F238E27FC236}">
                <a16:creationId xmlns:a16="http://schemas.microsoft.com/office/drawing/2014/main" id="{950D8DD9-4CCF-D34C-8F93-7A336CBBA3C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98599" y="3843769"/>
            <a:ext cx="1458995" cy="399456"/>
          </a:xfrm>
        </p:spPr>
        <p:txBody>
          <a:bodyPr tIns="0" anchor="ctr" anchorCtr="0"/>
          <a:lstStyle>
            <a:lvl1pPr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DATE OR VENUE</a:t>
            </a:r>
          </a:p>
        </p:txBody>
      </p:sp>
      <p:pic>
        <p:nvPicPr>
          <p:cNvPr id="16" name="Рисунок 3">
            <a:extLst>
              <a:ext uri="{FF2B5EF4-FFF2-40B4-BE49-F238E27FC236}">
                <a16:creationId xmlns:a16="http://schemas.microsoft.com/office/drawing/2014/main" id="{8D5D25EB-3EFA-4B02-AF0B-C75E56197EEA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31927" y="4679423"/>
            <a:ext cx="423341" cy="320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611372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with Custom Picture">
    <p:bg>
      <p:bgPr>
        <a:solidFill>
          <a:srgbClr val="1281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98600" y="1412416"/>
            <a:ext cx="3236976" cy="142192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Please add title here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98599" y="3843769"/>
            <a:ext cx="1458995" cy="399456"/>
          </a:xfrm>
        </p:spPr>
        <p:txBody>
          <a:bodyPr tIns="0" anchor="ctr" anchorCtr="0"/>
          <a:lstStyle>
            <a:lvl1pPr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DATE OR VENUE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398600" y="3049747"/>
            <a:ext cx="3236976" cy="313932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  <a:latin typeface="+mn-lt"/>
              </a:defRPr>
            </a:lvl2pPr>
            <a:lvl3pPr>
              <a:defRPr>
                <a:solidFill>
                  <a:schemeClr val="bg1"/>
                </a:solidFill>
                <a:latin typeface="+mn-lt"/>
              </a:defRPr>
            </a:lvl3pPr>
            <a:lvl4pPr>
              <a:defRPr>
                <a:solidFill>
                  <a:schemeClr val="bg1"/>
                </a:solidFill>
                <a:latin typeface="+mn-lt"/>
              </a:defRPr>
            </a:lvl4pPr>
            <a:lvl5pPr>
              <a:defRPr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Please add subtitle here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2" hasCustomPrompt="1"/>
          </p:nvPr>
        </p:nvSpPr>
        <p:spPr>
          <a:xfrm>
            <a:off x="4000500" y="0"/>
            <a:ext cx="2857500" cy="51435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ctr">
              <a:defRPr baseline="0"/>
            </a:lvl1pPr>
          </a:lstStyle>
          <a:p>
            <a:r>
              <a:rPr lang="en-US" dirty="0"/>
              <a:t>Please add cover picture here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3805351" y="0"/>
            <a:ext cx="397764" cy="5143500"/>
          </a:xfrm>
          <a:prstGeom prst="rect">
            <a:avLst/>
          </a:prstGeom>
          <a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lvl="0"/>
            <a:r>
              <a:rPr lang="en-US" dirty="0"/>
              <a:t> 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49D10E6-DD2A-5942-AA77-43CBDB5BC7A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04411" y="4766582"/>
            <a:ext cx="353183" cy="166976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1681CD7A-2E0E-4841-8091-B3EFBF416DF8}"/>
              </a:ext>
            </a:extLst>
          </p:cNvPr>
          <p:cNvSpPr txBox="1"/>
          <p:nvPr userDrawn="1"/>
        </p:nvSpPr>
        <p:spPr>
          <a:xfrm>
            <a:off x="-1000485" y="4731957"/>
            <a:ext cx="1816640" cy="1731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5143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25" dirty="0">
                <a:solidFill>
                  <a:schemeClr val="bg1"/>
                </a:solidFill>
                <a:latin typeface="+mj-lt"/>
              </a:rPr>
              <a:t>Supported by</a:t>
            </a:r>
            <a:endParaRPr lang="en-US" sz="525" dirty="0">
              <a:latin typeface="+mj-lt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23BBE9AF-031C-2C41-A915-C1D0716E761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43152"/>
          <a:stretch/>
        </p:blipFill>
        <p:spPr>
          <a:xfrm>
            <a:off x="1" y="-654671"/>
            <a:ext cx="2462981" cy="342438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8A3BCD10-18CC-F24E-948B-A0205CEEA1A5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29770" y="4723316"/>
            <a:ext cx="459486" cy="232727"/>
          </a:xfrm>
          <a:prstGeom prst="rect">
            <a:avLst/>
          </a:prstGeom>
        </p:spPr>
      </p:pic>
      <p:pic>
        <p:nvPicPr>
          <p:cNvPr id="15" name="Рисунок 3">
            <a:extLst>
              <a:ext uri="{FF2B5EF4-FFF2-40B4-BE49-F238E27FC236}">
                <a16:creationId xmlns:a16="http://schemas.microsoft.com/office/drawing/2014/main" id="{C362557C-9AF1-48A7-903A-13005A887A39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31927" y="4679423"/>
            <a:ext cx="423341" cy="320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26412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5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nvas">
    <p:bg>
      <p:bgPr>
        <a:solidFill>
          <a:srgbClr val="1281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320F4AA-D7DE-CE4D-81F8-263FD53BDCD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36927" y="4911973"/>
            <a:ext cx="353183" cy="16697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93154CD-61BB-FE45-8049-447373805790}"/>
              </a:ext>
            </a:extLst>
          </p:cNvPr>
          <p:cNvSpPr txBox="1"/>
          <p:nvPr userDrawn="1"/>
        </p:nvSpPr>
        <p:spPr>
          <a:xfrm>
            <a:off x="3732031" y="4877348"/>
            <a:ext cx="1816640" cy="1731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5143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25" dirty="0">
                <a:solidFill>
                  <a:schemeClr val="bg1"/>
                </a:solidFill>
                <a:latin typeface="+mj-lt"/>
              </a:rPr>
              <a:t>Supported by</a:t>
            </a:r>
            <a:endParaRPr lang="en-US" sz="525" dirty="0">
              <a:latin typeface="+mj-lt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4A8B596-C06E-364B-AEA3-F16629E853F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2380" y="4488377"/>
            <a:ext cx="1557015" cy="123063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9F9DEC8-4D07-F94E-BC7E-9409D9EC6EE0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662286" y="4868707"/>
            <a:ext cx="459486" cy="232727"/>
          </a:xfrm>
          <a:prstGeom prst="rect">
            <a:avLst/>
          </a:prstGeom>
        </p:spPr>
      </p:pic>
      <p:pic>
        <p:nvPicPr>
          <p:cNvPr id="7" name="Рисунок 3">
            <a:extLst>
              <a:ext uri="{FF2B5EF4-FFF2-40B4-BE49-F238E27FC236}">
                <a16:creationId xmlns:a16="http://schemas.microsoft.com/office/drawing/2014/main" id="{DEC9DACF-6476-4E9F-BC46-C3C96A364F95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19973" y="4824923"/>
            <a:ext cx="423341" cy="320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7877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Please Add Slide Headline Here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267891" y="855722"/>
            <a:ext cx="6322219" cy="3621028"/>
          </a:xfrm>
        </p:spPr>
        <p:txBody>
          <a:bodyPr/>
          <a:lstStyle>
            <a:lvl1pPr marL="257175" marR="0" indent="-257175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>
                <a:latin typeface="+mn-lt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</a:t>
            </a:r>
            <a:r>
              <a:rPr lang="en-US" dirty="0" err="1"/>
              <a:t>lacinia</a:t>
            </a:r>
            <a:r>
              <a:rPr lang="en-US" dirty="0"/>
              <a:t>,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et </a:t>
            </a:r>
            <a:r>
              <a:rPr lang="en-US" dirty="0" err="1"/>
              <a:t>turpis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eleifend</a:t>
            </a:r>
            <a:r>
              <a:rPr lang="en-US" dirty="0"/>
              <a:t> </a:t>
            </a:r>
            <a:r>
              <a:rPr lang="en-US" dirty="0" err="1"/>
              <a:t>ornare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facilisis</a:t>
            </a:r>
            <a:r>
              <a:rPr lang="en-US" dirty="0"/>
              <a:t>. Nunc lacus </a:t>
            </a:r>
            <a:r>
              <a:rPr lang="en-US" dirty="0" err="1"/>
              <a:t>mauris</a:t>
            </a:r>
            <a:r>
              <a:rPr lang="en-US" dirty="0"/>
              <a:t>, </a:t>
            </a:r>
            <a:r>
              <a:rPr lang="en-US" dirty="0" err="1"/>
              <a:t>sagittis</a:t>
            </a:r>
            <a:r>
              <a:rPr lang="en-US" dirty="0"/>
              <a:t> in </a:t>
            </a:r>
            <a:r>
              <a:rPr lang="en-US" dirty="0" err="1"/>
              <a:t>tortor</a:t>
            </a:r>
            <a:r>
              <a:rPr lang="en-US" dirty="0"/>
              <a:t> a, </a:t>
            </a:r>
            <a:r>
              <a:rPr lang="en-US" dirty="0" err="1"/>
              <a:t>scelerisque</a:t>
            </a:r>
            <a:r>
              <a:rPr lang="en-US" dirty="0"/>
              <a:t> </a:t>
            </a:r>
            <a:r>
              <a:rPr lang="en-US" dirty="0" err="1"/>
              <a:t>feugiat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. </a:t>
            </a:r>
            <a:br>
              <a:rPr lang="en-US" dirty="0"/>
            </a:br>
            <a:r>
              <a:rPr lang="en-US" dirty="0" err="1"/>
              <a:t>Nullam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urna</a:t>
            </a:r>
            <a:r>
              <a:rPr lang="en-US" dirty="0"/>
              <a:t>. </a:t>
            </a:r>
          </a:p>
          <a:p>
            <a:pPr lvl="0"/>
            <a:endParaRPr lang="en-US" sz="825" dirty="0">
              <a:latin typeface="+mj-lt"/>
            </a:endParaRPr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220807" y="716437"/>
            <a:ext cx="6416387" cy="0"/>
          </a:xfrm>
          <a:prstGeom prst="line">
            <a:avLst/>
          </a:prstGeo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9284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Please Add Slide Headline Here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267892" y="860612"/>
            <a:ext cx="2989659" cy="3616138"/>
          </a:xfrm>
        </p:spPr>
        <p:txBody>
          <a:bodyPr/>
          <a:lstStyle>
            <a:lvl1pPr marL="128588" indent="-128588">
              <a:buFont typeface="Arial" panose="020B0604020202020204" pitchFamily="34" charset="0"/>
              <a:buChar char="•"/>
              <a:defRPr>
                <a:latin typeface="+mj-lt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lacinia, diam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et </a:t>
            </a:r>
            <a:r>
              <a:rPr lang="en-US" dirty="0" err="1"/>
              <a:t>turpis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eleifend</a:t>
            </a:r>
            <a:r>
              <a:rPr lang="en-US" dirty="0"/>
              <a:t> </a:t>
            </a:r>
            <a:r>
              <a:rPr lang="en-US" dirty="0" err="1"/>
              <a:t>ornare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facilisis</a:t>
            </a:r>
            <a:r>
              <a:rPr lang="en-US" dirty="0"/>
              <a:t>. Nunc lacus </a:t>
            </a:r>
            <a:r>
              <a:rPr lang="en-US" dirty="0" err="1"/>
              <a:t>mauris</a:t>
            </a:r>
            <a:r>
              <a:rPr lang="en-US" dirty="0"/>
              <a:t>, </a:t>
            </a:r>
            <a:r>
              <a:rPr lang="en-US" dirty="0" err="1"/>
              <a:t>sagittis</a:t>
            </a:r>
            <a:r>
              <a:rPr lang="en-US" dirty="0"/>
              <a:t> in </a:t>
            </a:r>
            <a:r>
              <a:rPr lang="en-US" dirty="0" err="1"/>
              <a:t>tortor</a:t>
            </a:r>
            <a:r>
              <a:rPr lang="en-US" dirty="0"/>
              <a:t> a, </a:t>
            </a:r>
            <a:r>
              <a:rPr lang="en-US" dirty="0" err="1"/>
              <a:t>scelerisque</a:t>
            </a:r>
            <a:r>
              <a:rPr lang="en-US" dirty="0"/>
              <a:t> </a:t>
            </a:r>
            <a:r>
              <a:rPr lang="en-US" dirty="0" err="1"/>
              <a:t>feugiat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Nullam</a:t>
            </a:r>
            <a:r>
              <a:rPr lang="en-US" dirty="0"/>
              <a:t> sit </a:t>
            </a:r>
            <a:r>
              <a:rPr lang="en-US" dirty="0" err="1"/>
              <a:t>amet</a:t>
            </a:r>
            <a:endParaRPr lang="en-US" dirty="0"/>
          </a:p>
          <a:p>
            <a:pPr lvl="0"/>
            <a:endParaRPr lang="en-US" dirty="0"/>
          </a:p>
        </p:txBody>
      </p:sp>
      <p:sp>
        <p:nvSpPr>
          <p:cNvPr id="4" name="Content Placeholder 5"/>
          <p:cNvSpPr>
            <a:spLocks noGrp="1"/>
          </p:cNvSpPr>
          <p:nvPr>
            <p:ph sz="quarter" idx="11" hasCustomPrompt="1"/>
          </p:nvPr>
        </p:nvSpPr>
        <p:spPr>
          <a:xfrm>
            <a:off x="3600450" y="860612"/>
            <a:ext cx="2989660" cy="3616138"/>
          </a:xfrm>
        </p:spPr>
        <p:txBody>
          <a:bodyPr/>
          <a:lstStyle>
            <a:lvl1pPr marL="128588" indent="-128588">
              <a:buFont typeface="Arial" panose="020B0604020202020204" pitchFamily="34" charset="0"/>
              <a:buChar char="•"/>
              <a:defRPr>
                <a:latin typeface="+mj-lt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lacinia, diam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et </a:t>
            </a:r>
            <a:r>
              <a:rPr lang="en-US" dirty="0" err="1"/>
              <a:t>turpis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eleifend</a:t>
            </a:r>
            <a:r>
              <a:rPr lang="en-US" dirty="0"/>
              <a:t> </a:t>
            </a:r>
            <a:r>
              <a:rPr lang="en-US" dirty="0" err="1"/>
              <a:t>ornare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facilisis</a:t>
            </a:r>
            <a:r>
              <a:rPr lang="en-US" dirty="0"/>
              <a:t>. Nunc lacus </a:t>
            </a:r>
            <a:r>
              <a:rPr lang="en-US" dirty="0" err="1"/>
              <a:t>mauris</a:t>
            </a:r>
            <a:r>
              <a:rPr lang="en-US" dirty="0"/>
              <a:t>, </a:t>
            </a:r>
            <a:r>
              <a:rPr lang="en-US" dirty="0" err="1"/>
              <a:t>sagittis</a:t>
            </a:r>
            <a:r>
              <a:rPr lang="en-US" dirty="0"/>
              <a:t> in </a:t>
            </a:r>
            <a:r>
              <a:rPr lang="en-US" dirty="0" err="1"/>
              <a:t>tortor</a:t>
            </a:r>
            <a:r>
              <a:rPr lang="en-US" dirty="0"/>
              <a:t> a, </a:t>
            </a:r>
            <a:r>
              <a:rPr lang="en-US" dirty="0" err="1"/>
              <a:t>scelerisque</a:t>
            </a:r>
            <a:r>
              <a:rPr lang="en-US" dirty="0"/>
              <a:t> </a:t>
            </a:r>
            <a:r>
              <a:rPr lang="en-US" dirty="0" err="1"/>
              <a:t>feugiat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Nullam</a:t>
            </a:r>
            <a:r>
              <a:rPr lang="en-US" dirty="0"/>
              <a:t> sit </a:t>
            </a:r>
            <a:r>
              <a:rPr lang="en-US" dirty="0" err="1"/>
              <a:t>amet</a:t>
            </a:r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220807" y="716437"/>
            <a:ext cx="6416387" cy="0"/>
          </a:xfrm>
          <a:prstGeom prst="line">
            <a:avLst/>
          </a:prstGeo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3077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High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Please Add Slide Headline Here</a:t>
            </a:r>
          </a:p>
        </p:txBody>
      </p:sp>
      <p:sp>
        <p:nvSpPr>
          <p:cNvPr id="3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267891" y="1422400"/>
            <a:ext cx="6322219" cy="3054350"/>
          </a:xfrm>
        </p:spPr>
        <p:txBody>
          <a:bodyPr/>
          <a:lstStyle>
            <a:lvl1pPr marL="128588" marR="0" indent="-128588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500">
                <a:latin typeface="+mj-lt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</a:t>
            </a:r>
            <a:r>
              <a:rPr lang="en-US" dirty="0" err="1"/>
              <a:t>lacinia</a:t>
            </a:r>
            <a:r>
              <a:rPr lang="en-US" dirty="0"/>
              <a:t>,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et </a:t>
            </a:r>
            <a:r>
              <a:rPr lang="en-US" dirty="0" err="1"/>
              <a:t>turpis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eleifend</a:t>
            </a:r>
            <a:r>
              <a:rPr lang="en-US" dirty="0"/>
              <a:t> </a:t>
            </a:r>
            <a:r>
              <a:rPr lang="en-US" dirty="0" err="1"/>
              <a:t>ornare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facilisis</a:t>
            </a:r>
            <a:r>
              <a:rPr lang="en-US" dirty="0"/>
              <a:t>. Nunc lacus </a:t>
            </a:r>
            <a:r>
              <a:rPr lang="en-US" dirty="0" err="1"/>
              <a:t>mauris</a:t>
            </a:r>
            <a:r>
              <a:rPr lang="en-US" dirty="0"/>
              <a:t>, </a:t>
            </a:r>
            <a:r>
              <a:rPr lang="en-US" dirty="0" err="1"/>
              <a:t>sagittis</a:t>
            </a:r>
            <a:r>
              <a:rPr lang="en-US" dirty="0"/>
              <a:t> in </a:t>
            </a:r>
            <a:r>
              <a:rPr lang="en-US" dirty="0" err="1"/>
              <a:t>tortor</a:t>
            </a:r>
            <a:r>
              <a:rPr lang="en-US" dirty="0"/>
              <a:t> a, </a:t>
            </a:r>
            <a:r>
              <a:rPr lang="en-US" dirty="0" err="1"/>
              <a:t>scelerisque</a:t>
            </a:r>
            <a:r>
              <a:rPr lang="en-US" dirty="0"/>
              <a:t> </a:t>
            </a:r>
            <a:r>
              <a:rPr lang="en-US" dirty="0" err="1"/>
              <a:t>feugiat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. </a:t>
            </a:r>
            <a:br>
              <a:rPr lang="en-US" dirty="0"/>
            </a:br>
            <a:r>
              <a:rPr lang="en-US" dirty="0" err="1"/>
              <a:t>Nullam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urna</a:t>
            </a:r>
            <a:r>
              <a:rPr lang="en-US" dirty="0"/>
              <a:t>. </a:t>
            </a:r>
          </a:p>
          <a:p>
            <a:pPr lvl="0"/>
            <a:r>
              <a:rPr lang="en-US" dirty="0" err="1"/>
              <a:t>Aenean</a:t>
            </a:r>
            <a:r>
              <a:rPr lang="en-US" dirty="0"/>
              <a:t> </a:t>
            </a:r>
            <a:r>
              <a:rPr lang="en-US" dirty="0" err="1"/>
              <a:t>auctor</a:t>
            </a:r>
            <a:r>
              <a:rPr lang="en-US" dirty="0"/>
              <a:t> ligula </a:t>
            </a:r>
            <a:r>
              <a:rPr lang="en-US" dirty="0" err="1"/>
              <a:t>feugiat</a:t>
            </a:r>
            <a:r>
              <a:rPr lang="en-US" dirty="0"/>
              <a:t>, </a:t>
            </a:r>
            <a:r>
              <a:rPr lang="en-US" dirty="0" err="1"/>
              <a:t>tempor</a:t>
            </a:r>
            <a:r>
              <a:rPr lang="en-US" dirty="0"/>
              <a:t> diam non, </a:t>
            </a:r>
            <a:r>
              <a:rPr lang="en-US" dirty="0" err="1"/>
              <a:t>viverra</a:t>
            </a:r>
            <a:r>
              <a:rPr lang="en-US" dirty="0"/>
              <a:t> </a:t>
            </a:r>
            <a:r>
              <a:rPr lang="en-US" dirty="0" err="1"/>
              <a:t>eros</a:t>
            </a:r>
            <a:r>
              <a:rPr lang="en-US" dirty="0"/>
              <a:t>. </a:t>
            </a:r>
            <a:r>
              <a:rPr lang="en-US" dirty="0" err="1"/>
              <a:t>Morbi</a:t>
            </a:r>
            <a:r>
              <a:rPr lang="en-US" dirty="0"/>
              <a:t> </a:t>
            </a:r>
            <a:r>
              <a:rPr lang="en-US" dirty="0" err="1"/>
              <a:t>hendrerit</a:t>
            </a:r>
            <a:r>
              <a:rPr lang="en-US" dirty="0"/>
              <a:t> </a:t>
            </a:r>
            <a:r>
              <a:rPr lang="en-US" dirty="0" err="1"/>
              <a:t>egestas</a:t>
            </a:r>
            <a:r>
              <a:rPr lang="en-US" dirty="0"/>
              <a:t> </a:t>
            </a:r>
            <a:r>
              <a:rPr lang="en-US" dirty="0" err="1"/>
              <a:t>nunc</a:t>
            </a:r>
            <a:r>
              <a:rPr lang="en-US" dirty="0"/>
              <a:t> vitae </a:t>
            </a:r>
            <a:r>
              <a:rPr lang="en-US" dirty="0" err="1"/>
              <a:t>commodo</a:t>
            </a:r>
            <a:r>
              <a:rPr lang="en-US" dirty="0"/>
              <a:t>. </a:t>
            </a:r>
            <a:r>
              <a:rPr lang="en-US" dirty="0" err="1"/>
              <a:t>Vestibulum</a:t>
            </a:r>
            <a:r>
              <a:rPr lang="en-US" dirty="0"/>
              <a:t> </a:t>
            </a:r>
            <a:r>
              <a:rPr lang="en-US" dirty="0" err="1"/>
              <a:t>pulvinar</a:t>
            </a:r>
            <a:r>
              <a:rPr lang="en-US" dirty="0"/>
              <a:t> nisi at </a:t>
            </a:r>
            <a:r>
              <a:rPr lang="en-US" dirty="0" err="1"/>
              <a:t>sollicitudin</a:t>
            </a:r>
            <a:r>
              <a:rPr lang="en-US" dirty="0"/>
              <a:t> </a:t>
            </a:r>
            <a:r>
              <a:rPr lang="en-US" dirty="0" err="1"/>
              <a:t>placerat</a:t>
            </a:r>
            <a:r>
              <a:rPr lang="en-US" dirty="0"/>
              <a:t>. </a:t>
            </a:r>
            <a:r>
              <a:rPr lang="en-US" dirty="0" err="1"/>
              <a:t>Aliquam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leo</a:t>
            </a:r>
            <a:r>
              <a:rPr lang="en-US" dirty="0"/>
              <a:t> semper, </a:t>
            </a:r>
            <a:r>
              <a:rPr lang="en-US" dirty="0" err="1"/>
              <a:t>tincidunt</a:t>
            </a:r>
            <a:r>
              <a:rPr lang="en-US" dirty="0"/>
              <a:t> dolor a,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Nulla</a:t>
            </a:r>
            <a:r>
              <a:rPr lang="en-US" dirty="0"/>
              <a:t> ipsum dolor, </a:t>
            </a:r>
            <a:r>
              <a:rPr lang="en-US" dirty="0" err="1"/>
              <a:t>condimentum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sz="825" dirty="0">
              <a:latin typeface="+mj-lt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267891" y="1079500"/>
            <a:ext cx="6322219" cy="342900"/>
          </a:xfrm>
        </p:spPr>
        <p:txBody>
          <a:bodyPr wrap="none" bIns="0">
            <a:noAutofit/>
          </a:bodyPr>
          <a:lstStyle>
            <a:lvl1pPr marL="0" indent="0">
              <a:spcBef>
                <a:spcPts val="216"/>
              </a:spcBef>
              <a:buNone/>
              <a:defRPr sz="900" b="1" i="0" cap="all" spc="150" baseline="0">
                <a:solidFill>
                  <a:srgbClr val="1281A6"/>
                </a:solidFill>
              </a:defRPr>
            </a:lvl1pPr>
          </a:lstStyle>
          <a:p>
            <a:pPr lvl="0"/>
            <a:r>
              <a:rPr lang="en-US" dirty="0"/>
              <a:t>Highlight goes here</a:t>
            </a: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220807" y="716437"/>
            <a:ext cx="6416387" cy="0"/>
          </a:xfrm>
          <a:prstGeom prst="line">
            <a:avLst/>
          </a:prstGeo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4646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Please Add Slide Headline Here</a:t>
            </a:r>
          </a:p>
        </p:txBody>
      </p:sp>
      <p:sp>
        <p:nvSpPr>
          <p:cNvPr id="3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267892" y="1422400"/>
            <a:ext cx="2989658" cy="3054350"/>
          </a:xfrm>
        </p:spPr>
        <p:txBody>
          <a:bodyPr/>
          <a:lstStyle>
            <a:lvl1pPr marL="128588" indent="-128588">
              <a:buFont typeface="Arial" panose="020B0604020202020204" pitchFamily="34" charset="0"/>
              <a:buChar char="•"/>
              <a:defRPr>
                <a:latin typeface="+mj-lt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lacinia, diam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et </a:t>
            </a:r>
            <a:r>
              <a:rPr lang="en-US" dirty="0" err="1"/>
              <a:t>turpis</a:t>
            </a:r>
            <a:r>
              <a:rPr lang="en-US" dirty="0"/>
              <a:t>. </a:t>
            </a:r>
          </a:p>
          <a:p>
            <a:pPr lvl="0"/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267892" y="1079500"/>
            <a:ext cx="2989659" cy="342900"/>
          </a:xfrm>
        </p:spPr>
        <p:txBody>
          <a:bodyPr wrap="none" bIns="0">
            <a:noAutofit/>
          </a:bodyPr>
          <a:lstStyle>
            <a:lvl1pPr marL="0" indent="0">
              <a:spcBef>
                <a:spcPts val="216"/>
              </a:spcBef>
              <a:buNone/>
              <a:defRPr sz="900" b="1" i="0" cap="all" spc="150" baseline="0">
                <a:solidFill>
                  <a:srgbClr val="1281A6"/>
                </a:solidFill>
              </a:defRPr>
            </a:lvl1pPr>
          </a:lstStyle>
          <a:p>
            <a:pPr lvl="0"/>
            <a:r>
              <a:rPr lang="en-US" dirty="0"/>
              <a:t>Highlight goes here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2" hasCustomPrompt="1"/>
          </p:nvPr>
        </p:nvSpPr>
        <p:spPr>
          <a:xfrm>
            <a:off x="3600450" y="1422400"/>
            <a:ext cx="2995018" cy="3054350"/>
          </a:xfrm>
        </p:spPr>
        <p:txBody>
          <a:bodyPr/>
          <a:lstStyle>
            <a:lvl1pPr marL="128588" indent="-128588">
              <a:buFont typeface="Arial" panose="020B0604020202020204" pitchFamily="34" charset="0"/>
              <a:buChar char="•"/>
              <a:defRPr>
                <a:latin typeface="+mj-lt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lacinia, diam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  <a:r>
              <a:rPr lang="en-US" dirty="0" err="1"/>
              <a:t>lesuada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3600448" y="1079500"/>
            <a:ext cx="2995019" cy="342900"/>
          </a:xfrm>
        </p:spPr>
        <p:txBody>
          <a:bodyPr wrap="none" bIns="0">
            <a:noAutofit/>
          </a:bodyPr>
          <a:lstStyle>
            <a:lvl1pPr marL="0" indent="0">
              <a:spcBef>
                <a:spcPts val="216"/>
              </a:spcBef>
              <a:buNone/>
              <a:defRPr sz="900" b="1" i="0" cap="all" spc="150" baseline="0">
                <a:solidFill>
                  <a:srgbClr val="1281A6"/>
                </a:solidFill>
              </a:defRPr>
            </a:lvl1pPr>
          </a:lstStyle>
          <a:p>
            <a:pPr lvl="0"/>
            <a:r>
              <a:rPr lang="en-US" dirty="0"/>
              <a:t>OTHER Highlight goes here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220807" y="716437"/>
            <a:ext cx="6416387" cy="0"/>
          </a:xfrm>
          <a:prstGeom prst="line">
            <a:avLst/>
          </a:prstGeo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941119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slideLayout" Target="../slideLayouts/slideLayout18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8.xml"/><Relationship Id="rId21" Type="http://schemas.openxmlformats.org/officeDocument/2006/relationships/image" Target="../media/image3.emf"/><Relationship Id="rId7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7.xml"/><Relationship Id="rId17" Type="http://schemas.openxmlformats.org/officeDocument/2006/relationships/slideLayout" Target="../slideLayouts/slideLayout22.xml"/><Relationship Id="rId2" Type="http://schemas.openxmlformats.org/officeDocument/2006/relationships/slideLayout" Target="../slideLayouts/slideLayout7.xml"/><Relationship Id="rId16" Type="http://schemas.openxmlformats.org/officeDocument/2006/relationships/slideLayout" Target="../slideLayouts/slideLayout21.xml"/><Relationship Id="rId20" Type="http://schemas.openxmlformats.org/officeDocument/2006/relationships/image" Target="../media/image4.emf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15.xml"/><Relationship Id="rId19" Type="http://schemas.openxmlformats.org/officeDocument/2006/relationships/image" Target="../media/image2.emf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9.xml"/><Relationship Id="rId22" Type="http://schemas.openxmlformats.org/officeDocument/2006/relationships/image" Target="../media/image5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slideLayout" Target="../slideLayouts/slideLayout25.xml"/><Relationship Id="rId7" Type="http://schemas.openxmlformats.org/officeDocument/2006/relationships/image" Target="../media/image3.emf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image" Target="../media/image2.emf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1281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 userDrawn="1">
            <p:ph type="title"/>
          </p:nvPr>
        </p:nvSpPr>
        <p:spPr>
          <a:xfrm>
            <a:off x="398600" y="1412416"/>
            <a:ext cx="3236976" cy="142192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add title here</a:t>
            </a:r>
          </a:p>
        </p:txBody>
      </p:sp>
      <p:sp>
        <p:nvSpPr>
          <p:cNvPr id="4" name="Date Placeholder 3"/>
          <p:cNvSpPr>
            <a:spLocks noGrp="1"/>
          </p:cNvSpPr>
          <p:nvPr userDrawn="1">
            <p:ph type="dt" sz="half" idx="2"/>
          </p:nvPr>
        </p:nvSpPr>
        <p:spPr>
          <a:xfrm>
            <a:off x="469197" y="3843769"/>
            <a:ext cx="1458995" cy="399456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182880" tIns="91440" rIns="182880" bIns="0" rtlCol="0" anchor="ctr" anchorCtr="0"/>
          <a:lstStyle>
            <a:lvl1pPr algn="l">
              <a:defRPr sz="900" b="1" cap="all" baseline="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7230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98" r:id="rId2"/>
    <p:sldLayoutId id="2147483699" r:id="rId3"/>
    <p:sldLayoutId id="2147483670" r:id="rId4"/>
    <p:sldLayoutId id="2147483696" r:id="rId5"/>
  </p:sldLayoutIdLst>
  <p:hf hdr="0" ftr="0" dt="0"/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360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None/>
        <a:defRPr sz="1200" b="1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257175" indent="0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indent="0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indent="0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indent="0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52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4826639"/>
            <a:ext cx="6858000" cy="316862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0273" y="821494"/>
            <a:ext cx="6319837" cy="365525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</a:t>
            </a:r>
            <a:r>
              <a:rPr lang="en-US" dirty="0" err="1"/>
              <a:t>lacinia</a:t>
            </a:r>
            <a:r>
              <a:rPr lang="en-US" dirty="0"/>
              <a:t>,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et </a:t>
            </a:r>
            <a:r>
              <a:rPr lang="en-US" dirty="0" err="1"/>
              <a:t>turpis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eleifend</a:t>
            </a:r>
            <a:r>
              <a:rPr lang="en-US" dirty="0"/>
              <a:t> </a:t>
            </a:r>
            <a:r>
              <a:rPr lang="en-US" dirty="0" err="1"/>
              <a:t>ornare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facilisis</a:t>
            </a:r>
            <a:r>
              <a:rPr lang="en-US" dirty="0"/>
              <a:t>. Nunc lacus </a:t>
            </a:r>
            <a:r>
              <a:rPr lang="en-US" dirty="0" err="1"/>
              <a:t>mauris</a:t>
            </a:r>
            <a:r>
              <a:rPr lang="en-US" dirty="0"/>
              <a:t>, </a:t>
            </a:r>
            <a:r>
              <a:rPr lang="en-US" dirty="0" err="1"/>
              <a:t>sagittis</a:t>
            </a:r>
            <a:r>
              <a:rPr lang="en-US" dirty="0"/>
              <a:t> in </a:t>
            </a:r>
            <a:r>
              <a:rPr lang="en-US" dirty="0" err="1"/>
              <a:t>tortor</a:t>
            </a:r>
            <a:r>
              <a:rPr lang="en-US" dirty="0"/>
              <a:t> a, </a:t>
            </a:r>
            <a:r>
              <a:rPr lang="en-US" dirty="0" err="1"/>
              <a:t>scelerisque</a:t>
            </a:r>
            <a:r>
              <a:rPr lang="en-US" dirty="0"/>
              <a:t> </a:t>
            </a:r>
            <a:r>
              <a:rPr lang="en-US" dirty="0" err="1"/>
              <a:t>feugiat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. </a:t>
            </a:r>
          </a:p>
          <a:p>
            <a:pPr lvl="1"/>
            <a:r>
              <a:rPr lang="en-US" dirty="0"/>
              <a:t>Second</a:t>
            </a:r>
          </a:p>
          <a:p>
            <a:pPr lvl="2"/>
            <a:r>
              <a:rPr lang="en-US" dirty="0"/>
              <a:t>third</a:t>
            </a:r>
          </a:p>
          <a:p>
            <a:pPr lvl="3"/>
            <a:r>
              <a:rPr lang="en-US" dirty="0"/>
              <a:t>fourth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36927" y="4911973"/>
            <a:ext cx="353183" cy="166976"/>
          </a:xfrm>
          <a:prstGeom prst="rect">
            <a:avLst/>
          </a:prstGeom>
        </p:spPr>
      </p:pic>
      <p:sp>
        <p:nvSpPr>
          <p:cNvPr id="4" name="Title Placeholder 3"/>
          <p:cNvSpPr>
            <a:spLocks noGrp="1"/>
          </p:cNvSpPr>
          <p:nvPr>
            <p:ph type="title"/>
          </p:nvPr>
        </p:nvSpPr>
        <p:spPr>
          <a:xfrm>
            <a:off x="270273" y="228600"/>
            <a:ext cx="6319837" cy="301752"/>
          </a:xfrm>
          <a:prstGeom prst="rect">
            <a:avLst/>
          </a:prstGeom>
        </p:spPr>
        <p:txBody>
          <a:bodyPr vert="horz" wrap="none" lIns="0" tIns="45720" rIns="0" bIns="45720" rtlCol="0" anchor="ctr">
            <a:noAutofit/>
          </a:bodyPr>
          <a:lstStyle/>
          <a:p>
            <a:r>
              <a:rPr lang="en-US" dirty="0"/>
              <a:t>Please Add Slide Headline Here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078E00D-81AB-8847-9E12-0981E03F6A7D}"/>
              </a:ext>
            </a:extLst>
          </p:cNvPr>
          <p:cNvSpPr txBox="1"/>
          <p:nvPr userDrawn="1"/>
        </p:nvSpPr>
        <p:spPr>
          <a:xfrm>
            <a:off x="3732031" y="4877348"/>
            <a:ext cx="1816640" cy="1731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5143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25" dirty="0">
                <a:solidFill>
                  <a:schemeClr val="bg1"/>
                </a:solidFill>
                <a:latin typeface="+mj-lt"/>
              </a:rPr>
              <a:t>Supported by</a:t>
            </a:r>
            <a:endParaRPr lang="en-US" sz="525" dirty="0">
              <a:latin typeface="+mj-lt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833FF1C-6E72-4940-BDEF-6B6395B8D350}"/>
              </a:ext>
            </a:extLst>
          </p:cNvPr>
          <p:cNvPicPr>
            <a:picLocks noChangeAspect="1"/>
          </p:cNvPicPr>
          <p:nvPr userDrawn="1"/>
        </p:nvPicPr>
        <p:blipFill>
          <a:blip r:embed="rId2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662286" y="4868707"/>
            <a:ext cx="459486" cy="232727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0E3A35A-B45F-A64E-9815-C3411574D44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27038" r="43345" b="49731"/>
          <a:stretch/>
        </p:blipFill>
        <p:spPr>
          <a:xfrm>
            <a:off x="0" y="4812549"/>
            <a:ext cx="973394" cy="315465"/>
          </a:xfrm>
          <a:prstGeom prst="rect">
            <a:avLst/>
          </a:prstGeom>
        </p:spPr>
      </p:pic>
      <p:pic>
        <p:nvPicPr>
          <p:cNvPr id="9" name="Рисунок 3">
            <a:extLst>
              <a:ext uri="{FF2B5EF4-FFF2-40B4-BE49-F238E27FC236}">
                <a16:creationId xmlns:a16="http://schemas.microsoft.com/office/drawing/2014/main" id="{28146CAB-2670-4161-9EF3-13FE288DA192}"/>
              </a:ext>
            </a:extLst>
          </p:cNvPr>
          <p:cNvPicPr>
            <a:picLocks noChangeAspect="1"/>
          </p:cNvPicPr>
          <p:nvPr userDrawn="1"/>
        </p:nvPicPr>
        <p:blipFill>
          <a:blip r:embed="rId2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19973" y="4824923"/>
            <a:ext cx="423341" cy="320511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9DD5B50-4EC8-40CE-821A-8A1B4D25011D}"/>
              </a:ext>
            </a:extLst>
          </p:cNvPr>
          <p:cNvSpPr txBox="1"/>
          <p:nvPr userDrawn="1"/>
        </p:nvSpPr>
        <p:spPr>
          <a:xfrm>
            <a:off x="914379" y="4854265"/>
            <a:ext cx="47320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>
                <a:solidFill>
                  <a:schemeClr val="bg1"/>
                </a:solidFill>
              </a:rPr>
              <a:t>2020</a:t>
            </a:r>
            <a:endParaRPr lang="ru-RU" sz="11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7352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3" r:id="rId2"/>
    <p:sldLayoutId id="2147483681" r:id="rId3"/>
    <p:sldLayoutId id="2147483682" r:id="rId4"/>
    <p:sldLayoutId id="2147483685" r:id="rId5"/>
    <p:sldLayoutId id="2147483686" r:id="rId6"/>
    <p:sldLayoutId id="2147483687" r:id="rId7"/>
    <p:sldLayoutId id="2147483692" r:id="rId8"/>
    <p:sldLayoutId id="2147483688" r:id="rId9"/>
    <p:sldLayoutId id="2147483689" r:id="rId10"/>
    <p:sldLayoutId id="2147483684" r:id="rId11"/>
    <p:sldLayoutId id="2147483695" r:id="rId12"/>
    <p:sldLayoutId id="2147483694" r:id="rId13"/>
    <p:sldLayoutId id="2147483690" r:id="rId14"/>
    <p:sldLayoutId id="2147483697" r:id="rId15"/>
    <p:sldLayoutId id="2147483691" r:id="rId16"/>
    <p:sldLayoutId id="2147483700" r:id="rId17"/>
  </p:sldLayoutIdLst>
  <p:hf hdr="0" ftr="0" dt="0"/>
  <p:txStyles>
    <p:titleStyle>
      <a:lvl1pPr algn="l" defTabSz="685800" rtl="0" eaLnBrk="1" latinLnBrk="0" hangingPunct="1">
        <a:lnSpc>
          <a:spcPct val="100000"/>
        </a:lnSpc>
        <a:spcBef>
          <a:spcPct val="0"/>
        </a:spcBef>
        <a:buNone/>
        <a:defRPr sz="2100" b="1" kern="1200" cap="none" spc="75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471488" indent="-128588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814388" indent="-128588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243013" indent="-214313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825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44" userDrawn="1">
          <p15:clr>
            <a:srgbClr val="F26B43"/>
          </p15:clr>
        </p15:guide>
        <p15:guide id="2" orient="horz" pos="338" userDrawn="1">
          <p15:clr>
            <a:srgbClr val="F26B43"/>
          </p15:clr>
        </p15:guide>
        <p15:guide id="3" orient="horz" pos="680" userDrawn="1">
          <p15:clr>
            <a:srgbClr val="F26B43"/>
          </p15:clr>
        </p15:guide>
        <p15:guide id="4" orient="horz" pos="2820" userDrawn="1">
          <p15:clr>
            <a:srgbClr val="F26B43"/>
          </p15:clr>
        </p15:guide>
        <p15:guide id="5" pos="170" userDrawn="1">
          <p15:clr>
            <a:srgbClr val="F26B43"/>
          </p15:clr>
        </p15:guide>
        <p15:guide id="6" pos="4151" userDrawn="1">
          <p15:clr>
            <a:srgbClr val="F26B43"/>
          </p15:clr>
        </p15:guide>
        <p15:guide id="7" orient="horz" pos="896" userDrawn="1">
          <p15:clr>
            <a:srgbClr val="F26B43"/>
          </p15:clr>
        </p15:guide>
        <p15:guide id="8" pos="2052" userDrawn="1">
          <p15:clr>
            <a:srgbClr val="F26B43"/>
          </p15:clr>
        </p15:guide>
        <p15:guide id="9" pos="2268" userDrawn="1">
          <p15:clr>
            <a:srgbClr val="F26B43"/>
          </p15:clr>
        </p15:guide>
        <p15:guide id="10" orient="horz" pos="3036" userDrawn="1">
          <p15:clr>
            <a:srgbClr val="F26B43"/>
          </p15:clr>
        </p15:guide>
        <p15:guide id="11" orient="horz" pos="3084" userDrawn="1">
          <p15:clr>
            <a:srgbClr val="F26B43"/>
          </p15:clr>
        </p15:guide>
        <p15:guide id="12" orient="horz" pos="3180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1281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35716" y="1803228"/>
            <a:ext cx="4186570" cy="1220182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pPr algn="ctr"/>
            <a:endParaRPr lang="en-US" sz="3300" b="1" spc="150" dirty="0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4826639"/>
            <a:ext cx="6858000" cy="316862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80E8CA7-7891-1D42-95B2-09D258542E30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36927" y="4911973"/>
            <a:ext cx="353183" cy="16697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2D3C257F-E4DE-DC46-A917-B55054E58024}"/>
              </a:ext>
            </a:extLst>
          </p:cNvPr>
          <p:cNvSpPr txBox="1"/>
          <p:nvPr userDrawn="1"/>
        </p:nvSpPr>
        <p:spPr>
          <a:xfrm>
            <a:off x="3732031" y="4877348"/>
            <a:ext cx="1816640" cy="1731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5143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25" dirty="0">
                <a:solidFill>
                  <a:schemeClr val="bg1"/>
                </a:solidFill>
                <a:latin typeface="+mj-lt"/>
              </a:rPr>
              <a:t>Supported by</a:t>
            </a:r>
            <a:endParaRPr lang="en-US" sz="525" dirty="0">
              <a:latin typeface="+mj-lt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837F71B-D5AA-314D-9483-29AFE424170E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2380" y="4497521"/>
            <a:ext cx="1557015" cy="123063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8FC99799-BC71-A44D-818D-D7036EBA6DD7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662286" y="4868707"/>
            <a:ext cx="459486" cy="232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8617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5" r:id="rId2"/>
    <p:sldLayoutId id="2147483666" r:id="rId3"/>
    <p:sldLayoutId id="2147483667" r:id="rId4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000" kern="1200" cap="all" baseline="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8302DE7-505E-4E0D-83BA-278883FCC4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Информация о команде</a:t>
            </a:r>
            <a:endParaRPr lang="nl-NL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186403" y="174690"/>
            <a:ext cx="456911" cy="204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Объект 2"/>
          <p:cNvSpPr>
            <a:spLocks noGrp="1"/>
          </p:cNvSpPr>
          <p:nvPr>
            <p:ph sz="quarter" idx="10"/>
          </p:nvPr>
        </p:nvSpPr>
        <p:spPr>
          <a:xfrm>
            <a:off x="267892" y="865629"/>
            <a:ext cx="6375422" cy="2715771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Команда № …………………………………...</a:t>
            </a:r>
          </a:p>
          <a:p>
            <a:pPr marL="0" indent="0">
              <a:buNone/>
            </a:pPr>
            <a:r>
              <a:rPr lang="ru-RU" dirty="0"/>
              <a:t>Эксперт-тренер:_____________________</a:t>
            </a:r>
          </a:p>
          <a:p>
            <a:pPr marL="0" indent="0">
              <a:buNone/>
            </a:pPr>
            <a:r>
              <a:rPr lang="ru-RU" dirty="0"/>
              <a:t>Судья: _________________________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78296" y="1840894"/>
          <a:ext cx="6365019" cy="204335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445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37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926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04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7300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40622">
                <a:tc>
                  <a:txBody>
                    <a:bodyPr/>
                    <a:lstStyle/>
                    <a:p>
                      <a:r>
                        <a:rPr lang="ru-RU" sz="1000" dirty="0"/>
                        <a:t>ФИО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ru-RU" sz="1000" dirty="0"/>
                        <a:t>город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ru-RU" sz="1000" dirty="0"/>
                        <a:t>возраст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ru-RU" sz="1200" dirty="0"/>
                        <a:t>школа, класс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0547"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ru-RU" sz="1000" dirty="0"/>
                        <a:t>Капитан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0547"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0547"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0547"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0547"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44C7BD9F-45A3-4684-85BA-3655D8B05E03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818054"/>
            <a:ext cx="1393641" cy="311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7356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>
                <a:solidFill>
                  <a:schemeClr val="bg1"/>
                </a:solidFill>
              </a:rPr>
              <a:t>Этап 1</a:t>
            </a:r>
            <a:br>
              <a:rPr lang="ru-RU" sz="2400" dirty="0">
                <a:solidFill>
                  <a:schemeClr val="bg1"/>
                </a:solidFill>
              </a:rPr>
            </a:br>
            <a:r>
              <a:rPr lang="ru-RU" sz="2400" dirty="0">
                <a:solidFill>
                  <a:schemeClr val="bg1"/>
                </a:solidFill>
              </a:rPr>
              <a:t>«Загадка Шерлока Холмса»</a:t>
            </a:r>
            <a:endParaRPr lang="en-US" sz="2400" dirty="0">
              <a:solidFill>
                <a:schemeClr val="bg1"/>
              </a:solidFill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B1FD166E-3406-4524-8680-B60B2EEF7A6C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818054"/>
            <a:ext cx="1393641" cy="311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5935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8302DE7-505E-4E0D-83BA-278883FCC4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1 Этап «Загадка Шерлока Холмса»</a:t>
            </a:r>
            <a:endParaRPr lang="nl-NL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219973" y="174690"/>
            <a:ext cx="456911" cy="204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Объект 2"/>
          <p:cNvSpPr>
            <a:spLocks noGrp="1"/>
          </p:cNvSpPr>
          <p:nvPr>
            <p:ph sz="quarter" idx="10"/>
          </p:nvPr>
        </p:nvSpPr>
        <p:spPr>
          <a:xfrm>
            <a:off x="267892" y="1284729"/>
            <a:ext cx="6375422" cy="2715771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Максимальное количество талантов – 10 (могут быть начислены дополнительные баллы за несколько обоснованных решений)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Решите 10 задач. Ответы запишите в таблицу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Можно задавать уточняющие вопросы эксперту-ведущему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Заработанные таланты можно будет использовать на следующих этапах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DD57806-CB98-443C-8EEC-31EB24735BED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818054"/>
            <a:ext cx="1393641" cy="311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54830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8302DE7-505E-4E0D-83BA-278883FCC4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1 Этап «Загадка Шерлока Холмса»</a:t>
            </a:r>
            <a:endParaRPr lang="nl-NL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0"/>
          </p:nvPr>
        </p:nvSpPr>
        <p:spPr>
          <a:xfrm>
            <a:off x="209550" y="866458"/>
            <a:ext cx="6464300" cy="3057842"/>
          </a:xfrm>
        </p:spPr>
        <p:txBody>
          <a:bodyPr/>
          <a:lstStyle/>
          <a:p>
            <a:pPr marL="0" indent="0" algn="just">
              <a:buNone/>
            </a:pPr>
            <a:r>
              <a:rPr lang="ru-RU" sz="1350" dirty="0"/>
              <a:t>1 задание. Супер-робот Джан (всепроникающий, всеразрушающий и т. д.) дал герою клятву: "Никто иной, как я убью тебя!" Джан обещает герою выполнить одну предсмертную просьбу. Просить пощады нельзя. Как спастись герою?</a:t>
            </a:r>
          </a:p>
          <a:p>
            <a:pPr marL="0" indent="0" algn="just">
              <a:buNone/>
            </a:pPr>
            <a:endParaRPr lang="ru-RU" sz="1350" dirty="0"/>
          </a:p>
          <a:p>
            <a:pPr marL="0" indent="0" algn="just">
              <a:buNone/>
            </a:pPr>
            <a:r>
              <a:rPr lang="ru-RU" sz="1350" dirty="0"/>
              <a:t>ОТВЕТ _____________________________________</a:t>
            </a:r>
          </a:p>
          <a:p>
            <a:pPr marL="0" indent="0" algn="just">
              <a:buNone/>
            </a:pPr>
            <a:r>
              <a:rPr lang="ru-RU" sz="1350" dirty="0"/>
              <a:t>Талант _______</a:t>
            </a:r>
          </a:p>
          <a:p>
            <a:pPr marL="0" indent="0" algn="just">
              <a:buNone/>
            </a:pPr>
            <a:endParaRPr lang="ru-RU" sz="1350" dirty="0"/>
          </a:p>
          <a:p>
            <a:pPr marL="0" indent="0" algn="just">
              <a:buNone/>
            </a:pPr>
            <a:r>
              <a:rPr lang="ru-RU" sz="1350" dirty="0"/>
              <a:t>2 задание. Корабль героев фантастического рассказа потерпел крушение. При аварийной посадке повреждается система управления, для ремонта нужны 10 совершенно одинаковых деталей. В грузовом отсеке обнаруживается старый конфигуратор – прибор, который может сделать все, но у него есть один дефект – он делает все в одном экземпляре. Как быть?</a:t>
            </a:r>
          </a:p>
          <a:p>
            <a:pPr marL="0" indent="0" algn="just">
              <a:buNone/>
            </a:pPr>
            <a:r>
              <a:rPr lang="ru-RU" sz="1350" dirty="0"/>
              <a:t>ОТВЕТ ____________________________________</a:t>
            </a:r>
          </a:p>
          <a:p>
            <a:pPr marL="0" indent="0" algn="just">
              <a:buNone/>
            </a:pPr>
            <a:r>
              <a:rPr lang="ru-RU" sz="1350" dirty="0"/>
              <a:t>Талант _______</a:t>
            </a: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35E90A48-CB5E-49C2-865B-35B9CCF4B43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146231" y="187042"/>
            <a:ext cx="456911" cy="204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B79FB11-6DCE-4848-8582-13CD4458B25D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818054"/>
            <a:ext cx="1393641" cy="311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29492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8302DE7-505E-4E0D-83BA-278883FCC4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1 Этап «Загадка Шерлока Холмса»</a:t>
            </a:r>
            <a:endParaRPr lang="nl-NL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0"/>
          </p:nvPr>
        </p:nvSpPr>
        <p:spPr>
          <a:xfrm>
            <a:off x="171450" y="904558"/>
            <a:ext cx="6527800" cy="3495992"/>
          </a:xfrm>
        </p:spPr>
        <p:txBody>
          <a:bodyPr/>
          <a:lstStyle/>
          <a:p>
            <a:pPr marL="0" indent="0" algn="just">
              <a:buNone/>
            </a:pPr>
            <a:r>
              <a:rPr lang="ru-RU" sz="1350" dirty="0"/>
              <a:t>3 задание. Для робота Макса, задача которого охранять лагерь на планете </a:t>
            </a:r>
            <a:r>
              <a:rPr lang="ru-RU" sz="1350" dirty="0" err="1"/>
              <a:t>Регула</a:t>
            </a:r>
            <a:r>
              <a:rPr lang="ru-RU" sz="1350" dirty="0"/>
              <a:t> от инопланетян, человек – это разумное существо, знающее пароль, а инопланетянин – разумное существо, не знающее пароля. Герой по имени Лорен вышел из лагеря, не зная, что пароль сменился. Макс не пускает его обратно и Лорен погибает в знойной пустыне, потому что не может доказать, что он не инопланетянин. Как ему проникнуть в лагерь?</a:t>
            </a:r>
          </a:p>
          <a:p>
            <a:pPr marL="0" indent="0" algn="just">
              <a:buNone/>
            </a:pPr>
            <a:endParaRPr lang="ru-RU" sz="1350" dirty="0"/>
          </a:p>
          <a:p>
            <a:pPr marL="0" indent="0" algn="just">
              <a:buNone/>
            </a:pPr>
            <a:r>
              <a:rPr lang="ru-RU" sz="1350" dirty="0"/>
              <a:t>ОТВЕТ ____________________________________</a:t>
            </a:r>
          </a:p>
          <a:p>
            <a:pPr marL="0" indent="0" algn="just">
              <a:buNone/>
            </a:pPr>
            <a:r>
              <a:rPr lang="ru-RU" sz="1350" dirty="0"/>
              <a:t>Талант _______</a:t>
            </a:r>
          </a:p>
          <a:p>
            <a:pPr marL="0" indent="0" algn="just">
              <a:buNone/>
            </a:pPr>
            <a:endParaRPr lang="ru-RU" sz="1350" dirty="0"/>
          </a:p>
          <a:p>
            <a:pPr marL="0" indent="0" algn="just">
              <a:buNone/>
            </a:pPr>
            <a:r>
              <a:rPr lang="ru-RU" sz="1350" dirty="0"/>
              <a:t>4. Герои покупают у старьевщика спасательную шлюпку, чтобы исследовать на ней океан планеты </a:t>
            </a:r>
            <a:r>
              <a:rPr lang="ru-RU" sz="1350" dirty="0" err="1"/>
              <a:t>Трайдент</a:t>
            </a:r>
            <a:r>
              <a:rPr lang="ru-RU" sz="1350" dirty="0"/>
              <a:t>. Это оказалась шлюпка исчезнувшей цивилизации </a:t>
            </a:r>
            <a:r>
              <a:rPr lang="ru-RU" sz="1350" dirty="0" err="1"/>
              <a:t>дромитов</a:t>
            </a:r>
            <a:r>
              <a:rPr lang="ru-RU" sz="1350" dirty="0"/>
              <a:t>, для которых оптимальная температура 100 С, пища – глина с машинным маслом, вода для них – яд. Лодка "заботится" о героях, как о </a:t>
            </a:r>
            <a:r>
              <a:rPr lang="ru-RU" sz="1350" dirty="0" err="1"/>
              <a:t>дромитах</a:t>
            </a:r>
            <a:r>
              <a:rPr lang="ru-RU" sz="1350" dirty="0"/>
              <a:t>, не выпускает их. Им грозит гибель от голода и холода. Как им вырваться?</a:t>
            </a:r>
          </a:p>
          <a:p>
            <a:pPr marL="0" indent="0" algn="just">
              <a:buNone/>
            </a:pPr>
            <a:endParaRPr lang="ru-RU" sz="1350" dirty="0"/>
          </a:p>
          <a:p>
            <a:pPr marL="0" indent="0" algn="just">
              <a:buNone/>
            </a:pPr>
            <a:r>
              <a:rPr lang="ru-RU" sz="1350" dirty="0"/>
              <a:t>ОТВЕТ ____________________________________</a:t>
            </a:r>
          </a:p>
          <a:p>
            <a:pPr marL="0" indent="0" algn="just">
              <a:buNone/>
            </a:pPr>
            <a:r>
              <a:rPr lang="ru-RU" sz="1350" dirty="0"/>
              <a:t>Талант _______</a:t>
            </a:r>
          </a:p>
          <a:p>
            <a:pPr marL="0" indent="0" algn="just">
              <a:buNone/>
            </a:pPr>
            <a:endParaRPr lang="ru-RU" sz="1350" dirty="0"/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35E90A48-CB5E-49C2-865B-35B9CCF4B43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146231" y="187042"/>
            <a:ext cx="456911" cy="204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B79FB11-6DCE-4848-8582-13CD4458B25D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818054"/>
            <a:ext cx="1393641" cy="311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36576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8302DE7-505E-4E0D-83BA-278883FCC4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1 Этап «Загадка Шерлока Холмса»</a:t>
            </a:r>
            <a:endParaRPr lang="nl-NL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134785" y="228600"/>
            <a:ext cx="456911" cy="204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Объект 2"/>
          <p:cNvSpPr>
            <a:spLocks noGrp="1"/>
          </p:cNvSpPr>
          <p:nvPr>
            <p:ph sz="quarter" idx="10"/>
          </p:nvPr>
        </p:nvSpPr>
        <p:spPr>
          <a:xfrm>
            <a:off x="119616" y="1284729"/>
            <a:ext cx="6594845" cy="2715771"/>
          </a:xfrm>
        </p:spPr>
        <p:txBody>
          <a:bodyPr/>
          <a:lstStyle/>
          <a:p>
            <a:pPr marL="0" indent="0" algn="just">
              <a:buNone/>
            </a:pPr>
            <a:r>
              <a:rPr lang="ru-RU" sz="1350" dirty="0"/>
              <a:t>5 задание. Обнаружен потерпевший катастрофу корабль неизвестной цивилизации. В нем система регулирования гравитации, запасы газов для дыхания – кислород, хлор, метан, водяной пар и др. окраска, форма и обстановка кают самая разнообразная, т. е. содержание корабля – самое противоречивое, команды нет. Что это за корабль?</a:t>
            </a:r>
          </a:p>
          <a:p>
            <a:pPr marL="0" indent="0" algn="just">
              <a:buNone/>
            </a:pPr>
            <a:r>
              <a:rPr lang="ru-RU" sz="1350" dirty="0"/>
              <a:t>ОТВЕТ _____________________________________</a:t>
            </a:r>
          </a:p>
          <a:p>
            <a:pPr marL="0" indent="0">
              <a:buNone/>
            </a:pPr>
            <a:r>
              <a:rPr lang="ru-RU" sz="1350" dirty="0"/>
              <a:t>Талант ________</a:t>
            </a:r>
          </a:p>
          <a:p>
            <a:pPr marL="0" indent="0">
              <a:buNone/>
            </a:pPr>
            <a:endParaRPr lang="ru-RU" sz="1350" dirty="0"/>
          </a:p>
          <a:p>
            <a:pPr marL="0" indent="0">
              <a:buNone/>
            </a:pPr>
            <a:r>
              <a:rPr lang="ru-RU" sz="1350" dirty="0"/>
              <a:t>6 задание. Благодаря изобретению, сделанному Константином, которое во время работы разваливается на части, Юрий прославился на весь мир. </a:t>
            </a:r>
          </a:p>
          <a:p>
            <a:pPr marL="0" indent="0">
              <a:buNone/>
            </a:pPr>
            <a:endParaRPr lang="ru-RU" sz="1350" dirty="0"/>
          </a:p>
          <a:p>
            <a:pPr marL="0" indent="0">
              <a:buNone/>
            </a:pPr>
            <a:r>
              <a:rPr lang="ru-RU" sz="1350" dirty="0"/>
              <a:t>ОТВЕТ _____________________________________</a:t>
            </a:r>
          </a:p>
          <a:p>
            <a:pPr marL="0" indent="0">
              <a:buNone/>
            </a:pPr>
            <a:r>
              <a:rPr lang="ru-RU" sz="1350" dirty="0"/>
              <a:t>Талант ________</a:t>
            </a:r>
          </a:p>
          <a:p>
            <a:pPr marL="0" indent="0">
              <a:buNone/>
            </a:pPr>
            <a:endParaRPr lang="ru-RU" sz="1200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33A9DAA-E385-401D-9112-BB909128CE99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818054"/>
            <a:ext cx="1393641" cy="311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25186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8302DE7-505E-4E0D-83BA-278883FCC4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1 Этап «Загадка Шерлока Холмса»</a:t>
            </a:r>
            <a:endParaRPr lang="nl-NL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0"/>
          </p:nvPr>
        </p:nvSpPr>
        <p:spPr>
          <a:xfrm>
            <a:off x="75756" y="1151379"/>
            <a:ext cx="6706487" cy="2969219"/>
          </a:xfrm>
        </p:spPr>
        <p:txBody>
          <a:bodyPr/>
          <a:lstStyle/>
          <a:p>
            <a:pPr marL="0" indent="0" algn="just">
              <a:buNone/>
            </a:pPr>
            <a:r>
              <a:rPr lang="ru-RU" sz="1350" dirty="0"/>
              <a:t>7 задание. Этот человек работает в специфических условиях: небольшая комната без окон, с плотно закрытыми дверями, температура в помещении чуть выше обычной комнатной. Он тщательно изучает все предметы и материалы, которые отправятся в космос, при этом его интересует только один признак. Чем занят этот специалист?</a:t>
            </a:r>
          </a:p>
          <a:p>
            <a:pPr marL="0" indent="0" algn="just">
              <a:buNone/>
            </a:pPr>
            <a:endParaRPr lang="ru-RU" sz="1350" dirty="0"/>
          </a:p>
          <a:p>
            <a:pPr marL="0" indent="0" algn="just">
              <a:buNone/>
            </a:pPr>
            <a:r>
              <a:rPr lang="ru-RU" sz="1350" dirty="0"/>
              <a:t>ОТВЕТ _________________________________________</a:t>
            </a:r>
          </a:p>
          <a:p>
            <a:pPr marL="0" indent="0" algn="just">
              <a:buNone/>
            </a:pPr>
            <a:r>
              <a:rPr lang="ru-RU" sz="1350" dirty="0"/>
              <a:t>Талант ________</a:t>
            </a:r>
          </a:p>
          <a:p>
            <a:pPr marL="0" indent="0" algn="just">
              <a:buNone/>
            </a:pPr>
            <a:endParaRPr lang="ru-RU" sz="1350" dirty="0"/>
          </a:p>
          <a:p>
            <a:pPr marL="0" indent="0" algn="just">
              <a:buNone/>
            </a:pPr>
            <a:r>
              <a:rPr lang="ru-RU" sz="1350" dirty="0"/>
              <a:t>8 задание. Что надо делать, когда увидел зеленого человечка?</a:t>
            </a:r>
          </a:p>
          <a:p>
            <a:pPr marL="0" indent="0" algn="just">
              <a:buNone/>
            </a:pPr>
            <a:endParaRPr lang="ru-RU" sz="1350" dirty="0"/>
          </a:p>
          <a:p>
            <a:pPr marL="0" indent="0" algn="just">
              <a:buNone/>
            </a:pPr>
            <a:r>
              <a:rPr lang="ru-RU" sz="1350" dirty="0"/>
              <a:t>ОТВЕТ ________________________________________</a:t>
            </a:r>
          </a:p>
          <a:p>
            <a:pPr marL="0" indent="0">
              <a:buNone/>
            </a:pPr>
            <a:r>
              <a:rPr lang="ru-RU" sz="1350" dirty="0"/>
              <a:t>Талант __________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7157BC56-C86A-4BD0-B5E8-7C33A23A7C1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134785" y="228600"/>
            <a:ext cx="456911" cy="204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16A81DC-33A8-40EF-A64C-ADE7AE50ED88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818054"/>
            <a:ext cx="1393641" cy="311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23899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8302DE7-505E-4E0D-83BA-278883FCC4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1 Этап «Загадка Шерлока Холмса»</a:t>
            </a:r>
            <a:endParaRPr lang="nl-NL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0"/>
          </p:nvPr>
        </p:nvSpPr>
        <p:spPr>
          <a:xfrm>
            <a:off x="270273" y="1284729"/>
            <a:ext cx="6371827" cy="2715771"/>
          </a:xfrm>
        </p:spPr>
        <p:txBody>
          <a:bodyPr/>
          <a:lstStyle/>
          <a:p>
            <a:pPr marL="0" indent="0" algn="just">
              <a:buNone/>
            </a:pPr>
            <a:r>
              <a:rPr lang="ru-RU" sz="1350" dirty="0"/>
              <a:t>9 задание. Профессор </a:t>
            </a:r>
            <a:r>
              <a:rPr lang="ru-RU" sz="1350" dirty="0" err="1"/>
              <a:t>Квибби</a:t>
            </a:r>
            <a:r>
              <a:rPr lang="ru-RU" sz="1350" dirty="0"/>
              <a:t> прославился демонстрацией удивительного опыта: он ставил в центре комнаты бутылку, а затем вползал в нее. Объясните опыт.</a:t>
            </a:r>
          </a:p>
          <a:p>
            <a:pPr marL="0" indent="0" algn="just">
              <a:buNone/>
            </a:pPr>
            <a:endParaRPr lang="ru-RU" sz="1350" dirty="0"/>
          </a:p>
          <a:p>
            <a:pPr marL="0" indent="0" algn="just">
              <a:buNone/>
            </a:pPr>
            <a:r>
              <a:rPr lang="ru-RU" sz="1350" dirty="0"/>
              <a:t>ОТВЕТ _____________________________________________</a:t>
            </a:r>
          </a:p>
          <a:p>
            <a:pPr marL="0" indent="0" algn="just">
              <a:buNone/>
            </a:pPr>
            <a:r>
              <a:rPr lang="ru-RU" sz="1350" dirty="0"/>
              <a:t>Талант __________</a:t>
            </a:r>
          </a:p>
          <a:p>
            <a:pPr marL="0" indent="0" algn="just">
              <a:buNone/>
            </a:pPr>
            <a:endParaRPr lang="ru-RU" sz="1350" dirty="0"/>
          </a:p>
          <a:p>
            <a:pPr marL="0" indent="0" algn="just">
              <a:buNone/>
            </a:pPr>
            <a:endParaRPr lang="ru-RU" sz="1350" dirty="0"/>
          </a:p>
          <a:p>
            <a:pPr marL="0" indent="0" algn="just">
              <a:buNone/>
            </a:pPr>
            <a:r>
              <a:rPr lang="ru-RU" sz="1350" dirty="0"/>
              <a:t>10 задание. Стрельба из ружья по летающим тарелочкам – один из видов спорта. Но осколки от летающих тарелочек разлетаются на большой площади, и их трудно потом собирать. Как быть?</a:t>
            </a:r>
          </a:p>
          <a:p>
            <a:pPr marL="0" indent="0" algn="just">
              <a:buNone/>
            </a:pPr>
            <a:endParaRPr lang="ru-RU" sz="1350" dirty="0"/>
          </a:p>
          <a:p>
            <a:pPr marL="0" indent="0" algn="just">
              <a:buNone/>
            </a:pPr>
            <a:r>
              <a:rPr lang="ru-RU" sz="1350" dirty="0"/>
              <a:t>ОТВЕТ _____________________________________________</a:t>
            </a:r>
          </a:p>
          <a:p>
            <a:pPr marL="0" indent="0" algn="just">
              <a:buNone/>
            </a:pPr>
            <a:r>
              <a:rPr lang="ru-RU" sz="1350" dirty="0"/>
              <a:t>Талант __________</a:t>
            </a:r>
          </a:p>
          <a:p>
            <a:pPr marL="0" indent="0" algn="just">
              <a:buNone/>
            </a:pPr>
            <a:endParaRPr lang="ru-RU" sz="1350" dirty="0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29270567-C969-43ED-8652-AFE82FC839F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134785" y="228600"/>
            <a:ext cx="456911" cy="204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A329DF1-D24B-4D56-BFCB-268D2DC7A54E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818054"/>
            <a:ext cx="1393641" cy="311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99152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8302DE7-505E-4E0D-83BA-278883FCC4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1 Этап «Загадка Шерлока Холмса» ИТОГ</a:t>
            </a:r>
            <a:endParaRPr lang="nl-NL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2014423704"/>
              </p:ext>
            </p:extLst>
          </p:nvPr>
        </p:nvGraphicFramePr>
        <p:xfrm>
          <a:off x="1219200" y="1029856"/>
          <a:ext cx="4438650" cy="252614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3597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33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76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679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21024">
                <a:tc>
                  <a:txBody>
                    <a:bodyPr/>
                    <a:lstStyle/>
                    <a:p>
                      <a:r>
                        <a:rPr lang="ru-RU" sz="1400" dirty="0"/>
                        <a:t>№ команды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Этап</a:t>
                      </a:r>
                      <a:r>
                        <a:rPr lang="ru-RU" sz="1400" baseline="0" dirty="0"/>
                        <a:t> 1</a:t>
                      </a:r>
                      <a:endParaRPr lang="ru-RU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Этап 2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Этап 3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1024">
                <a:tc>
                  <a:txBody>
                    <a:bodyPr/>
                    <a:lstStyle/>
                    <a:p>
                      <a:r>
                        <a:rPr lang="ru-RU" sz="1400" dirty="0"/>
                        <a:t>1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1024">
                <a:tc>
                  <a:txBody>
                    <a:bodyPr/>
                    <a:lstStyle/>
                    <a:p>
                      <a:r>
                        <a:rPr lang="ru-RU" sz="1400" dirty="0"/>
                        <a:t>2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1024">
                <a:tc>
                  <a:txBody>
                    <a:bodyPr/>
                    <a:lstStyle/>
                    <a:p>
                      <a:r>
                        <a:rPr lang="ru-RU" sz="1400" dirty="0"/>
                        <a:t>3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1024">
                <a:tc>
                  <a:txBody>
                    <a:bodyPr/>
                    <a:lstStyle/>
                    <a:p>
                      <a:r>
                        <a:rPr lang="ru-RU" sz="1400" dirty="0"/>
                        <a:t>4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1024"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2" name="Picture 2">
            <a:extLst>
              <a:ext uri="{FF2B5EF4-FFF2-40B4-BE49-F238E27FC236}">
                <a16:creationId xmlns:a16="http://schemas.microsoft.com/office/drawing/2014/main" id="{E1DC6F9F-EA18-4925-B488-DE379BF726C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134785" y="228600"/>
            <a:ext cx="456911" cy="204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CD4670A-CD3C-4E13-91CF-DE3611EC3DC8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818054"/>
            <a:ext cx="1393641" cy="311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650138"/>
      </p:ext>
    </p:extLst>
  </p:cSld>
  <p:clrMapOvr>
    <a:masterClrMapping/>
  </p:clrMapOvr>
</p:sld>
</file>

<file path=ppt/theme/theme1.xml><?xml version="1.0" encoding="utf-8"?>
<a:theme xmlns:a="http://schemas.openxmlformats.org/drawingml/2006/main" name="Covers">
  <a:themeElements>
    <a:clrScheme name="Custom 6">
      <a:dk1>
        <a:srgbClr val="222222"/>
      </a:dk1>
      <a:lt1>
        <a:srgbClr val="FFFFFF"/>
      </a:lt1>
      <a:dk2>
        <a:srgbClr val="464547"/>
      </a:dk2>
      <a:lt2>
        <a:srgbClr val="CCCCCC"/>
      </a:lt2>
      <a:accent1>
        <a:srgbClr val="464547"/>
      </a:accent1>
      <a:accent2>
        <a:srgbClr val="76CDD8"/>
      </a:accent2>
      <a:accent3>
        <a:srgbClr val="008ACF"/>
      </a:accent3>
      <a:accent4>
        <a:srgbClr val="CEDB56"/>
      </a:accent4>
      <a:accent5>
        <a:srgbClr val="39C2D7"/>
      </a:accent5>
      <a:accent6>
        <a:srgbClr val="D35D47"/>
      </a:accent6>
      <a:hlink>
        <a:srgbClr val="76CDD8"/>
      </a:hlink>
      <a:folHlink>
        <a:srgbClr val="76CDD8"/>
      </a:folHlink>
    </a:clrScheme>
    <a:fontScheme name="EPAM September 2017 - PPT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PAM PPTX Template" id="{07F0FB55-CFFA-47CA-99A0-A77E3213ACA6}" vid="{740A320D-646C-4C12-89B1-0B127236B0F7}"/>
    </a:ext>
  </a:extLst>
</a:theme>
</file>

<file path=ppt/theme/theme2.xml><?xml version="1.0" encoding="utf-8"?>
<a:theme xmlns:a="http://schemas.openxmlformats.org/drawingml/2006/main" name="General">
  <a:themeElements>
    <a:clrScheme name="Custom 7">
      <a:dk1>
        <a:srgbClr val="222222"/>
      </a:dk1>
      <a:lt1>
        <a:srgbClr val="FFFFFF"/>
      </a:lt1>
      <a:dk2>
        <a:srgbClr val="464547"/>
      </a:dk2>
      <a:lt2>
        <a:srgbClr val="CCCCCC"/>
      </a:lt2>
      <a:accent1>
        <a:srgbClr val="222222"/>
      </a:accent1>
      <a:accent2>
        <a:srgbClr val="76CDD8"/>
      </a:accent2>
      <a:accent3>
        <a:srgbClr val="008ACF"/>
      </a:accent3>
      <a:accent4>
        <a:srgbClr val="CEDB56"/>
      </a:accent4>
      <a:accent5>
        <a:srgbClr val="39C2D7"/>
      </a:accent5>
      <a:accent6>
        <a:srgbClr val="D35D47"/>
      </a:accent6>
      <a:hlink>
        <a:srgbClr val="76CDD8"/>
      </a:hlink>
      <a:folHlink>
        <a:srgbClr val="76CDD8"/>
      </a:folHlink>
    </a:clrScheme>
    <a:fontScheme name="EPAM September 2017 - PPT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PAM PPTX Template" id="{07F0FB55-CFFA-47CA-99A0-A77E3213ACA6}" vid="{5C4EAAF8-284D-4A65-B20F-C47DE8AC2658}"/>
    </a:ext>
  </a:extLst>
</a:theme>
</file>

<file path=ppt/theme/theme3.xml><?xml version="1.0" encoding="utf-8"?>
<a:theme xmlns:a="http://schemas.openxmlformats.org/drawingml/2006/main" name="Breakers">
  <a:themeElements>
    <a:clrScheme name="Custom 8">
      <a:dk1>
        <a:srgbClr val="222222"/>
      </a:dk1>
      <a:lt1>
        <a:srgbClr val="FFFFFF"/>
      </a:lt1>
      <a:dk2>
        <a:srgbClr val="464547"/>
      </a:dk2>
      <a:lt2>
        <a:srgbClr val="CCCCCC"/>
      </a:lt2>
      <a:accent1>
        <a:srgbClr val="222222"/>
      </a:accent1>
      <a:accent2>
        <a:srgbClr val="76CDD8"/>
      </a:accent2>
      <a:accent3>
        <a:srgbClr val="008ACF"/>
      </a:accent3>
      <a:accent4>
        <a:srgbClr val="CEDB56"/>
      </a:accent4>
      <a:accent5>
        <a:srgbClr val="39C2D7"/>
      </a:accent5>
      <a:accent6>
        <a:srgbClr val="D35D47"/>
      </a:accent6>
      <a:hlink>
        <a:srgbClr val="76CDD8"/>
      </a:hlink>
      <a:folHlink>
        <a:srgbClr val="76CDD8"/>
      </a:folHlink>
    </a:clrScheme>
    <a:fontScheme name="EPAM September 2017 - PPT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PAM PPTX Template" id="{07F0FB55-CFFA-47CA-99A0-A77E3213ACA6}" vid="{67367244-F583-44E6-8F01-4BEACD686630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Covers</Template>
  <TotalTime>4886</TotalTime>
  <Words>623</Words>
  <Application>Microsoft Office PowerPoint</Application>
  <PresentationFormat>Произвольный</PresentationFormat>
  <Paragraphs>76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Covers</vt:lpstr>
      <vt:lpstr>General</vt:lpstr>
      <vt:lpstr>Breakers</vt:lpstr>
      <vt:lpstr>Информация о команде</vt:lpstr>
      <vt:lpstr>Этап 1 «Загадка Шерлока Холмса»</vt:lpstr>
      <vt:lpstr>1 Этап «Загадка Шерлока Холмса»</vt:lpstr>
      <vt:lpstr>1 Этап «Загадка Шерлока Холмса»</vt:lpstr>
      <vt:lpstr>1 Этап «Загадка Шерлока Холмса»</vt:lpstr>
      <vt:lpstr>1 Этап «Загадка Шерлока Холмса»</vt:lpstr>
      <vt:lpstr>1 Этап «Загадка Шерлока Холмса»</vt:lpstr>
      <vt:lpstr>1 Этап «Загадка Шерлока Холмса»</vt:lpstr>
      <vt:lpstr>1 Этап «Загадка Шерлока Холмса» ИТОГ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Jennifer Markowitz</dc:creator>
  <cp:lastModifiedBy>Рубина Наталия</cp:lastModifiedBy>
  <cp:revision>135</cp:revision>
  <dcterms:created xsi:type="dcterms:W3CDTF">2018-01-26T19:23:30Z</dcterms:created>
  <dcterms:modified xsi:type="dcterms:W3CDTF">2021-08-19T10:20:06Z</dcterms:modified>
</cp:coreProperties>
</file>