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6" r:id="rId2"/>
    <p:sldMasterId id="2147483663" r:id="rId3"/>
  </p:sldMasterIdLst>
  <p:notesMasterIdLst>
    <p:notesMasterId r:id="rId14"/>
  </p:notesMasterIdLst>
  <p:handoutMasterIdLst>
    <p:handoutMasterId r:id="rId15"/>
  </p:handoutMasterIdLst>
  <p:sldIdLst>
    <p:sldId id="279" r:id="rId4"/>
    <p:sldId id="296" r:id="rId5"/>
    <p:sldId id="310" r:id="rId6"/>
    <p:sldId id="319" r:id="rId7"/>
    <p:sldId id="320" r:id="rId8"/>
    <p:sldId id="321" r:id="rId9"/>
    <p:sldId id="322" r:id="rId10"/>
    <p:sldId id="323" r:id="rId11"/>
    <p:sldId id="324" r:id="rId12"/>
    <p:sldId id="306" r:id="rId13"/>
  </p:sldIdLst>
  <p:sldSz cx="6858000" cy="5143500"/>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160" userDrawn="1">
          <p15:clr>
            <a:srgbClr val="A4A3A4"/>
          </p15:clr>
        </p15:guide>
      </p15:sldGuideLst>
    </p:ext>
    <p:ext uri="{2D200454-40CA-4A62-9FC3-DE9A4176ACB9}">
      <p15:notesGuideLst xmlns:p15="http://schemas.microsoft.com/office/powerpoint/2012/main">
        <p15:guide id="1" orient="horz" pos="2736" userDrawn="1">
          <p15:clr>
            <a:srgbClr val="A4A3A4"/>
          </p15:clr>
        </p15:guide>
        <p15:guide id="2" pos="147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81A6"/>
    <a:srgbClr val="00B230"/>
    <a:srgbClr val="F44C2A"/>
    <a:srgbClr val="1669EF"/>
    <a:srgbClr val="133C41"/>
    <a:srgbClr val="FEFEFE"/>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Светлый стиль 1 - акцент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E3FDE45-AF77-4B5C-9715-49D594BDF05E}" styleName="Светлый стиль 1 - акцент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Светлый стиль 2 — акцент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Средний стиль 1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941" autoAdjust="0"/>
    <p:restoredTop sz="94621" autoAdjust="0"/>
  </p:normalViewPr>
  <p:slideViewPr>
    <p:cSldViewPr snapToGrid="0">
      <p:cViewPr varScale="1">
        <p:scale>
          <a:sx n="150" d="100"/>
          <a:sy n="150" d="100"/>
        </p:scale>
        <p:origin x="1710" y="126"/>
      </p:cViewPr>
      <p:guideLst>
        <p:guide orient="horz" pos="1620"/>
        <p:guide pos="216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88" d="100"/>
          <a:sy n="88" d="100"/>
        </p:scale>
        <p:origin x="2964" y="66"/>
      </p:cViewPr>
      <p:guideLst>
        <p:guide orient="horz" pos="2736"/>
        <p:guide pos="147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FDC14FC-A894-4869-A797-1EC82735D106}" type="datetimeFigureOut">
              <a:rPr lang="en-US" smtClean="0"/>
              <a:t>8/18/2021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CD33E97-F2BE-44DB-A57D-0C85E2CBF508}" type="slidenum">
              <a:rPr lang="en-US" smtClean="0"/>
              <a:t>‹#›</a:t>
            </a:fld>
            <a:endParaRPr lang="en-US"/>
          </a:p>
        </p:txBody>
      </p:sp>
    </p:spTree>
    <p:extLst>
      <p:ext uri="{BB962C8B-B14F-4D97-AF65-F5344CB8AC3E}">
        <p14:creationId xmlns:p14="http://schemas.microsoft.com/office/powerpoint/2010/main" val="29677781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F99C05-63F9-4248-8E20-3ACD9DF9DE7F}" type="datetimeFigureOut">
              <a:rPr lang="en-US" smtClean="0"/>
              <a:t>8/18/2021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74FABB-6DBE-47C4-B626-20167906F475}" type="slidenum">
              <a:rPr lang="en-US" smtClean="0"/>
              <a:t>‹#›</a:t>
            </a:fld>
            <a:endParaRPr lang="en-US"/>
          </a:p>
        </p:txBody>
      </p:sp>
    </p:spTree>
    <p:extLst>
      <p:ext uri="{BB962C8B-B14F-4D97-AF65-F5344CB8AC3E}">
        <p14:creationId xmlns:p14="http://schemas.microsoft.com/office/powerpoint/2010/main" val="4274864021"/>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emf"/><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emf"/><Relationship Id="rId4" Type="http://schemas.openxmlformats.org/officeDocument/2006/relationships/image" Target="../media/image3.emf"/></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emf"/><Relationship Id="rId4" Type="http://schemas.openxmlformats.org/officeDocument/2006/relationships/image" Target="../media/image3.emf"/></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emf"/><Relationship Id="rId4" Type="http://schemas.openxmlformats.org/officeDocument/2006/relationships/image" Target="../media/image3.emf"/></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5" Type="http://schemas.openxmlformats.org/officeDocument/2006/relationships/image" Target="../media/image5.jpeg"/><Relationship Id="rId4" Type="http://schemas.openxmlformats.org/officeDocument/2006/relationships/image" Target="../media/image4.em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bg>
      <p:bgPr>
        <a:solidFill>
          <a:srgbClr val="1669EF"/>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98600" y="1412416"/>
            <a:ext cx="3236976" cy="1421928"/>
          </a:xfrm>
        </p:spPr>
        <p:txBody>
          <a:bodyPr/>
          <a:lstStyle>
            <a:lvl1pPr>
              <a:defRPr>
                <a:solidFill>
                  <a:schemeClr val="bg1"/>
                </a:solidFill>
              </a:defRPr>
            </a:lvl1pPr>
          </a:lstStyle>
          <a:p>
            <a:r>
              <a:rPr lang="en-US" dirty="0"/>
              <a:t>Please add title here</a:t>
            </a:r>
          </a:p>
        </p:txBody>
      </p:sp>
      <p:sp>
        <p:nvSpPr>
          <p:cNvPr id="7" name="Text Placeholder 6"/>
          <p:cNvSpPr>
            <a:spLocks noGrp="1"/>
          </p:cNvSpPr>
          <p:nvPr>
            <p:ph type="body" sz="quarter" idx="11" hasCustomPrompt="1"/>
          </p:nvPr>
        </p:nvSpPr>
        <p:spPr>
          <a:xfrm>
            <a:off x="398600" y="3049747"/>
            <a:ext cx="3236976" cy="313932"/>
          </a:xfrm>
          <a:prstGeom prst="rect">
            <a:avLst/>
          </a:prstGeom>
        </p:spPr>
        <p:txBody>
          <a:bodyPr wrap="square" lIns="0" tIns="0" rIns="0" bIns="0" anchor="ctr">
            <a:noAutofit/>
          </a:bodyPr>
          <a:lstStyle>
            <a:lvl1pPr>
              <a:defRPr>
                <a:solidFill>
                  <a:schemeClr val="bg1"/>
                </a:solidFill>
                <a:latin typeface="+mn-lt"/>
              </a:defRPr>
            </a:lvl1pPr>
            <a:lvl2pPr>
              <a:defRPr>
                <a:solidFill>
                  <a:schemeClr val="bg1"/>
                </a:solidFill>
                <a:latin typeface="+mn-lt"/>
              </a:defRPr>
            </a:lvl2pPr>
            <a:lvl3pPr>
              <a:defRPr>
                <a:solidFill>
                  <a:schemeClr val="bg1"/>
                </a:solidFill>
                <a:latin typeface="+mn-lt"/>
              </a:defRPr>
            </a:lvl3pPr>
            <a:lvl4pPr>
              <a:defRPr>
                <a:solidFill>
                  <a:schemeClr val="bg1"/>
                </a:solidFill>
                <a:latin typeface="+mn-lt"/>
              </a:defRPr>
            </a:lvl4pPr>
            <a:lvl5pPr>
              <a:defRPr>
                <a:solidFill>
                  <a:schemeClr val="bg1"/>
                </a:solidFill>
                <a:latin typeface="+mn-lt"/>
              </a:defRPr>
            </a:lvl5pPr>
          </a:lstStyle>
          <a:p>
            <a:pPr lvl="0"/>
            <a:r>
              <a:rPr lang="en-US" dirty="0"/>
              <a:t>Please add subtitle here</a:t>
            </a:r>
          </a:p>
        </p:txBody>
      </p:sp>
      <p:pic>
        <p:nvPicPr>
          <p:cNvPr id="8" name="Picture 7"/>
          <p:cNvPicPr>
            <a:picLocks noChangeAspect="1"/>
          </p:cNvPicPr>
          <p:nvPr userDrawn="1"/>
        </p:nvPicPr>
        <p:blipFill rotWithShape="1">
          <a:blip r:embed="rId2" cstate="email">
            <a:extLst>
              <a:ext uri="{28A0092B-C50C-407E-A947-70E740481C1C}">
                <a14:useLocalDpi xmlns:a14="http://schemas.microsoft.com/office/drawing/2010/main"/>
              </a:ext>
            </a:extLst>
          </a:blip>
          <a:srcRect l="-1"/>
          <a:stretch/>
        </p:blipFill>
        <p:spPr>
          <a:xfrm rot="5400000">
            <a:off x="1432483" y="2372868"/>
            <a:ext cx="5143500" cy="397764"/>
          </a:xfrm>
          <a:prstGeom prst="rect">
            <a:avLst/>
          </a:prstGeom>
        </p:spPr>
      </p:pic>
      <p:pic>
        <p:nvPicPr>
          <p:cNvPr id="10" name="Picture 9">
            <a:extLst>
              <a:ext uri="{FF2B5EF4-FFF2-40B4-BE49-F238E27FC236}">
                <a16:creationId xmlns:a16="http://schemas.microsoft.com/office/drawing/2014/main" id="{F67BF299-8546-B945-AA3F-052282DF2B10}"/>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504411" y="4766582"/>
            <a:ext cx="353183" cy="166976"/>
          </a:xfrm>
          <a:prstGeom prst="rect">
            <a:avLst/>
          </a:prstGeom>
        </p:spPr>
      </p:pic>
      <p:sp>
        <p:nvSpPr>
          <p:cNvPr id="11" name="TextBox 10">
            <a:extLst>
              <a:ext uri="{FF2B5EF4-FFF2-40B4-BE49-F238E27FC236}">
                <a16:creationId xmlns:a16="http://schemas.microsoft.com/office/drawing/2014/main" id="{4AE4CA67-E7DA-1347-B481-FC76898B3783}"/>
              </a:ext>
            </a:extLst>
          </p:cNvPr>
          <p:cNvSpPr txBox="1"/>
          <p:nvPr userDrawn="1"/>
        </p:nvSpPr>
        <p:spPr>
          <a:xfrm>
            <a:off x="-1000485" y="4731957"/>
            <a:ext cx="1816640" cy="173124"/>
          </a:xfrm>
          <a:prstGeom prst="rect">
            <a:avLst/>
          </a:prstGeom>
          <a:noFill/>
        </p:spPr>
        <p:txBody>
          <a:bodyPr wrap="square" rtlCol="0">
            <a:spAutoFit/>
          </a:bodyPr>
          <a:lstStyle/>
          <a:p>
            <a:pPr marL="0" marR="0" lvl="0" indent="0" algn="r" defTabSz="514350" rtl="0" eaLnBrk="1" fontAlgn="auto" latinLnBrk="0" hangingPunct="1">
              <a:lnSpc>
                <a:spcPct val="100000"/>
              </a:lnSpc>
              <a:spcBef>
                <a:spcPts val="0"/>
              </a:spcBef>
              <a:spcAft>
                <a:spcPts val="0"/>
              </a:spcAft>
              <a:buClrTx/>
              <a:buSzTx/>
              <a:buFontTx/>
              <a:buNone/>
              <a:tabLst/>
              <a:defRPr/>
            </a:pPr>
            <a:r>
              <a:rPr lang="en-US" sz="525" dirty="0">
                <a:solidFill>
                  <a:schemeClr val="bg1"/>
                </a:solidFill>
                <a:latin typeface="+mj-lt"/>
              </a:rPr>
              <a:t>Supported by</a:t>
            </a:r>
            <a:endParaRPr lang="en-US" sz="525" dirty="0">
              <a:latin typeface="+mj-lt"/>
            </a:endParaRPr>
          </a:p>
        </p:txBody>
      </p:sp>
      <p:pic>
        <p:nvPicPr>
          <p:cNvPr id="12" name="Picture 11">
            <a:extLst>
              <a:ext uri="{FF2B5EF4-FFF2-40B4-BE49-F238E27FC236}">
                <a16:creationId xmlns:a16="http://schemas.microsoft.com/office/drawing/2014/main" id="{7B863DD5-C6E5-CA4A-B2DC-D909F3ADA858}"/>
              </a:ext>
            </a:extLst>
          </p:cNvPr>
          <p:cNvPicPr>
            <a:picLocks noChangeAspect="1"/>
          </p:cNvPicPr>
          <p:nvPr userDrawn="1"/>
        </p:nvPicPr>
        <p:blipFill rotWithShape="1">
          <a:blip r:embed="rId4" cstate="email">
            <a:extLst>
              <a:ext uri="{28A0092B-C50C-407E-A947-70E740481C1C}">
                <a14:useLocalDpi xmlns:a14="http://schemas.microsoft.com/office/drawing/2010/main"/>
              </a:ext>
            </a:extLst>
          </a:blip>
          <a:srcRect r="43036"/>
          <a:stretch/>
        </p:blipFill>
        <p:spPr>
          <a:xfrm>
            <a:off x="105450" y="-313932"/>
            <a:ext cx="1996196" cy="2769712"/>
          </a:xfrm>
          <a:prstGeom prst="rect">
            <a:avLst/>
          </a:prstGeom>
        </p:spPr>
      </p:pic>
      <p:pic>
        <p:nvPicPr>
          <p:cNvPr id="13" name="Picture 12">
            <a:extLst>
              <a:ext uri="{FF2B5EF4-FFF2-40B4-BE49-F238E27FC236}">
                <a16:creationId xmlns:a16="http://schemas.microsoft.com/office/drawing/2014/main" id="{86705354-BF98-0D48-8314-AE5181433981}"/>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929770" y="4723316"/>
            <a:ext cx="459486" cy="232727"/>
          </a:xfrm>
          <a:prstGeom prst="rect">
            <a:avLst/>
          </a:prstGeom>
        </p:spPr>
      </p:pic>
      <p:sp>
        <p:nvSpPr>
          <p:cNvPr id="14" name="Picture Placeholder 4">
            <a:extLst>
              <a:ext uri="{FF2B5EF4-FFF2-40B4-BE49-F238E27FC236}">
                <a16:creationId xmlns:a16="http://schemas.microsoft.com/office/drawing/2014/main" id="{75BD80E5-14E8-2D47-82DF-10DE378ADBED}"/>
              </a:ext>
            </a:extLst>
          </p:cNvPr>
          <p:cNvSpPr>
            <a:spLocks noGrp="1"/>
          </p:cNvSpPr>
          <p:nvPr>
            <p:ph type="pic" sz="quarter" idx="12" hasCustomPrompt="1"/>
          </p:nvPr>
        </p:nvSpPr>
        <p:spPr>
          <a:xfrm>
            <a:off x="4000500" y="0"/>
            <a:ext cx="2857500" cy="5143500"/>
          </a:xfrm>
          <a:prstGeom prst="rect">
            <a:avLst/>
          </a:prstGeom>
          <a:noFill/>
          <a:ln>
            <a:noFill/>
          </a:ln>
        </p:spPr>
        <p:txBody>
          <a:bodyPr anchor="ctr"/>
          <a:lstStyle>
            <a:lvl1pPr algn="ctr">
              <a:defRPr baseline="0"/>
            </a:lvl1pPr>
          </a:lstStyle>
          <a:p>
            <a:r>
              <a:rPr lang="en-US" dirty="0"/>
              <a:t>Please add cover picture here</a:t>
            </a:r>
          </a:p>
          <a:p>
            <a:endParaRPr lang="en-US" dirty="0"/>
          </a:p>
          <a:p>
            <a:endParaRPr lang="en-US" dirty="0"/>
          </a:p>
        </p:txBody>
      </p:sp>
      <p:sp>
        <p:nvSpPr>
          <p:cNvPr id="15" name="Date Placeholder 2">
            <a:extLst>
              <a:ext uri="{FF2B5EF4-FFF2-40B4-BE49-F238E27FC236}">
                <a16:creationId xmlns:a16="http://schemas.microsoft.com/office/drawing/2014/main" id="{C143BA3E-52CB-5646-B7DC-BAF96CB30872}"/>
              </a:ext>
            </a:extLst>
          </p:cNvPr>
          <p:cNvSpPr>
            <a:spLocks noGrp="1"/>
          </p:cNvSpPr>
          <p:nvPr>
            <p:ph type="dt" sz="half" idx="10"/>
          </p:nvPr>
        </p:nvSpPr>
        <p:spPr>
          <a:xfrm>
            <a:off x="398599" y="3843769"/>
            <a:ext cx="1458995" cy="399456"/>
          </a:xfrm>
        </p:spPr>
        <p:txBody>
          <a:bodyPr tIns="0" anchor="ctr" anchorCtr="0"/>
          <a:lstStyle>
            <a:lvl1pPr>
              <a:defRPr cap="all" baseline="0">
                <a:solidFill>
                  <a:schemeClr val="bg1"/>
                </a:solidFill>
              </a:defRPr>
            </a:lvl1pPr>
          </a:lstStyle>
          <a:p>
            <a:r>
              <a:rPr lang="en-US" dirty="0"/>
              <a:t>DATE OR VENUE</a:t>
            </a:r>
          </a:p>
        </p:txBody>
      </p:sp>
      <p:pic>
        <p:nvPicPr>
          <p:cNvPr id="16" name="Рисунок 3">
            <a:extLst>
              <a:ext uri="{FF2B5EF4-FFF2-40B4-BE49-F238E27FC236}">
                <a16:creationId xmlns:a16="http://schemas.microsoft.com/office/drawing/2014/main" id="{7867A3F1-3A72-4A89-B097-019CF3129FD4}"/>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1939793" y="4671729"/>
            <a:ext cx="423341" cy="320511"/>
          </a:xfrm>
          <a:prstGeom prst="rect">
            <a:avLst/>
          </a:prstGeom>
        </p:spPr>
      </p:pic>
    </p:spTree>
    <p:extLst>
      <p:ext uri="{BB962C8B-B14F-4D97-AF65-F5344CB8AC3E}">
        <p14:creationId xmlns:p14="http://schemas.microsoft.com/office/powerpoint/2010/main" val="265397808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Please Add Slide Headline Here</a:t>
            </a:r>
          </a:p>
        </p:txBody>
      </p:sp>
      <p:sp>
        <p:nvSpPr>
          <p:cNvPr id="6" name="Content Placeholder 5"/>
          <p:cNvSpPr>
            <a:spLocks noGrp="1"/>
          </p:cNvSpPr>
          <p:nvPr>
            <p:ph sz="quarter" idx="10" hasCustomPrompt="1"/>
          </p:nvPr>
        </p:nvSpPr>
        <p:spPr>
          <a:xfrm>
            <a:off x="267892" y="1079500"/>
            <a:ext cx="2989658" cy="3397250"/>
          </a:xfrm>
        </p:spPr>
        <p:txBody>
          <a:bodyPr/>
          <a:lstStyle>
            <a:lvl1pPr marL="128588" marR="0" indent="-128588"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latin typeface="+mj-lt"/>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Etiam</a:t>
            </a:r>
            <a:r>
              <a:rPr lang="en-US" dirty="0"/>
              <a:t> </a:t>
            </a:r>
            <a:r>
              <a:rPr lang="en-US" dirty="0" err="1"/>
              <a:t>lacinia</a:t>
            </a:r>
            <a:r>
              <a:rPr lang="en-US" dirty="0"/>
              <a:t>, </a:t>
            </a:r>
            <a:r>
              <a:rPr lang="en-US" dirty="0" err="1"/>
              <a:t>diam</a:t>
            </a:r>
            <a:r>
              <a:rPr lang="en-US" dirty="0"/>
              <a:t> </a:t>
            </a:r>
            <a:r>
              <a:rPr lang="en-US" dirty="0" err="1"/>
              <a:t>eget</a:t>
            </a:r>
            <a:r>
              <a:rPr lang="en-US" dirty="0"/>
              <a:t> </a:t>
            </a:r>
            <a:r>
              <a:rPr lang="en-US" dirty="0" err="1"/>
              <a:t>lobortis</a:t>
            </a:r>
            <a:r>
              <a:rPr lang="en-US" dirty="0"/>
              <a:t> </a:t>
            </a:r>
            <a:r>
              <a:rPr lang="en-US" dirty="0" err="1"/>
              <a:t>aliquet</a:t>
            </a:r>
            <a:r>
              <a:rPr lang="en-US" dirty="0"/>
              <a:t>, lacus lorem </a:t>
            </a:r>
            <a:r>
              <a:rPr lang="en-US" dirty="0" err="1"/>
              <a:t>placerat</a:t>
            </a:r>
            <a:r>
              <a:rPr lang="en-US" dirty="0"/>
              <a:t> libero, </a:t>
            </a:r>
            <a:r>
              <a:rPr lang="en-US" dirty="0" err="1"/>
              <a:t>nec</a:t>
            </a:r>
            <a:r>
              <a:rPr lang="en-US" dirty="0"/>
              <a:t> </a:t>
            </a:r>
            <a:r>
              <a:rPr lang="en-US" dirty="0" err="1"/>
              <a:t>vulputate</a:t>
            </a:r>
            <a:r>
              <a:rPr lang="en-US" dirty="0"/>
              <a:t> </a:t>
            </a:r>
            <a:br>
              <a:rPr lang="en-US" dirty="0"/>
            </a:br>
            <a:r>
              <a:rPr lang="en-US" dirty="0" err="1"/>
              <a:t>est</a:t>
            </a:r>
            <a:r>
              <a:rPr lang="en-US" dirty="0"/>
              <a:t> </a:t>
            </a:r>
            <a:r>
              <a:rPr lang="en-US" dirty="0" err="1"/>
              <a:t>mauris</a:t>
            </a:r>
            <a:r>
              <a:rPr lang="en-US" dirty="0"/>
              <a:t> et </a:t>
            </a:r>
            <a:r>
              <a:rPr lang="en-US" dirty="0" err="1"/>
              <a:t>turpis</a:t>
            </a:r>
            <a:r>
              <a:rPr lang="en-US" dirty="0"/>
              <a:t>. </a:t>
            </a:r>
            <a:r>
              <a:rPr lang="en-US" dirty="0" err="1"/>
              <a:t>Suspendisse</a:t>
            </a:r>
            <a:r>
              <a:rPr lang="en-US" dirty="0"/>
              <a:t> </a:t>
            </a:r>
            <a:r>
              <a:rPr lang="en-US" dirty="0" err="1"/>
              <a:t>eleifend</a:t>
            </a:r>
            <a:r>
              <a:rPr lang="en-US" dirty="0"/>
              <a:t> </a:t>
            </a:r>
            <a:r>
              <a:rPr lang="en-US" dirty="0" err="1"/>
              <a:t>ornare</a:t>
            </a:r>
            <a:r>
              <a:rPr lang="en-US" dirty="0"/>
              <a:t> </a:t>
            </a:r>
            <a:r>
              <a:rPr lang="en-US" dirty="0" err="1"/>
              <a:t>diam</a:t>
            </a:r>
            <a:r>
              <a:rPr lang="en-US" dirty="0"/>
              <a:t> sit </a:t>
            </a:r>
            <a:r>
              <a:rPr lang="en-US" dirty="0" err="1"/>
              <a:t>amet</a:t>
            </a:r>
            <a:r>
              <a:rPr lang="en-US" dirty="0"/>
              <a:t> </a:t>
            </a:r>
            <a:r>
              <a:rPr lang="en-US" dirty="0" err="1"/>
              <a:t>facilisis</a:t>
            </a:r>
            <a:r>
              <a:rPr lang="en-US" dirty="0"/>
              <a:t>. Nunc lacus </a:t>
            </a:r>
            <a:r>
              <a:rPr lang="en-US" dirty="0" err="1"/>
              <a:t>mauris</a:t>
            </a:r>
            <a:r>
              <a:rPr lang="en-US" dirty="0"/>
              <a:t>, </a:t>
            </a:r>
            <a:r>
              <a:rPr lang="en-US" dirty="0" err="1"/>
              <a:t>sagittis</a:t>
            </a:r>
            <a:r>
              <a:rPr lang="en-US" dirty="0"/>
              <a:t> in </a:t>
            </a:r>
            <a:r>
              <a:rPr lang="en-US" dirty="0" err="1"/>
              <a:t>tortor</a:t>
            </a:r>
            <a:r>
              <a:rPr lang="en-US" dirty="0"/>
              <a:t> a, </a:t>
            </a:r>
            <a:r>
              <a:rPr lang="en-US" dirty="0" err="1"/>
              <a:t>scelerisque</a:t>
            </a:r>
            <a:r>
              <a:rPr lang="en-US" dirty="0"/>
              <a:t> </a:t>
            </a:r>
            <a:r>
              <a:rPr lang="en-US" dirty="0" err="1"/>
              <a:t>feugiat</a:t>
            </a:r>
            <a:r>
              <a:rPr lang="en-US" dirty="0"/>
              <a:t> </a:t>
            </a:r>
            <a:r>
              <a:rPr lang="en-US" dirty="0" err="1"/>
              <a:t>velit</a:t>
            </a:r>
            <a:r>
              <a:rPr lang="en-US" dirty="0"/>
              <a:t>.</a:t>
            </a:r>
          </a:p>
          <a:p>
            <a:pPr lvl="0"/>
            <a:r>
              <a:rPr lang="en-US" dirty="0" err="1"/>
              <a:t>Nullam</a:t>
            </a:r>
            <a:r>
              <a:rPr lang="en-US" dirty="0"/>
              <a:t> sit </a:t>
            </a:r>
            <a:r>
              <a:rPr lang="en-US" dirty="0" err="1"/>
              <a:t>amet</a:t>
            </a:r>
            <a:r>
              <a:rPr lang="en-US" dirty="0"/>
              <a:t> </a:t>
            </a:r>
            <a:r>
              <a:rPr lang="en-US" dirty="0" err="1"/>
              <a:t>lobortis</a:t>
            </a:r>
            <a:r>
              <a:rPr lang="en-US" dirty="0"/>
              <a:t> </a:t>
            </a:r>
            <a:r>
              <a:rPr lang="en-US" dirty="0" err="1"/>
              <a:t>urna</a:t>
            </a:r>
            <a:endParaRPr lang="en-US" dirty="0"/>
          </a:p>
        </p:txBody>
      </p:sp>
      <p:sp>
        <p:nvSpPr>
          <p:cNvPr id="9" name="Picture Placeholder 8"/>
          <p:cNvSpPr>
            <a:spLocks noGrp="1"/>
          </p:cNvSpPr>
          <p:nvPr>
            <p:ph type="pic" sz="quarter" idx="11" hasCustomPrompt="1"/>
          </p:nvPr>
        </p:nvSpPr>
        <p:spPr>
          <a:xfrm>
            <a:off x="4000500" y="0"/>
            <a:ext cx="2857500" cy="4819650"/>
          </a:xfrm>
        </p:spPr>
        <p:txBody>
          <a:bodyPr anchor="ctr">
            <a:normAutofit/>
          </a:bodyPr>
          <a:lstStyle>
            <a:lvl1pPr marL="0" indent="0" algn="ctr">
              <a:buNone/>
              <a:defRPr sz="1200"/>
            </a:lvl1pPr>
          </a:lstStyle>
          <a:p>
            <a:r>
              <a:rPr lang="en-US" dirty="0"/>
              <a:t>Please add picture here</a:t>
            </a:r>
          </a:p>
          <a:p>
            <a:endParaRPr lang="en-US" dirty="0"/>
          </a:p>
          <a:p>
            <a:endParaRPr lang="en-US" dirty="0"/>
          </a:p>
        </p:txBody>
      </p:sp>
      <p:cxnSp>
        <p:nvCxnSpPr>
          <p:cNvPr id="5" name="Straight Connector 4"/>
          <p:cNvCxnSpPr/>
          <p:nvPr userDrawn="1"/>
        </p:nvCxnSpPr>
        <p:spPr>
          <a:xfrm>
            <a:off x="220807" y="716437"/>
            <a:ext cx="3166522" cy="0"/>
          </a:xfrm>
          <a:prstGeom prst="line">
            <a:avLst/>
          </a:prstGeom>
          <a:ln w="19050" cmpd="sng">
            <a:solidFill>
              <a:schemeClr val="bg2">
                <a:lumMod val="20000"/>
                <a:lumOff val="8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00131049"/>
      </p:ext>
    </p:extLst>
  </p:cSld>
  <p:clrMapOvr>
    <a:masterClrMapping/>
  </p:clrMapOvr>
  <p:extLst>
    <p:ext uri="{DCECCB84-F9BA-43D5-87BE-67443E8EF086}">
      <p15:sldGuideLst xmlns:p15="http://schemas.microsoft.com/office/powerpoint/2012/main">
        <p15:guide id="1" pos="252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Highlight and Pictur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Please Add Slide Headline Here</a:t>
            </a:r>
          </a:p>
        </p:txBody>
      </p:sp>
      <p:sp>
        <p:nvSpPr>
          <p:cNvPr id="6" name="Content Placeholder 5"/>
          <p:cNvSpPr>
            <a:spLocks noGrp="1"/>
          </p:cNvSpPr>
          <p:nvPr>
            <p:ph sz="quarter" idx="10" hasCustomPrompt="1"/>
          </p:nvPr>
        </p:nvSpPr>
        <p:spPr>
          <a:xfrm>
            <a:off x="267892" y="1422400"/>
            <a:ext cx="2989659" cy="3054350"/>
          </a:xfrm>
        </p:spPr>
        <p:txBody>
          <a:bodyPr/>
          <a:lstStyle>
            <a:lvl1pPr marL="128588" marR="0" indent="-128588"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latin typeface="+mj-lt"/>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Etiam</a:t>
            </a:r>
            <a:r>
              <a:rPr lang="en-US" dirty="0"/>
              <a:t> </a:t>
            </a:r>
            <a:r>
              <a:rPr lang="en-US" dirty="0" err="1"/>
              <a:t>lacinia</a:t>
            </a:r>
            <a:r>
              <a:rPr lang="en-US" dirty="0"/>
              <a:t>, </a:t>
            </a:r>
            <a:r>
              <a:rPr lang="en-US" dirty="0" err="1"/>
              <a:t>diam</a:t>
            </a:r>
            <a:r>
              <a:rPr lang="en-US" dirty="0"/>
              <a:t> </a:t>
            </a:r>
            <a:r>
              <a:rPr lang="en-US" dirty="0" err="1"/>
              <a:t>eget</a:t>
            </a:r>
            <a:r>
              <a:rPr lang="en-US" dirty="0"/>
              <a:t> </a:t>
            </a:r>
            <a:r>
              <a:rPr lang="en-US" dirty="0" err="1"/>
              <a:t>lobortis</a:t>
            </a:r>
            <a:r>
              <a:rPr lang="en-US" dirty="0"/>
              <a:t> </a:t>
            </a:r>
            <a:r>
              <a:rPr lang="en-US" dirty="0" err="1"/>
              <a:t>aliquet</a:t>
            </a:r>
            <a:r>
              <a:rPr lang="en-US" dirty="0"/>
              <a:t>, lacus lorem </a:t>
            </a:r>
            <a:r>
              <a:rPr lang="en-US" dirty="0" err="1"/>
              <a:t>placerat</a:t>
            </a:r>
            <a:r>
              <a:rPr lang="en-US" dirty="0"/>
              <a:t> libero, </a:t>
            </a:r>
            <a:r>
              <a:rPr lang="en-US" dirty="0" err="1"/>
              <a:t>nec</a:t>
            </a:r>
            <a:r>
              <a:rPr lang="en-US" dirty="0"/>
              <a:t> </a:t>
            </a:r>
            <a:r>
              <a:rPr lang="en-US" dirty="0" err="1"/>
              <a:t>vulputate</a:t>
            </a:r>
            <a:r>
              <a:rPr lang="en-US" dirty="0"/>
              <a:t> </a:t>
            </a:r>
            <a:br>
              <a:rPr lang="en-US" dirty="0"/>
            </a:br>
            <a:r>
              <a:rPr lang="en-US" dirty="0" err="1"/>
              <a:t>est</a:t>
            </a:r>
            <a:r>
              <a:rPr lang="en-US" dirty="0"/>
              <a:t> </a:t>
            </a:r>
            <a:r>
              <a:rPr lang="en-US" dirty="0" err="1"/>
              <a:t>mauris</a:t>
            </a:r>
            <a:r>
              <a:rPr lang="en-US" dirty="0"/>
              <a:t> et </a:t>
            </a:r>
            <a:r>
              <a:rPr lang="en-US" dirty="0" err="1"/>
              <a:t>turpis</a:t>
            </a:r>
            <a:r>
              <a:rPr lang="en-US" dirty="0"/>
              <a:t>. </a:t>
            </a:r>
            <a:r>
              <a:rPr lang="en-US" dirty="0" err="1"/>
              <a:t>Suspendisse</a:t>
            </a:r>
            <a:r>
              <a:rPr lang="en-US" dirty="0"/>
              <a:t> </a:t>
            </a:r>
            <a:r>
              <a:rPr lang="en-US" dirty="0" err="1"/>
              <a:t>eleifend</a:t>
            </a:r>
            <a:r>
              <a:rPr lang="en-US" dirty="0"/>
              <a:t> </a:t>
            </a:r>
            <a:r>
              <a:rPr lang="en-US" dirty="0" err="1"/>
              <a:t>ornare</a:t>
            </a:r>
            <a:r>
              <a:rPr lang="en-US" dirty="0"/>
              <a:t> </a:t>
            </a:r>
            <a:r>
              <a:rPr lang="en-US" dirty="0" err="1"/>
              <a:t>diam</a:t>
            </a:r>
            <a:r>
              <a:rPr lang="en-US" dirty="0"/>
              <a:t> sit </a:t>
            </a:r>
            <a:r>
              <a:rPr lang="en-US" dirty="0" err="1"/>
              <a:t>amet</a:t>
            </a:r>
            <a:r>
              <a:rPr lang="en-US" dirty="0"/>
              <a:t> </a:t>
            </a:r>
            <a:r>
              <a:rPr lang="en-US" dirty="0" err="1"/>
              <a:t>facilisis</a:t>
            </a:r>
            <a:r>
              <a:rPr lang="en-US" dirty="0"/>
              <a:t>. Nunc lacus </a:t>
            </a:r>
            <a:r>
              <a:rPr lang="en-US" dirty="0" err="1"/>
              <a:t>mauris</a:t>
            </a:r>
            <a:r>
              <a:rPr lang="en-US" dirty="0"/>
              <a:t>, </a:t>
            </a:r>
            <a:r>
              <a:rPr lang="en-US" dirty="0" err="1"/>
              <a:t>sagittis</a:t>
            </a:r>
            <a:r>
              <a:rPr lang="en-US" dirty="0"/>
              <a:t> in </a:t>
            </a:r>
            <a:r>
              <a:rPr lang="en-US" dirty="0" err="1"/>
              <a:t>tortor</a:t>
            </a:r>
            <a:r>
              <a:rPr lang="en-US" dirty="0"/>
              <a:t> a, </a:t>
            </a:r>
            <a:r>
              <a:rPr lang="en-US" dirty="0" err="1"/>
              <a:t>scelerisque</a:t>
            </a:r>
            <a:r>
              <a:rPr lang="en-US" dirty="0"/>
              <a:t> </a:t>
            </a:r>
            <a:r>
              <a:rPr lang="en-US" dirty="0" err="1"/>
              <a:t>feugiat</a:t>
            </a:r>
            <a:r>
              <a:rPr lang="en-US" dirty="0"/>
              <a:t> </a:t>
            </a:r>
            <a:r>
              <a:rPr lang="en-US" dirty="0" err="1"/>
              <a:t>velit</a:t>
            </a:r>
            <a:r>
              <a:rPr lang="en-US" dirty="0"/>
              <a:t>. </a:t>
            </a:r>
          </a:p>
        </p:txBody>
      </p:sp>
      <p:sp>
        <p:nvSpPr>
          <p:cNvPr id="9" name="Picture Placeholder 8"/>
          <p:cNvSpPr>
            <a:spLocks noGrp="1"/>
          </p:cNvSpPr>
          <p:nvPr>
            <p:ph type="pic" sz="quarter" idx="11" hasCustomPrompt="1"/>
          </p:nvPr>
        </p:nvSpPr>
        <p:spPr>
          <a:xfrm>
            <a:off x="4000500" y="0"/>
            <a:ext cx="2857500" cy="4819650"/>
          </a:xfrm>
        </p:spPr>
        <p:txBody>
          <a:bodyPr anchor="ctr">
            <a:normAutofit/>
          </a:bodyPr>
          <a:lstStyle>
            <a:lvl1pPr marL="0" indent="0" algn="ctr">
              <a:buNone/>
              <a:defRPr sz="1200"/>
            </a:lvl1pPr>
          </a:lstStyle>
          <a:p>
            <a:r>
              <a:rPr lang="en-US" dirty="0"/>
              <a:t>Please add picture here</a:t>
            </a:r>
          </a:p>
          <a:p>
            <a:endParaRPr lang="en-US" dirty="0"/>
          </a:p>
          <a:p>
            <a:endParaRPr lang="en-US" dirty="0"/>
          </a:p>
        </p:txBody>
      </p:sp>
      <p:sp>
        <p:nvSpPr>
          <p:cNvPr id="5" name="Text Placeholder 4"/>
          <p:cNvSpPr>
            <a:spLocks noGrp="1"/>
          </p:cNvSpPr>
          <p:nvPr>
            <p:ph type="body" sz="quarter" idx="12" hasCustomPrompt="1"/>
          </p:nvPr>
        </p:nvSpPr>
        <p:spPr>
          <a:xfrm>
            <a:off x="267892" y="1079500"/>
            <a:ext cx="2989659" cy="342900"/>
          </a:xfrm>
        </p:spPr>
        <p:txBody>
          <a:bodyPr wrap="none" bIns="0">
            <a:noAutofit/>
          </a:bodyPr>
          <a:lstStyle>
            <a:lvl1pPr marL="0" indent="0">
              <a:spcBef>
                <a:spcPts val="216"/>
              </a:spcBef>
              <a:buNone/>
              <a:defRPr sz="900" b="1" i="0" cap="all" spc="150" baseline="0">
                <a:solidFill>
                  <a:srgbClr val="1281A6"/>
                </a:solidFill>
              </a:defRPr>
            </a:lvl1pPr>
          </a:lstStyle>
          <a:p>
            <a:pPr lvl="0"/>
            <a:r>
              <a:rPr lang="en-US" dirty="0"/>
              <a:t>Highlight goes here</a:t>
            </a:r>
          </a:p>
        </p:txBody>
      </p:sp>
      <p:cxnSp>
        <p:nvCxnSpPr>
          <p:cNvPr id="7" name="Straight Connector 6"/>
          <p:cNvCxnSpPr/>
          <p:nvPr userDrawn="1"/>
        </p:nvCxnSpPr>
        <p:spPr>
          <a:xfrm>
            <a:off x="220807" y="716437"/>
            <a:ext cx="3166522" cy="0"/>
          </a:xfrm>
          <a:prstGeom prst="line">
            <a:avLst/>
          </a:prstGeom>
          <a:ln w="19050" cmpd="sng">
            <a:solidFill>
              <a:schemeClr val="bg2">
                <a:lumMod val="20000"/>
                <a:lumOff val="8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8217697"/>
      </p:ext>
    </p:extLst>
  </p:cSld>
  <p:clrMapOvr>
    <a:masterClrMapping/>
  </p:clrMapOvr>
  <p:extLst>
    <p:ext uri="{DCECCB84-F9BA-43D5-87BE-67443E8EF086}">
      <p15:sldGuideLst xmlns:p15="http://schemas.microsoft.com/office/powerpoint/2012/main">
        <p15:guide id="1" pos="252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ist and Pictur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Please Add Slide Headline Here</a:t>
            </a:r>
          </a:p>
        </p:txBody>
      </p:sp>
      <p:sp>
        <p:nvSpPr>
          <p:cNvPr id="9" name="Picture Placeholder 8"/>
          <p:cNvSpPr>
            <a:spLocks noGrp="1"/>
          </p:cNvSpPr>
          <p:nvPr>
            <p:ph type="pic" sz="quarter" idx="11" hasCustomPrompt="1"/>
          </p:nvPr>
        </p:nvSpPr>
        <p:spPr>
          <a:xfrm>
            <a:off x="4000500" y="0"/>
            <a:ext cx="2857500" cy="4819650"/>
          </a:xfrm>
        </p:spPr>
        <p:txBody>
          <a:bodyPr anchor="ctr">
            <a:normAutofit/>
          </a:bodyPr>
          <a:lstStyle>
            <a:lvl1pPr marL="0" indent="0" algn="ctr">
              <a:buNone/>
              <a:defRPr sz="1200"/>
            </a:lvl1pPr>
          </a:lstStyle>
          <a:p>
            <a:r>
              <a:rPr lang="en-US" dirty="0"/>
              <a:t>Please add picture here</a:t>
            </a:r>
          </a:p>
          <a:p>
            <a:endParaRPr lang="en-US" dirty="0"/>
          </a:p>
          <a:p>
            <a:endParaRPr lang="en-US" dirty="0"/>
          </a:p>
        </p:txBody>
      </p:sp>
      <p:cxnSp>
        <p:nvCxnSpPr>
          <p:cNvPr id="7" name="Straight Connector 6"/>
          <p:cNvCxnSpPr/>
          <p:nvPr userDrawn="1"/>
        </p:nvCxnSpPr>
        <p:spPr>
          <a:xfrm>
            <a:off x="220807" y="716437"/>
            <a:ext cx="3166522" cy="0"/>
          </a:xfrm>
          <a:prstGeom prst="line">
            <a:avLst/>
          </a:prstGeom>
          <a:ln w="19050" cmpd="sng">
            <a:solidFill>
              <a:schemeClr val="bg2">
                <a:lumMod val="20000"/>
                <a:lumOff val="80000"/>
              </a:schemeClr>
            </a:solidFill>
          </a:ln>
          <a:effectLst/>
        </p:spPr>
        <p:style>
          <a:lnRef idx="2">
            <a:schemeClr val="accent1"/>
          </a:lnRef>
          <a:fillRef idx="0">
            <a:schemeClr val="accent1"/>
          </a:fillRef>
          <a:effectRef idx="1">
            <a:schemeClr val="accent1"/>
          </a:effectRef>
          <a:fontRef idx="minor">
            <a:schemeClr val="tx1"/>
          </a:fontRef>
        </p:style>
      </p:cxnSp>
      <p:sp>
        <p:nvSpPr>
          <p:cNvPr id="14" name="Text Placeholder 13"/>
          <p:cNvSpPr>
            <a:spLocks noGrp="1"/>
          </p:cNvSpPr>
          <p:nvPr>
            <p:ph type="body" sz="quarter" idx="12" hasCustomPrompt="1"/>
          </p:nvPr>
        </p:nvSpPr>
        <p:spPr>
          <a:xfrm>
            <a:off x="267891" y="1092491"/>
            <a:ext cx="267462" cy="356616"/>
          </a:xfrm>
          <a:ln w="19050" cmpd="sng">
            <a:solidFill>
              <a:schemeClr val="bg2">
                <a:lumMod val="20000"/>
                <a:lumOff val="80000"/>
              </a:schemeClr>
            </a:solidFill>
          </a:ln>
          <a:effectLst/>
        </p:spPr>
        <p:style>
          <a:lnRef idx="2">
            <a:schemeClr val="accent1"/>
          </a:lnRef>
          <a:fillRef idx="0">
            <a:schemeClr val="accent1"/>
          </a:fillRef>
          <a:effectRef idx="1">
            <a:schemeClr val="accent1"/>
          </a:effectRef>
          <a:fontRef idx="minor">
            <a:schemeClr val="tx1"/>
          </a:fontRef>
        </p:style>
        <p:txBody>
          <a:bodyPr anchor="ctr">
            <a:normAutofit/>
          </a:bodyPr>
          <a:lstStyle>
            <a:lvl1pPr marL="0" indent="0" algn="ctr">
              <a:buNone/>
              <a:defRPr sz="1050" b="1">
                <a:solidFill>
                  <a:srgbClr val="1281A6"/>
                </a:solidFill>
                <a:latin typeface="+mj-lt"/>
              </a:defRPr>
            </a:lvl1pPr>
            <a:lvl2pPr marL="342900" indent="0">
              <a:buNone/>
              <a:defRPr>
                <a:latin typeface="+mj-lt"/>
              </a:defRPr>
            </a:lvl2pPr>
            <a:lvl3pPr marL="685800" indent="0">
              <a:buNone/>
              <a:defRPr>
                <a:latin typeface="+mj-lt"/>
              </a:defRPr>
            </a:lvl3pPr>
            <a:lvl4pPr marL="1028700" indent="0">
              <a:buNone/>
              <a:defRPr>
                <a:latin typeface="+mj-lt"/>
              </a:defRPr>
            </a:lvl4pPr>
            <a:lvl5pPr marL="1371600" indent="0">
              <a:buFont typeface="Arial" panose="020B0604020202020204" pitchFamily="34" charset="0"/>
              <a:buNone/>
              <a:defRPr>
                <a:latin typeface="+mj-lt"/>
              </a:defRPr>
            </a:lvl5pPr>
          </a:lstStyle>
          <a:p>
            <a:pPr lvl="0"/>
            <a:r>
              <a:rPr lang="en-US" dirty="0"/>
              <a:t>#</a:t>
            </a:r>
          </a:p>
        </p:txBody>
      </p:sp>
      <p:sp>
        <p:nvSpPr>
          <p:cNvPr id="20" name="Text Placeholder 19"/>
          <p:cNvSpPr>
            <a:spLocks noGrp="1"/>
          </p:cNvSpPr>
          <p:nvPr>
            <p:ph type="body" sz="quarter" idx="13" hasCustomPrompt="1"/>
          </p:nvPr>
        </p:nvSpPr>
        <p:spPr>
          <a:xfrm>
            <a:off x="533229" y="1092491"/>
            <a:ext cx="2724321" cy="356616"/>
          </a:xfrm>
          <a:ln w="19050">
            <a:solidFill>
              <a:srgbClr val="F5F5F5"/>
            </a:solidFill>
          </a:ln>
        </p:spPr>
        <p:txBody>
          <a:bodyPr lIns="108000" anchor="ctr"/>
          <a:lstStyle>
            <a:lvl1pPr marL="0" indent="0">
              <a:buNone/>
              <a:defRPr b="1" i="0" cap="all" spc="150" baseline="0">
                <a:latin typeface="+mn-lt"/>
              </a:defRPr>
            </a:lvl1pPr>
            <a:lvl5pPr marL="1585913" indent="-214313">
              <a:buFont typeface="Arial" panose="020B0604020202020204" pitchFamily="34" charset="0"/>
              <a:buChar char="•"/>
              <a:defRPr/>
            </a:lvl5pPr>
          </a:lstStyle>
          <a:p>
            <a:pPr lvl="0"/>
            <a:r>
              <a:rPr lang="en-US" dirty="0"/>
              <a:t>Please put section one title here</a:t>
            </a:r>
          </a:p>
        </p:txBody>
      </p:sp>
      <p:sp>
        <p:nvSpPr>
          <p:cNvPr id="21" name="Text Placeholder 13"/>
          <p:cNvSpPr>
            <a:spLocks noGrp="1"/>
          </p:cNvSpPr>
          <p:nvPr>
            <p:ph type="body" sz="quarter" idx="14" hasCustomPrompt="1"/>
          </p:nvPr>
        </p:nvSpPr>
        <p:spPr>
          <a:xfrm>
            <a:off x="267891" y="4120134"/>
            <a:ext cx="267462" cy="356616"/>
          </a:xfrm>
          <a:ln w="19050" cmpd="sng">
            <a:solidFill>
              <a:schemeClr val="bg2">
                <a:lumMod val="20000"/>
                <a:lumOff val="80000"/>
              </a:schemeClr>
            </a:solidFill>
          </a:ln>
          <a:effectLst/>
        </p:spPr>
        <p:style>
          <a:lnRef idx="2">
            <a:schemeClr val="accent1"/>
          </a:lnRef>
          <a:fillRef idx="0">
            <a:schemeClr val="accent1"/>
          </a:fillRef>
          <a:effectRef idx="1">
            <a:schemeClr val="accent1"/>
          </a:effectRef>
          <a:fontRef idx="minor">
            <a:schemeClr val="tx1"/>
          </a:fontRef>
        </p:style>
        <p:txBody>
          <a:bodyPr anchor="ctr">
            <a:normAutofit/>
          </a:bodyPr>
          <a:lstStyle>
            <a:lvl1pPr marL="0" indent="0" algn="ctr">
              <a:buNone/>
              <a:defRPr sz="1050" b="1">
                <a:solidFill>
                  <a:srgbClr val="1281A6"/>
                </a:solidFill>
                <a:latin typeface="+mj-lt"/>
              </a:defRPr>
            </a:lvl1pPr>
            <a:lvl2pPr marL="342900" indent="0">
              <a:buNone/>
              <a:defRPr>
                <a:latin typeface="+mj-lt"/>
              </a:defRPr>
            </a:lvl2pPr>
            <a:lvl3pPr marL="685800" indent="0">
              <a:buNone/>
              <a:defRPr>
                <a:latin typeface="+mj-lt"/>
              </a:defRPr>
            </a:lvl3pPr>
            <a:lvl4pPr marL="1028700" indent="0">
              <a:buNone/>
              <a:defRPr>
                <a:latin typeface="+mj-lt"/>
              </a:defRPr>
            </a:lvl4pPr>
            <a:lvl5pPr marL="1371600" indent="0">
              <a:buFont typeface="Arial" panose="020B0604020202020204" pitchFamily="34" charset="0"/>
              <a:buNone/>
              <a:defRPr>
                <a:latin typeface="+mj-lt"/>
              </a:defRPr>
            </a:lvl5pPr>
          </a:lstStyle>
          <a:p>
            <a:pPr lvl="0"/>
            <a:r>
              <a:rPr lang="en-US" dirty="0"/>
              <a:t>#</a:t>
            </a:r>
          </a:p>
        </p:txBody>
      </p:sp>
      <p:sp>
        <p:nvSpPr>
          <p:cNvPr id="22" name="Text Placeholder 13"/>
          <p:cNvSpPr>
            <a:spLocks noGrp="1"/>
          </p:cNvSpPr>
          <p:nvPr>
            <p:ph type="body" sz="quarter" idx="15" hasCustomPrompt="1"/>
          </p:nvPr>
        </p:nvSpPr>
        <p:spPr>
          <a:xfrm>
            <a:off x="267891" y="1698020"/>
            <a:ext cx="267462" cy="356616"/>
          </a:xfrm>
          <a:ln w="19050" cmpd="sng">
            <a:solidFill>
              <a:schemeClr val="bg2">
                <a:lumMod val="20000"/>
                <a:lumOff val="80000"/>
              </a:schemeClr>
            </a:solidFill>
          </a:ln>
          <a:effectLst/>
        </p:spPr>
        <p:style>
          <a:lnRef idx="2">
            <a:schemeClr val="accent1"/>
          </a:lnRef>
          <a:fillRef idx="0">
            <a:schemeClr val="accent1"/>
          </a:fillRef>
          <a:effectRef idx="1">
            <a:schemeClr val="accent1"/>
          </a:effectRef>
          <a:fontRef idx="minor">
            <a:schemeClr val="tx1"/>
          </a:fontRef>
        </p:style>
        <p:txBody>
          <a:bodyPr anchor="ctr">
            <a:normAutofit/>
          </a:bodyPr>
          <a:lstStyle>
            <a:lvl1pPr marL="0" indent="0" algn="ctr">
              <a:buNone/>
              <a:defRPr sz="1050" b="1">
                <a:solidFill>
                  <a:srgbClr val="1281A6"/>
                </a:solidFill>
                <a:latin typeface="+mj-lt"/>
              </a:defRPr>
            </a:lvl1pPr>
            <a:lvl2pPr marL="342900" indent="0">
              <a:buNone/>
              <a:defRPr>
                <a:latin typeface="+mj-lt"/>
              </a:defRPr>
            </a:lvl2pPr>
            <a:lvl3pPr marL="685800" indent="0">
              <a:buNone/>
              <a:defRPr>
                <a:latin typeface="+mj-lt"/>
              </a:defRPr>
            </a:lvl3pPr>
            <a:lvl4pPr marL="1028700" indent="0">
              <a:buNone/>
              <a:defRPr>
                <a:latin typeface="+mj-lt"/>
              </a:defRPr>
            </a:lvl4pPr>
            <a:lvl5pPr marL="1371600" indent="0">
              <a:buFont typeface="Arial" panose="020B0604020202020204" pitchFamily="34" charset="0"/>
              <a:buNone/>
              <a:defRPr>
                <a:latin typeface="+mj-lt"/>
              </a:defRPr>
            </a:lvl5pPr>
          </a:lstStyle>
          <a:p>
            <a:pPr lvl="0"/>
            <a:r>
              <a:rPr lang="en-US" dirty="0"/>
              <a:t>#</a:t>
            </a:r>
          </a:p>
        </p:txBody>
      </p:sp>
      <p:sp>
        <p:nvSpPr>
          <p:cNvPr id="23" name="Text Placeholder 13"/>
          <p:cNvSpPr>
            <a:spLocks noGrp="1"/>
          </p:cNvSpPr>
          <p:nvPr>
            <p:ph type="body" sz="quarter" idx="16" hasCustomPrompt="1"/>
          </p:nvPr>
        </p:nvSpPr>
        <p:spPr>
          <a:xfrm>
            <a:off x="267891" y="2303549"/>
            <a:ext cx="267462" cy="356616"/>
          </a:xfrm>
          <a:ln w="19050" cmpd="sng">
            <a:solidFill>
              <a:schemeClr val="bg2">
                <a:lumMod val="20000"/>
                <a:lumOff val="80000"/>
              </a:schemeClr>
            </a:solidFill>
          </a:ln>
          <a:effectLst/>
        </p:spPr>
        <p:style>
          <a:lnRef idx="2">
            <a:schemeClr val="accent1"/>
          </a:lnRef>
          <a:fillRef idx="0">
            <a:schemeClr val="accent1"/>
          </a:fillRef>
          <a:effectRef idx="1">
            <a:schemeClr val="accent1"/>
          </a:effectRef>
          <a:fontRef idx="minor">
            <a:schemeClr val="tx1"/>
          </a:fontRef>
        </p:style>
        <p:txBody>
          <a:bodyPr anchor="ctr">
            <a:normAutofit/>
          </a:bodyPr>
          <a:lstStyle>
            <a:lvl1pPr marL="0" indent="0" algn="ctr">
              <a:buNone/>
              <a:defRPr sz="1050" b="1">
                <a:solidFill>
                  <a:srgbClr val="1281A6"/>
                </a:solidFill>
                <a:latin typeface="+mj-lt"/>
              </a:defRPr>
            </a:lvl1pPr>
            <a:lvl2pPr marL="342900" indent="0">
              <a:buNone/>
              <a:defRPr>
                <a:latin typeface="+mj-lt"/>
              </a:defRPr>
            </a:lvl2pPr>
            <a:lvl3pPr marL="685800" indent="0">
              <a:buNone/>
              <a:defRPr>
                <a:latin typeface="+mj-lt"/>
              </a:defRPr>
            </a:lvl3pPr>
            <a:lvl4pPr marL="1028700" indent="0">
              <a:buNone/>
              <a:defRPr>
                <a:latin typeface="+mj-lt"/>
              </a:defRPr>
            </a:lvl4pPr>
            <a:lvl5pPr marL="1371600" indent="0">
              <a:buFont typeface="Arial" panose="020B0604020202020204" pitchFamily="34" charset="0"/>
              <a:buNone/>
              <a:defRPr>
                <a:latin typeface="+mj-lt"/>
              </a:defRPr>
            </a:lvl5pPr>
          </a:lstStyle>
          <a:p>
            <a:pPr lvl="0"/>
            <a:r>
              <a:rPr lang="en-US" dirty="0"/>
              <a:t>#</a:t>
            </a:r>
          </a:p>
        </p:txBody>
      </p:sp>
      <p:sp>
        <p:nvSpPr>
          <p:cNvPr id="24" name="Text Placeholder 13"/>
          <p:cNvSpPr>
            <a:spLocks noGrp="1"/>
          </p:cNvSpPr>
          <p:nvPr>
            <p:ph type="body" sz="quarter" idx="17" hasCustomPrompt="1"/>
          </p:nvPr>
        </p:nvSpPr>
        <p:spPr>
          <a:xfrm>
            <a:off x="267891" y="2909078"/>
            <a:ext cx="267462" cy="356616"/>
          </a:xfrm>
          <a:ln w="19050" cmpd="sng">
            <a:solidFill>
              <a:schemeClr val="bg2">
                <a:lumMod val="20000"/>
                <a:lumOff val="80000"/>
              </a:schemeClr>
            </a:solidFill>
          </a:ln>
          <a:effectLst/>
        </p:spPr>
        <p:style>
          <a:lnRef idx="2">
            <a:schemeClr val="accent1"/>
          </a:lnRef>
          <a:fillRef idx="0">
            <a:schemeClr val="accent1"/>
          </a:fillRef>
          <a:effectRef idx="1">
            <a:schemeClr val="accent1"/>
          </a:effectRef>
          <a:fontRef idx="minor">
            <a:schemeClr val="tx1"/>
          </a:fontRef>
        </p:style>
        <p:txBody>
          <a:bodyPr anchor="ctr">
            <a:normAutofit/>
          </a:bodyPr>
          <a:lstStyle>
            <a:lvl1pPr marL="0" indent="0" algn="ctr">
              <a:buNone/>
              <a:defRPr sz="1050" b="1">
                <a:solidFill>
                  <a:srgbClr val="1281A6"/>
                </a:solidFill>
                <a:latin typeface="+mj-lt"/>
              </a:defRPr>
            </a:lvl1pPr>
            <a:lvl2pPr marL="342900" indent="0">
              <a:buNone/>
              <a:defRPr>
                <a:latin typeface="+mj-lt"/>
              </a:defRPr>
            </a:lvl2pPr>
            <a:lvl3pPr marL="685800" indent="0">
              <a:buNone/>
              <a:defRPr>
                <a:latin typeface="+mj-lt"/>
              </a:defRPr>
            </a:lvl3pPr>
            <a:lvl4pPr marL="1028700" indent="0">
              <a:buNone/>
              <a:defRPr>
                <a:latin typeface="+mj-lt"/>
              </a:defRPr>
            </a:lvl4pPr>
            <a:lvl5pPr marL="1371600" indent="0">
              <a:buFont typeface="Arial" panose="020B0604020202020204" pitchFamily="34" charset="0"/>
              <a:buNone/>
              <a:defRPr>
                <a:latin typeface="+mj-lt"/>
              </a:defRPr>
            </a:lvl5pPr>
          </a:lstStyle>
          <a:p>
            <a:pPr lvl="0"/>
            <a:r>
              <a:rPr lang="en-US" dirty="0"/>
              <a:t>#</a:t>
            </a:r>
          </a:p>
        </p:txBody>
      </p:sp>
      <p:sp>
        <p:nvSpPr>
          <p:cNvPr id="25" name="Text Placeholder 13"/>
          <p:cNvSpPr>
            <a:spLocks noGrp="1"/>
          </p:cNvSpPr>
          <p:nvPr>
            <p:ph type="body" sz="quarter" idx="18" hasCustomPrompt="1"/>
          </p:nvPr>
        </p:nvSpPr>
        <p:spPr>
          <a:xfrm>
            <a:off x="267891" y="3514607"/>
            <a:ext cx="267462" cy="356616"/>
          </a:xfrm>
          <a:ln w="19050" cmpd="sng">
            <a:solidFill>
              <a:schemeClr val="bg2">
                <a:lumMod val="20000"/>
                <a:lumOff val="80000"/>
              </a:schemeClr>
            </a:solidFill>
          </a:ln>
          <a:effectLst/>
        </p:spPr>
        <p:style>
          <a:lnRef idx="2">
            <a:schemeClr val="accent1"/>
          </a:lnRef>
          <a:fillRef idx="0">
            <a:schemeClr val="accent1"/>
          </a:fillRef>
          <a:effectRef idx="1">
            <a:schemeClr val="accent1"/>
          </a:effectRef>
          <a:fontRef idx="minor">
            <a:schemeClr val="tx1"/>
          </a:fontRef>
        </p:style>
        <p:txBody>
          <a:bodyPr anchor="ctr">
            <a:normAutofit/>
          </a:bodyPr>
          <a:lstStyle>
            <a:lvl1pPr marL="0" indent="0" algn="ctr">
              <a:buNone/>
              <a:defRPr sz="1050" b="1">
                <a:solidFill>
                  <a:srgbClr val="1281A6"/>
                </a:solidFill>
                <a:latin typeface="+mj-lt"/>
              </a:defRPr>
            </a:lvl1pPr>
            <a:lvl2pPr marL="342900" indent="0">
              <a:buNone/>
              <a:defRPr>
                <a:latin typeface="+mj-lt"/>
              </a:defRPr>
            </a:lvl2pPr>
            <a:lvl3pPr marL="685800" indent="0">
              <a:buNone/>
              <a:defRPr>
                <a:latin typeface="+mj-lt"/>
              </a:defRPr>
            </a:lvl3pPr>
            <a:lvl4pPr marL="1028700" indent="0">
              <a:buNone/>
              <a:defRPr>
                <a:latin typeface="+mj-lt"/>
              </a:defRPr>
            </a:lvl4pPr>
            <a:lvl5pPr marL="1371600" indent="0">
              <a:buFont typeface="Arial" panose="020B0604020202020204" pitchFamily="34" charset="0"/>
              <a:buNone/>
              <a:defRPr>
                <a:latin typeface="+mj-lt"/>
              </a:defRPr>
            </a:lvl5pPr>
          </a:lstStyle>
          <a:p>
            <a:pPr lvl="0"/>
            <a:r>
              <a:rPr lang="en-US" dirty="0"/>
              <a:t>#</a:t>
            </a:r>
          </a:p>
        </p:txBody>
      </p:sp>
      <p:sp>
        <p:nvSpPr>
          <p:cNvPr id="26" name="Text Placeholder 19"/>
          <p:cNvSpPr>
            <a:spLocks noGrp="1"/>
          </p:cNvSpPr>
          <p:nvPr>
            <p:ph type="body" sz="quarter" idx="19" hasCustomPrompt="1"/>
          </p:nvPr>
        </p:nvSpPr>
        <p:spPr>
          <a:xfrm>
            <a:off x="533229" y="1697608"/>
            <a:ext cx="2724321" cy="356616"/>
          </a:xfrm>
          <a:ln w="19050">
            <a:solidFill>
              <a:srgbClr val="F5F5F5"/>
            </a:solidFill>
          </a:ln>
        </p:spPr>
        <p:txBody>
          <a:bodyPr lIns="108000" anchor="ctr"/>
          <a:lstStyle>
            <a:lvl1pPr marL="0" indent="0">
              <a:buNone/>
              <a:defRPr b="1" i="0" cap="all" spc="150" baseline="0">
                <a:latin typeface="+mn-lt"/>
              </a:defRPr>
            </a:lvl1pPr>
            <a:lvl5pPr marL="1585913" indent="-214313">
              <a:buFont typeface="Arial" panose="020B0604020202020204" pitchFamily="34" charset="0"/>
              <a:buChar char="•"/>
              <a:defRPr/>
            </a:lvl5pPr>
          </a:lstStyle>
          <a:p>
            <a:pPr lvl="0"/>
            <a:r>
              <a:rPr lang="en-US" dirty="0"/>
              <a:t>Please put section TWO title here</a:t>
            </a:r>
          </a:p>
        </p:txBody>
      </p:sp>
      <p:sp>
        <p:nvSpPr>
          <p:cNvPr id="27" name="Text Placeholder 19"/>
          <p:cNvSpPr>
            <a:spLocks noGrp="1"/>
          </p:cNvSpPr>
          <p:nvPr>
            <p:ph type="body" sz="quarter" idx="20" hasCustomPrompt="1"/>
          </p:nvPr>
        </p:nvSpPr>
        <p:spPr>
          <a:xfrm>
            <a:off x="533229" y="2302725"/>
            <a:ext cx="2724321" cy="356616"/>
          </a:xfrm>
          <a:ln w="19050">
            <a:solidFill>
              <a:srgbClr val="F5F5F5"/>
            </a:solidFill>
          </a:ln>
        </p:spPr>
        <p:txBody>
          <a:bodyPr lIns="108000" anchor="ctr"/>
          <a:lstStyle>
            <a:lvl1pPr marL="0" indent="0">
              <a:buNone/>
              <a:defRPr b="1" i="0" cap="all" spc="150" baseline="0">
                <a:latin typeface="+mn-lt"/>
              </a:defRPr>
            </a:lvl1pPr>
            <a:lvl5pPr marL="1585913" indent="-214313">
              <a:buFont typeface="Arial" panose="020B0604020202020204" pitchFamily="34" charset="0"/>
              <a:buChar char="•"/>
              <a:defRPr/>
            </a:lvl5pPr>
          </a:lstStyle>
          <a:p>
            <a:pPr lvl="0"/>
            <a:r>
              <a:rPr lang="en-US" dirty="0"/>
              <a:t>Please put section THREE title here</a:t>
            </a:r>
          </a:p>
        </p:txBody>
      </p:sp>
      <p:sp>
        <p:nvSpPr>
          <p:cNvPr id="28" name="Text Placeholder 19"/>
          <p:cNvSpPr>
            <a:spLocks noGrp="1"/>
          </p:cNvSpPr>
          <p:nvPr>
            <p:ph type="body" sz="quarter" idx="21" hasCustomPrompt="1"/>
          </p:nvPr>
        </p:nvSpPr>
        <p:spPr>
          <a:xfrm>
            <a:off x="533229" y="2907842"/>
            <a:ext cx="2724321" cy="356616"/>
          </a:xfrm>
          <a:ln w="19050">
            <a:solidFill>
              <a:srgbClr val="F5F5F5"/>
            </a:solidFill>
          </a:ln>
        </p:spPr>
        <p:txBody>
          <a:bodyPr lIns="108000" anchor="ctr"/>
          <a:lstStyle>
            <a:lvl1pPr marL="0" indent="0">
              <a:buNone/>
              <a:defRPr b="1" i="0" cap="all" spc="150" baseline="0">
                <a:latin typeface="+mn-lt"/>
              </a:defRPr>
            </a:lvl1pPr>
            <a:lvl5pPr marL="1585913" indent="-214313">
              <a:buFont typeface="Arial" panose="020B0604020202020204" pitchFamily="34" charset="0"/>
              <a:buChar char="•"/>
              <a:defRPr/>
            </a:lvl5pPr>
          </a:lstStyle>
          <a:p>
            <a:pPr lvl="0"/>
            <a:r>
              <a:rPr lang="en-US" dirty="0"/>
              <a:t>…</a:t>
            </a:r>
          </a:p>
        </p:txBody>
      </p:sp>
      <p:sp>
        <p:nvSpPr>
          <p:cNvPr id="29" name="Text Placeholder 19"/>
          <p:cNvSpPr>
            <a:spLocks noGrp="1"/>
          </p:cNvSpPr>
          <p:nvPr>
            <p:ph type="body" sz="quarter" idx="22" hasCustomPrompt="1"/>
          </p:nvPr>
        </p:nvSpPr>
        <p:spPr>
          <a:xfrm>
            <a:off x="533229" y="3512959"/>
            <a:ext cx="2724321" cy="356616"/>
          </a:xfrm>
          <a:ln w="19050">
            <a:solidFill>
              <a:srgbClr val="F5F5F5"/>
            </a:solidFill>
          </a:ln>
        </p:spPr>
        <p:txBody>
          <a:bodyPr lIns="108000" anchor="ctr"/>
          <a:lstStyle>
            <a:lvl1pPr marL="0" indent="0">
              <a:buNone/>
              <a:defRPr b="1" i="0" cap="all" spc="150" baseline="0">
                <a:latin typeface="+mn-lt"/>
              </a:defRPr>
            </a:lvl1pPr>
            <a:lvl5pPr marL="1585913" indent="-214313">
              <a:buFont typeface="Arial" panose="020B0604020202020204" pitchFamily="34" charset="0"/>
              <a:buChar char="•"/>
              <a:defRPr/>
            </a:lvl5pPr>
          </a:lstStyle>
          <a:p>
            <a:pPr lvl="0"/>
            <a:r>
              <a:rPr lang="en-US" dirty="0"/>
              <a:t>And delete</a:t>
            </a:r>
          </a:p>
        </p:txBody>
      </p:sp>
      <p:sp>
        <p:nvSpPr>
          <p:cNvPr id="30" name="Text Placeholder 19"/>
          <p:cNvSpPr>
            <a:spLocks noGrp="1"/>
          </p:cNvSpPr>
          <p:nvPr>
            <p:ph type="body" sz="quarter" idx="23" hasCustomPrompt="1"/>
          </p:nvPr>
        </p:nvSpPr>
        <p:spPr>
          <a:xfrm>
            <a:off x="533229" y="4118077"/>
            <a:ext cx="2724321" cy="356616"/>
          </a:xfrm>
          <a:ln w="19050">
            <a:solidFill>
              <a:srgbClr val="F5F5F5"/>
            </a:solidFill>
          </a:ln>
        </p:spPr>
        <p:txBody>
          <a:bodyPr lIns="108000" anchor="ctr"/>
          <a:lstStyle>
            <a:lvl1pPr marL="0" indent="0">
              <a:buNone/>
              <a:defRPr b="1" i="0" cap="all" spc="150" baseline="0">
                <a:latin typeface="+mn-lt"/>
              </a:defRPr>
            </a:lvl1pPr>
            <a:lvl5pPr marL="1585913" indent="-214313">
              <a:buFont typeface="Arial" panose="020B0604020202020204" pitchFamily="34" charset="0"/>
              <a:buChar char="•"/>
              <a:defRPr/>
            </a:lvl5pPr>
          </a:lstStyle>
          <a:p>
            <a:pPr lvl="0"/>
            <a:r>
              <a:rPr lang="en-US" dirty="0"/>
              <a:t>The extras</a:t>
            </a:r>
          </a:p>
        </p:txBody>
      </p:sp>
    </p:spTree>
    <p:extLst>
      <p:ext uri="{BB962C8B-B14F-4D97-AF65-F5344CB8AC3E}">
        <p14:creationId xmlns:p14="http://schemas.microsoft.com/office/powerpoint/2010/main" val="4007082933"/>
      </p:ext>
    </p:extLst>
  </p:cSld>
  <p:clrMapOvr>
    <a:masterClrMapping/>
  </p:clrMapOvr>
  <p:extLst>
    <p:ext uri="{DCECCB84-F9BA-43D5-87BE-67443E8EF086}">
      <p15:sldGuideLst xmlns:p15="http://schemas.microsoft.com/office/powerpoint/2012/main">
        <p15:guide id="1" pos="252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ersonal Profile - Right">
    <p:spTree>
      <p:nvGrpSpPr>
        <p:cNvPr id="1" name=""/>
        <p:cNvGrpSpPr/>
        <p:nvPr/>
      </p:nvGrpSpPr>
      <p:grpSpPr>
        <a:xfrm>
          <a:off x="0" y="0"/>
          <a:ext cx="0" cy="0"/>
          <a:chOff x="0" y="0"/>
          <a:chExt cx="0" cy="0"/>
        </a:xfrm>
      </p:grpSpPr>
      <p:sp>
        <p:nvSpPr>
          <p:cNvPr id="6" name="Content Placeholder 5"/>
          <p:cNvSpPr>
            <a:spLocks noGrp="1"/>
          </p:cNvSpPr>
          <p:nvPr>
            <p:ph sz="quarter" idx="10" hasCustomPrompt="1"/>
          </p:nvPr>
        </p:nvSpPr>
        <p:spPr>
          <a:xfrm>
            <a:off x="505421" y="1780395"/>
            <a:ext cx="2989658" cy="2696355"/>
          </a:xfrm>
        </p:spPr>
        <p:txBody>
          <a:bodyPr/>
          <a:lstStyle>
            <a:lvl1pPr marL="128588" marR="0" indent="-128588"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latin typeface="+mj-lt"/>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Etiam</a:t>
            </a:r>
            <a:r>
              <a:rPr lang="en-US" dirty="0"/>
              <a:t> </a:t>
            </a:r>
            <a:r>
              <a:rPr lang="en-US" dirty="0" err="1"/>
              <a:t>lacinia</a:t>
            </a:r>
            <a:r>
              <a:rPr lang="en-US" dirty="0"/>
              <a:t>, </a:t>
            </a:r>
            <a:r>
              <a:rPr lang="en-US" dirty="0" err="1"/>
              <a:t>diam</a:t>
            </a:r>
            <a:r>
              <a:rPr lang="en-US" dirty="0"/>
              <a:t> </a:t>
            </a:r>
            <a:r>
              <a:rPr lang="en-US" dirty="0" err="1"/>
              <a:t>eget</a:t>
            </a:r>
            <a:r>
              <a:rPr lang="en-US" dirty="0"/>
              <a:t> </a:t>
            </a:r>
            <a:r>
              <a:rPr lang="en-US" dirty="0" err="1"/>
              <a:t>lobortis</a:t>
            </a:r>
            <a:r>
              <a:rPr lang="en-US" dirty="0"/>
              <a:t> </a:t>
            </a:r>
            <a:r>
              <a:rPr lang="en-US" dirty="0" err="1"/>
              <a:t>aliquet</a:t>
            </a:r>
            <a:r>
              <a:rPr lang="en-US" dirty="0"/>
              <a:t>, lacus lorem </a:t>
            </a:r>
            <a:r>
              <a:rPr lang="en-US" dirty="0" err="1"/>
              <a:t>placerat</a:t>
            </a:r>
            <a:r>
              <a:rPr lang="en-US" dirty="0"/>
              <a:t> libero, </a:t>
            </a:r>
            <a:r>
              <a:rPr lang="en-US" dirty="0" err="1"/>
              <a:t>nec</a:t>
            </a:r>
            <a:r>
              <a:rPr lang="en-US" dirty="0"/>
              <a:t> </a:t>
            </a:r>
            <a:r>
              <a:rPr lang="en-US" dirty="0" err="1"/>
              <a:t>vulputate</a:t>
            </a:r>
            <a:r>
              <a:rPr lang="en-US" dirty="0"/>
              <a:t> </a:t>
            </a:r>
            <a:br>
              <a:rPr lang="en-US" dirty="0"/>
            </a:br>
            <a:r>
              <a:rPr lang="en-US" dirty="0" err="1"/>
              <a:t>est</a:t>
            </a:r>
            <a:r>
              <a:rPr lang="en-US" dirty="0"/>
              <a:t> </a:t>
            </a:r>
            <a:r>
              <a:rPr lang="en-US" dirty="0" err="1"/>
              <a:t>mauris</a:t>
            </a:r>
            <a:r>
              <a:rPr lang="en-US" dirty="0"/>
              <a:t> et </a:t>
            </a:r>
            <a:r>
              <a:rPr lang="en-US" dirty="0" err="1"/>
              <a:t>turpis</a:t>
            </a:r>
            <a:r>
              <a:rPr lang="en-US" dirty="0"/>
              <a:t>. </a:t>
            </a:r>
            <a:r>
              <a:rPr lang="en-US" dirty="0" err="1"/>
              <a:t>Suspendisse</a:t>
            </a:r>
            <a:r>
              <a:rPr lang="en-US" dirty="0"/>
              <a:t> </a:t>
            </a:r>
            <a:r>
              <a:rPr lang="en-US" dirty="0" err="1"/>
              <a:t>eleifend</a:t>
            </a:r>
            <a:r>
              <a:rPr lang="en-US" dirty="0"/>
              <a:t> </a:t>
            </a:r>
            <a:r>
              <a:rPr lang="en-US" dirty="0" err="1"/>
              <a:t>ornare</a:t>
            </a:r>
            <a:r>
              <a:rPr lang="en-US" dirty="0"/>
              <a:t> </a:t>
            </a:r>
            <a:r>
              <a:rPr lang="en-US" dirty="0" err="1"/>
              <a:t>diam</a:t>
            </a:r>
            <a:r>
              <a:rPr lang="en-US" dirty="0"/>
              <a:t> sit </a:t>
            </a:r>
            <a:r>
              <a:rPr lang="en-US" dirty="0" err="1"/>
              <a:t>amet</a:t>
            </a:r>
            <a:r>
              <a:rPr lang="en-US" dirty="0"/>
              <a:t> </a:t>
            </a:r>
            <a:r>
              <a:rPr lang="en-US" dirty="0" err="1"/>
              <a:t>facilisis</a:t>
            </a:r>
            <a:r>
              <a:rPr lang="en-US" dirty="0"/>
              <a:t>. Nunc lacus </a:t>
            </a:r>
            <a:r>
              <a:rPr lang="en-US" dirty="0" err="1"/>
              <a:t>mauris</a:t>
            </a:r>
            <a:r>
              <a:rPr lang="en-US" dirty="0"/>
              <a:t>, </a:t>
            </a:r>
          </a:p>
        </p:txBody>
      </p:sp>
      <p:sp>
        <p:nvSpPr>
          <p:cNvPr id="5" name="Text Placeholder 4"/>
          <p:cNvSpPr>
            <a:spLocks noGrp="1"/>
          </p:cNvSpPr>
          <p:nvPr>
            <p:ph type="body" sz="quarter" idx="12" hasCustomPrompt="1"/>
          </p:nvPr>
        </p:nvSpPr>
        <p:spPr>
          <a:xfrm>
            <a:off x="505420" y="1079500"/>
            <a:ext cx="2989659" cy="342900"/>
          </a:xfrm>
        </p:spPr>
        <p:txBody>
          <a:bodyPr wrap="none" bIns="0">
            <a:noAutofit/>
          </a:bodyPr>
          <a:lstStyle>
            <a:lvl1pPr marL="0" indent="0">
              <a:spcBef>
                <a:spcPts val="216"/>
              </a:spcBef>
              <a:buNone/>
              <a:defRPr sz="900" b="1" i="0" cap="all" spc="150" baseline="0">
                <a:solidFill>
                  <a:srgbClr val="1281A6"/>
                </a:solidFill>
              </a:defRPr>
            </a:lvl1pPr>
          </a:lstStyle>
          <a:p>
            <a:pPr lvl="0"/>
            <a:r>
              <a:rPr lang="en-US" dirty="0"/>
              <a:t>Highlight goes here</a:t>
            </a:r>
          </a:p>
        </p:txBody>
      </p:sp>
      <p:sp>
        <p:nvSpPr>
          <p:cNvPr id="12" name="Text Placeholder 4"/>
          <p:cNvSpPr>
            <a:spLocks noGrp="1"/>
          </p:cNvSpPr>
          <p:nvPr>
            <p:ph type="body" sz="quarter" idx="15" hasCustomPrompt="1"/>
          </p:nvPr>
        </p:nvSpPr>
        <p:spPr>
          <a:xfrm>
            <a:off x="505420" y="1437495"/>
            <a:ext cx="2989659" cy="342900"/>
          </a:xfrm>
        </p:spPr>
        <p:txBody>
          <a:bodyPr wrap="none" bIns="0">
            <a:noAutofit/>
          </a:bodyPr>
          <a:lstStyle>
            <a:lvl1pPr marL="0" indent="0">
              <a:spcBef>
                <a:spcPts val="216"/>
              </a:spcBef>
              <a:buNone/>
              <a:defRPr sz="675" b="1" i="1" cap="none" spc="75" baseline="0">
                <a:solidFill>
                  <a:schemeClr val="tx1"/>
                </a:solidFill>
              </a:defRPr>
            </a:lvl1pPr>
          </a:lstStyle>
          <a:p>
            <a:pPr lvl="0"/>
            <a:r>
              <a:rPr lang="en-US" dirty="0"/>
              <a:t>Please put title here</a:t>
            </a:r>
          </a:p>
        </p:txBody>
      </p:sp>
      <p:sp>
        <p:nvSpPr>
          <p:cNvPr id="13" name="Rectangle 12"/>
          <p:cNvSpPr/>
          <p:nvPr userDrawn="1"/>
        </p:nvSpPr>
        <p:spPr>
          <a:xfrm>
            <a:off x="4000500" y="1"/>
            <a:ext cx="2857501" cy="4826639"/>
          </a:xfrm>
          <a:prstGeom prst="rect">
            <a:avLst/>
          </a:prstGeom>
          <a:solidFill>
            <a:srgbClr val="1281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013"/>
          </a:p>
        </p:txBody>
      </p:sp>
      <p:sp>
        <p:nvSpPr>
          <p:cNvPr id="14" name="Oval 13"/>
          <p:cNvSpPr/>
          <p:nvPr userDrawn="1"/>
        </p:nvSpPr>
        <p:spPr>
          <a:xfrm>
            <a:off x="4671679" y="1403226"/>
            <a:ext cx="1515140" cy="2020186"/>
          </a:xfrm>
          <a:prstGeom prst="ellipse">
            <a:avLst/>
          </a:prstGeom>
          <a:noFill/>
          <a:ln w="1905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013"/>
          </a:p>
        </p:txBody>
      </p:sp>
      <p:sp>
        <p:nvSpPr>
          <p:cNvPr id="15" name="Picture Placeholder 11"/>
          <p:cNvSpPr>
            <a:spLocks noGrp="1"/>
          </p:cNvSpPr>
          <p:nvPr>
            <p:ph type="pic" sz="quarter" idx="14" hasCustomPrompt="1"/>
          </p:nvPr>
        </p:nvSpPr>
        <p:spPr>
          <a:xfrm>
            <a:off x="4805171" y="1581215"/>
            <a:ext cx="1248156" cy="1664208"/>
          </a:xfrm>
          <a:prstGeom prst="ellipse">
            <a:avLst/>
          </a:prstGeom>
        </p:spPr>
        <p:txBody>
          <a:bodyPr anchor="ctr"/>
          <a:lstStyle>
            <a:lvl1pPr marL="0" indent="0" algn="ctr">
              <a:buNone/>
              <a:defRPr b="1">
                <a:solidFill>
                  <a:schemeClr val="bg1"/>
                </a:solidFill>
              </a:defRPr>
            </a:lvl1pPr>
          </a:lstStyle>
          <a:p>
            <a:r>
              <a:rPr lang="en-US" dirty="0"/>
              <a:t>PLEASE INSERT PHOTO HERE</a:t>
            </a:r>
          </a:p>
        </p:txBody>
      </p:sp>
    </p:spTree>
    <p:extLst>
      <p:ext uri="{BB962C8B-B14F-4D97-AF65-F5344CB8AC3E}">
        <p14:creationId xmlns:p14="http://schemas.microsoft.com/office/powerpoint/2010/main" val="2158670304"/>
      </p:ext>
    </p:extLst>
  </p:cSld>
  <p:clrMapOvr>
    <a:masterClrMapping/>
  </p:clrMapOvr>
  <p:extLst>
    <p:ext uri="{DCECCB84-F9BA-43D5-87BE-67443E8EF086}">
      <p15:sldGuideLst xmlns:p15="http://schemas.microsoft.com/office/powerpoint/2012/main">
        <p15:guide id="1" pos="252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ersonal Profile">
    <p:spTree>
      <p:nvGrpSpPr>
        <p:cNvPr id="1" name=""/>
        <p:cNvGrpSpPr/>
        <p:nvPr/>
      </p:nvGrpSpPr>
      <p:grpSpPr>
        <a:xfrm>
          <a:off x="0" y="0"/>
          <a:ext cx="0" cy="0"/>
          <a:chOff x="0" y="0"/>
          <a:chExt cx="0" cy="0"/>
        </a:xfrm>
      </p:grpSpPr>
      <p:sp>
        <p:nvSpPr>
          <p:cNvPr id="6" name="Content Placeholder 5"/>
          <p:cNvSpPr>
            <a:spLocks noGrp="1"/>
          </p:cNvSpPr>
          <p:nvPr>
            <p:ph sz="quarter" idx="12" hasCustomPrompt="1"/>
          </p:nvPr>
        </p:nvSpPr>
        <p:spPr>
          <a:xfrm>
            <a:off x="3360241" y="1780395"/>
            <a:ext cx="2995018" cy="2696355"/>
          </a:xfrm>
        </p:spPr>
        <p:txBody>
          <a:bodyPr/>
          <a:lstStyle>
            <a:lvl1pPr marL="128588" indent="-128588">
              <a:buFont typeface="Arial" panose="020B0604020202020204" pitchFamily="34" charset="0"/>
              <a:buChar char="•"/>
              <a:defRPr>
                <a:latin typeface="+mj-lt"/>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Etiam</a:t>
            </a:r>
            <a:r>
              <a:rPr lang="en-US" dirty="0"/>
              <a:t> lacinia, diam </a:t>
            </a:r>
            <a:r>
              <a:rPr lang="en-US" dirty="0" err="1"/>
              <a:t>eget</a:t>
            </a:r>
            <a:r>
              <a:rPr lang="en-US" dirty="0"/>
              <a:t> </a:t>
            </a:r>
            <a:r>
              <a:rPr lang="en-US" dirty="0" err="1"/>
              <a:t>lobortis</a:t>
            </a:r>
            <a:r>
              <a:rPr lang="en-US" dirty="0"/>
              <a:t> </a:t>
            </a:r>
            <a:r>
              <a:rPr lang="en-US" dirty="0" err="1"/>
              <a:t>aliquet</a:t>
            </a:r>
            <a:r>
              <a:rPr lang="en-US" dirty="0"/>
              <a:t>, lacus lorem </a:t>
            </a:r>
            <a:r>
              <a:rPr lang="en-US" dirty="0" err="1"/>
              <a:t>placerat</a:t>
            </a:r>
            <a:r>
              <a:rPr lang="en-US" dirty="0"/>
              <a:t> libero, </a:t>
            </a:r>
            <a:r>
              <a:rPr lang="en-US" dirty="0" err="1"/>
              <a:t>nec</a:t>
            </a:r>
            <a:r>
              <a:rPr lang="en-US" dirty="0"/>
              <a:t> </a:t>
            </a:r>
            <a:r>
              <a:rPr lang="en-US" dirty="0" err="1"/>
              <a:t>vulputate</a:t>
            </a:r>
            <a:r>
              <a:rPr lang="en-US" dirty="0"/>
              <a:t> </a:t>
            </a:r>
            <a:br>
              <a:rPr lang="en-US" dirty="0"/>
            </a:br>
            <a:r>
              <a:rPr lang="en-US" dirty="0" err="1"/>
              <a:t>est</a:t>
            </a:r>
            <a:r>
              <a:rPr lang="en-US" dirty="0"/>
              <a:t> </a:t>
            </a:r>
            <a:r>
              <a:rPr lang="en-US" dirty="0" err="1"/>
              <a:t>mauris</a:t>
            </a:r>
            <a:r>
              <a:rPr lang="en-US" dirty="0"/>
              <a:t> et </a:t>
            </a:r>
            <a:r>
              <a:rPr lang="en-US" dirty="0" err="1"/>
              <a:t>turpis</a:t>
            </a:r>
            <a:r>
              <a:rPr lang="en-US" dirty="0"/>
              <a:t>. </a:t>
            </a:r>
          </a:p>
        </p:txBody>
      </p:sp>
      <p:sp>
        <p:nvSpPr>
          <p:cNvPr id="7" name="Text Placeholder 4"/>
          <p:cNvSpPr>
            <a:spLocks noGrp="1"/>
          </p:cNvSpPr>
          <p:nvPr>
            <p:ph type="body" sz="quarter" idx="13" hasCustomPrompt="1"/>
          </p:nvPr>
        </p:nvSpPr>
        <p:spPr>
          <a:xfrm>
            <a:off x="3360241" y="1079500"/>
            <a:ext cx="2989660" cy="342900"/>
          </a:xfrm>
        </p:spPr>
        <p:txBody>
          <a:bodyPr wrap="none" bIns="0">
            <a:noAutofit/>
          </a:bodyPr>
          <a:lstStyle>
            <a:lvl1pPr marL="0" indent="0">
              <a:spcBef>
                <a:spcPts val="216"/>
              </a:spcBef>
              <a:buNone/>
              <a:defRPr sz="900" b="1" i="0" cap="all" spc="150" baseline="0">
                <a:solidFill>
                  <a:srgbClr val="1281A6"/>
                </a:solidFill>
              </a:defRPr>
            </a:lvl1pPr>
          </a:lstStyle>
          <a:p>
            <a:pPr lvl="0"/>
            <a:r>
              <a:rPr lang="en-US" dirty="0"/>
              <a:t>Please put name here</a:t>
            </a:r>
          </a:p>
        </p:txBody>
      </p:sp>
      <p:sp>
        <p:nvSpPr>
          <p:cNvPr id="9" name="Rectangle 8"/>
          <p:cNvSpPr/>
          <p:nvPr userDrawn="1"/>
        </p:nvSpPr>
        <p:spPr>
          <a:xfrm>
            <a:off x="-1" y="1"/>
            <a:ext cx="2857501" cy="4826639"/>
          </a:xfrm>
          <a:prstGeom prst="rect">
            <a:avLst/>
          </a:prstGeom>
          <a:solidFill>
            <a:srgbClr val="1281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013"/>
          </a:p>
        </p:txBody>
      </p:sp>
      <p:sp>
        <p:nvSpPr>
          <p:cNvPr id="10" name="Oval 9"/>
          <p:cNvSpPr/>
          <p:nvPr userDrawn="1"/>
        </p:nvSpPr>
        <p:spPr>
          <a:xfrm>
            <a:off x="671179" y="1403226"/>
            <a:ext cx="1515140" cy="2020186"/>
          </a:xfrm>
          <a:prstGeom prst="ellipse">
            <a:avLst/>
          </a:prstGeom>
          <a:noFill/>
          <a:ln w="1905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013"/>
          </a:p>
        </p:txBody>
      </p:sp>
      <p:sp>
        <p:nvSpPr>
          <p:cNvPr id="12" name="Picture Placeholder 11"/>
          <p:cNvSpPr>
            <a:spLocks noGrp="1"/>
          </p:cNvSpPr>
          <p:nvPr>
            <p:ph type="pic" sz="quarter" idx="14" hasCustomPrompt="1"/>
          </p:nvPr>
        </p:nvSpPr>
        <p:spPr>
          <a:xfrm>
            <a:off x="804671" y="1581215"/>
            <a:ext cx="1248156" cy="1664208"/>
          </a:xfrm>
          <a:prstGeom prst="ellipse">
            <a:avLst/>
          </a:prstGeom>
        </p:spPr>
        <p:txBody>
          <a:bodyPr anchor="ctr"/>
          <a:lstStyle>
            <a:lvl1pPr marL="0" indent="0" algn="ctr">
              <a:buNone/>
              <a:defRPr b="1">
                <a:solidFill>
                  <a:schemeClr val="bg1"/>
                </a:solidFill>
              </a:defRPr>
            </a:lvl1pPr>
          </a:lstStyle>
          <a:p>
            <a:r>
              <a:rPr lang="en-US" dirty="0"/>
              <a:t>PLEASE INSERT PHOTO HERE</a:t>
            </a:r>
          </a:p>
        </p:txBody>
      </p:sp>
      <p:sp>
        <p:nvSpPr>
          <p:cNvPr id="13" name="Text Placeholder 4"/>
          <p:cNvSpPr>
            <a:spLocks noGrp="1"/>
          </p:cNvSpPr>
          <p:nvPr>
            <p:ph type="body" sz="quarter" idx="15" hasCustomPrompt="1"/>
          </p:nvPr>
        </p:nvSpPr>
        <p:spPr>
          <a:xfrm>
            <a:off x="3360241" y="1437495"/>
            <a:ext cx="2995157" cy="342900"/>
          </a:xfrm>
        </p:spPr>
        <p:txBody>
          <a:bodyPr wrap="none" bIns="0">
            <a:noAutofit/>
          </a:bodyPr>
          <a:lstStyle>
            <a:lvl1pPr marL="0" indent="0">
              <a:spcBef>
                <a:spcPts val="216"/>
              </a:spcBef>
              <a:buNone/>
              <a:defRPr sz="675" b="1" i="1" cap="none" spc="75" baseline="0">
                <a:solidFill>
                  <a:schemeClr val="tx1"/>
                </a:solidFill>
              </a:defRPr>
            </a:lvl1pPr>
          </a:lstStyle>
          <a:p>
            <a:pPr lvl="0"/>
            <a:r>
              <a:rPr lang="en-US" dirty="0"/>
              <a:t>Please put title here</a:t>
            </a:r>
          </a:p>
        </p:txBody>
      </p:sp>
    </p:spTree>
    <p:extLst>
      <p:ext uri="{BB962C8B-B14F-4D97-AF65-F5344CB8AC3E}">
        <p14:creationId xmlns:p14="http://schemas.microsoft.com/office/powerpoint/2010/main" val="1742482412"/>
      </p:ext>
    </p:extLst>
  </p:cSld>
  <p:clrMapOvr>
    <a:masterClrMapping/>
  </p:clrMapOvr>
  <p:extLst>
    <p:ext uri="{DCECCB84-F9BA-43D5-87BE-67443E8EF086}">
      <p15:sldGuideLst xmlns:p15="http://schemas.microsoft.com/office/powerpoint/2012/main">
        <p15:guide id="1" pos="1800" userDrawn="1">
          <p15:clr>
            <a:srgbClr val="FBAE40"/>
          </p15:clr>
        </p15:guide>
        <p15:guide id="2" orient="horz" pos="1524"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on Color Canvas">
    <p:bg>
      <p:bgPr>
        <a:solidFill>
          <a:srgbClr val="1281A6"/>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bg1"/>
                </a:solidFill>
              </a:defRPr>
            </a:lvl1pPr>
          </a:lstStyle>
          <a:p>
            <a:r>
              <a:rPr lang="en-US" dirty="0"/>
              <a:t>Please Add Slide Headline Here</a:t>
            </a:r>
          </a:p>
        </p:txBody>
      </p:sp>
      <p:sp>
        <p:nvSpPr>
          <p:cNvPr id="6" name="Content Placeholder 5"/>
          <p:cNvSpPr>
            <a:spLocks noGrp="1"/>
          </p:cNvSpPr>
          <p:nvPr>
            <p:ph sz="quarter" idx="10" hasCustomPrompt="1"/>
          </p:nvPr>
        </p:nvSpPr>
        <p:spPr>
          <a:xfrm>
            <a:off x="267891" y="902523"/>
            <a:ext cx="6322219" cy="3397250"/>
          </a:xfrm>
        </p:spPr>
        <p:txBody>
          <a:bodyPr/>
          <a:lstStyle>
            <a:lvl1pPr marL="128588" marR="0" indent="-128588"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sz="1350">
                <a:solidFill>
                  <a:schemeClr val="bg1"/>
                </a:solidFill>
                <a:latin typeface="+mj-lt"/>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Etiam</a:t>
            </a:r>
            <a:r>
              <a:rPr lang="en-US" dirty="0"/>
              <a:t> </a:t>
            </a:r>
            <a:r>
              <a:rPr lang="en-US" dirty="0" err="1"/>
              <a:t>lacinia</a:t>
            </a:r>
            <a:r>
              <a:rPr lang="en-US" dirty="0"/>
              <a:t>, </a:t>
            </a:r>
            <a:r>
              <a:rPr lang="en-US" dirty="0" err="1"/>
              <a:t>diam</a:t>
            </a:r>
            <a:r>
              <a:rPr lang="en-US" dirty="0"/>
              <a:t> </a:t>
            </a:r>
            <a:r>
              <a:rPr lang="en-US" dirty="0" err="1"/>
              <a:t>eget</a:t>
            </a:r>
            <a:r>
              <a:rPr lang="en-US" dirty="0"/>
              <a:t> </a:t>
            </a:r>
            <a:r>
              <a:rPr lang="en-US" dirty="0" err="1"/>
              <a:t>lobortis</a:t>
            </a:r>
            <a:r>
              <a:rPr lang="en-US" dirty="0"/>
              <a:t> </a:t>
            </a:r>
            <a:r>
              <a:rPr lang="en-US" dirty="0" err="1"/>
              <a:t>aliquet</a:t>
            </a:r>
            <a:r>
              <a:rPr lang="en-US" dirty="0"/>
              <a:t>, lacus lorem </a:t>
            </a:r>
            <a:r>
              <a:rPr lang="en-US" dirty="0" err="1"/>
              <a:t>placerat</a:t>
            </a:r>
            <a:r>
              <a:rPr lang="en-US" dirty="0"/>
              <a:t> libero, </a:t>
            </a:r>
            <a:r>
              <a:rPr lang="en-US" dirty="0" err="1"/>
              <a:t>nec</a:t>
            </a:r>
            <a:r>
              <a:rPr lang="en-US" dirty="0"/>
              <a:t> </a:t>
            </a:r>
            <a:r>
              <a:rPr lang="en-US" dirty="0" err="1"/>
              <a:t>vulputate</a:t>
            </a:r>
            <a:r>
              <a:rPr lang="en-US" dirty="0"/>
              <a:t> </a:t>
            </a:r>
            <a:br>
              <a:rPr lang="en-US" dirty="0"/>
            </a:br>
            <a:r>
              <a:rPr lang="en-US" dirty="0" err="1"/>
              <a:t>est</a:t>
            </a:r>
            <a:r>
              <a:rPr lang="en-US" dirty="0"/>
              <a:t> </a:t>
            </a:r>
            <a:r>
              <a:rPr lang="en-US" dirty="0" err="1"/>
              <a:t>mauris</a:t>
            </a:r>
            <a:r>
              <a:rPr lang="en-US" dirty="0"/>
              <a:t> et </a:t>
            </a:r>
            <a:r>
              <a:rPr lang="en-US" dirty="0" err="1"/>
              <a:t>turpis</a:t>
            </a:r>
            <a:r>
              <a:rPr lang="en-US" dirty="0"/>
              <a:t>. </a:t>
            </a:r>
            <a:r>
              <a:rPr lang="en-US" dirty="0" err="1"/>
              <a:t>Suspendisse</a:t>
            </a:r>
            <a:r>
              <a:rPr lang="en-US" dirty="0"/>
              <a:t> </a:t>
            </a:r>
            <a:r>
              <a:rPr lang="en-US" dirty="0" err="1"/>
              <a:t>eleifend</a:t>
            </a:r>
            <a:r>
              <a:rPr lang="en-US" dirty="0"/>
              <a:t> </a:t>
            </a:r>
            <a:r>
              <a:rPr lang="en-US" dirty="0" err="1"/>
              <a:t>ornare</a:t>
            </a:r>
            <a:r>
              <a:rPr lang="en-US" dirty="0"/>
              <a:t> </a:t>
            </a:r>
            <a:r>
              <a:rPr lang="en-US" dirty="0" err="1"/>
              <a:t>diam</a:t>
            </a:r>
            <a:r>
              <a:rPr lang="en-US" dirty="0"/>
              <a:t> sit </a:t>
            </a:r>
            <a:r>
              <a:rPr lang="en-US" dirty="0" err="1"/>
              <a:t>amet</a:t>
            </a:r>
            <a:r>
              <a:rPr lang="en-US" dirty="0"/>
              <a:t> </a:t>
            </a:r>
            <a:r>
              <a:rPr lang="en-US" dirty="0" err="1"/>
              <a:t>facilisis</a:t>
            </a:r>
            <a:r>
              <a:rPr lang="en-US" dirty="0"/>
              <a:t>. Nunc lacus </a:t>
            </a:r>
            <a:r>
              <a:rPr lang="en-US" dirty="0" err="1"/>
              <a:t>mauris</a:t>
            </a:r>
            <a:r>
              <a:rPr lang="en-US" dirty="0"/>
              <a:t>, </a:t>
            </a:r>
            <a:r>
              <a:rPr lang="en-US" dirty="0" err="1"/>
              <a:t>sagittis</a:t>
            </a:r>
            <a:r>
              <a:rPr lang="en-US" dirty="0"/>
              <a:t> in </a:t>
            </a:r>
            <a:r>
              <a:rPr lang="en-US" dirty="0" err="1"/>
              <a:t>tortor</a:t>
            </a:r>
            <a:r>
              <a:rPr lang="en-US" dirty="0"/>
              <a:t> a, </a:t>
            </a:r>
            <a:r>
              <a:rPr lang="en-US" dirty="0" err="1"/>
              <a:t>scelerisque</a:t>
            </a:r>
            <a:r>
              <a:rPr lang="en-US" dirty="0"/>
              <a:t> </a:t>
            </a:r>
            <a:r>
              <a:rPr lang="en-US" dirty="0" err="1"/>
              <a:t>feugiat</a:t>
            </a:r>
            <a:r>
              <a:rPr lang="en-US" dirty="0"/>
              <a:t> </a:t>
            </a:r>
            <a:r>
              <a:rPr lang="en-US" dirty="0" err="1"/>
              <a:t>velit</a:t>
            </a:r>
            <a:r>
              <a:rPr lang="en-US" dirty="0"/>
              <a:t>. </a:t>
            </a:r>
            <a:br>
              <a:rPr lang="en-US" dirty="0"/>
            </a:br>
            <a:r>
              <a:rPr lang="en-US" dirty="0" err="1"/>
              <a:t>Nullam</a:t>
            </a:r>
            <a:r>
              <a:rPr lang="en-US" dirty="0"/>
              <a:t> sit </a:t>
            </a:r>
            <a:r>
              <a:rPr lang="en-US" dirty="0" err="1"/>
              <a:t>amet</a:t>
            </a:r>
            <a:r>
              <a:rPr lang="en-US" dirty="0"/>
              <a:t> </a:t>
            </a:r>
            <a:r>
              <a:rPr lang="en-US" dirty="0" err="1"/>
              <a:t>lobortis</a:t>
            </a:r>
            <a:r>
              <a:rPr lang="en-US" dirty="0"/>
              <a:t> </a:t>
            </a:r>
            <a:r>
              <a:rPr lang="en-US" dirty="0" err="1"/>
              <a:t>urna</a:t>
            </a:r>
            <a:r>
              <a:rPr lang="en-US" dirty="0"/>
              <a:t>. </a:t>
            </a:r>
            <a:r>
              <a:rPr lang="en-US" dirty="0" err="1"/>
              <a:t>Aenean</a:t>
            </a:r>
            <a:r>
              <a:rPr lang="en-US" dirty="0"/>
              <a:t> </a:t>
            </a:r>
            <a:r>
              <a:rPr lang="en-US" dirty="0" err="1"/>
              <a:t>auctor</a:t>
            </a:r>
            <a:r>
              <a:rPr lang="en-US" dirty="0"/>
              <a:t> ligula </a:t>
            </a:r>
            <a:r>
              <a:rPr lang="en-US" dirty="0" err="1"/>
              <a:t>feugiat</a:t>
            </a:r>
            <a:r>
              <a:rPr lang="en-US" dirty="0"/>
              <a:t>, </a:t>
            </a:r>
            <a:r>
              <a:rPr lang="en-US" dirty="0" err="1"/>
              <a:t>tempor</a:t>
            </a:r>
            <a:r>
              <a:rPr lang="en-US" dirty="0"/>
              <a:t> </a:t>
            </a:r>
            <a:r>
              <a:rPr lang="en-US" dirty="0" err="1"/>
              <a:t>diam</a:t>
            </a:r>
            <a:r>
              <a:rPr lang="en-US" dirty="0"/>
              <a:t> non, </a:t>
            </a:r>
            <a:r>
              <a:rPr lang="en-US" dirty="0" err="1"/>
              <a:t>viverra</a:t>
            </a:r>
            <a:r>
              <a:rPr lang="en-US" dirty="0"/>
              <a:t> </a:t>
            </a:r>
            <a:r>
              <a:rPr lang="en-US" dirty="0" err="1"/>
              <a:t>eros</a:t>
            </a:r>
            <a:r>
              <a:rPr lang="en-US" dirty="0"/>
              <a:t>. </a:t>
            </a:r>
            <a:r>
              <a:rPr lang="en-US" dirty="0" err="1"/>
              <a:t>Morbi</a:t>
            </a:r>
            <a:r>
              <a:rPr lang="en-US" dirty="0"/>
              <a:t> </a:t>
            </a:r>
            <a:r>
              <a:rPr lang="en-US" dirty="0" err="1"/>
              <a:t>hendrerit</a:t>
            </a:r>
            <a:r>
              <a:rPr lang="en-US" dirty="0"/>
              <a:t> </a:t>
            </a:r>
            <a:r>
              <a:rPr lang="en-US" dirty="0" err="1"/>
              <a:t>egestas</a:t>
            </a:r>
            <a:r>
              <a:rPr lang="en-US" dirty="0"/>
              <a:t> </a:t>
            </a:r>
            <a:r>
              <a:rPr lang="en-US" dirty="0" err="1"/>
              <a:t>nunc</a:t>
            </a:r>
            <a:r>
              <a:rPr lang="en-US" dirty="0"/>
              <a:t> vitae </a:t>
            </a:r>
            <a:r>
              <a:rPr lang="en-US" dirty="0" err="1"/>
              <a:t>commodo</a:t>
            </a:r>
            <a:r>
              <a:rPr lang="en-US" dirty="0"/>
              <a:t>. </a:t>
            </a:r>
            <a:r>
              <a:rPr lang="en-US" dirty="0" err="1"/>
              <a:t>Vestibulum</a:t>
            </a:r>
            <a:r>
              <a:rPr lang="en-US" dirty="0"/>
              <a:t> </a:t>
            </a:r>
            <a:r>
              <a:rPr lang="en-US" dirty="0" err="1"/>
              <a:t>pulvinar</a:t>
            </a:r>
            <a:r>
              <a:rPr lang="en-US" dirty="0"/>
              <a:t> nisi at </a:t>
            </a:r>
            <a:r>
              <a:rPr lang="en-US" dirty="0" err="1"/>
              <a:t>sollicitudin</a:t>
            </a:r>
            <a:r>
              <a:rPr lang="en-US" dirty="0"/>
              <a:t> </a:t>
            </a:r>
            <a:r>
              <a:rPr lang="en-US" dirty="0" err="1"/>
              <a:t>placerat</a:t>
            </a:r>
            <a:r>
              <a:rPr lang="en-US" dirty="0"/>
              <a:t>. </a:t>
            </a:r>
            <a:r>
              <a:rPr lang="en-US" dirty="0" err="1"/>
              <a:t>Aliquam</a:t>
            </a:r>
            <a:r>
              <a:rPr lang="en-US" dirty="0"/>
              <a:t> sit </a:t>
            </a:r>
            <a:r>
              <a:rPr lang="en-US" dirty="0" err="1"/>
              <a:t>amet</a:t>
            </a:r>
            <a:r>
              <a:rPr lang="en-US" dirty="0"/>
              <a:t> </a:t>
            </a:r>
            <a:r>
              <a:rPr lang="en-US" dirty="0" err="1"/>
              <a:t>leo</a:t>
            </a:r>
            <a:r>
              <a:rPr lang="en-US" dirty="0"/>
              <a:t> semper, </a:t>
            </a:r>
            <a:r>
              <a:rPr lang="en-US" dirty="0" err="1"/>
              <a:t>tincidunt</a:t>
            </a:r>
            <a:r>
              <a:rPr lang="en-US" dirty="0"/>
              <a:t> dolor a, </a:t>
            </a:r>
            <a:r>
              <a:rPr lang="en-US" dirty="0" err="1"/>
              <a:t>lobortis</a:t>
            </a:r>
            <a:r>
              <a:rPr lang="en-US" dirty="0"/>
              <a:t> </a:t>
            </a:r>
            <a:r>
              <a:rPr lang="en-US" dirty="0" err="1"/>
              <a:t>elit</a:t>
            </a:r>
            <a:r>
              <a:rPr lang="en-US" dirty="0"/>
              <a:t>. </a:t>
            </a:r>
            <a:r>
              <a:rPr lang="en-US" dirty="0" err="1"/>
              <a:t>Nulla</a:t>
            </a:r>
            <a:r>
              <a:rPr lang="en-US" dirty="0"/>
              <a:t> ipsum dolor, </a:t>
            </a:r>
            <a:r>
              <a:rPr lang="en-US" dirty="0" err="1"/>
              <a:t>condimentum</a:t>
            </a:r>
            <a:r>
              <a:rPr lang="en-US" dirty="0"/>
              <a:t> </a:t>
            </a:r>
            <a:br>
              <a:rPr lang="en-US" dirty="0"/>
            </a:br>
            <a:r>
              <a:rPr lang="en-US" dirty="0"/>
              <a:t>at nisi et, </a:t>
            </a:r>
            <a:r>
              <a:rPr lang="en-US" dirty="0" err="1"/>
              <a:t>varius</a:t>
            </a:r>
            <a:r>
              <a:rPr lang="en-US" dirty="0"/>
              <a:t> </a:t>
            </a:r>
            <a:r>
              <a:rPr lang="en-US" dirty="0" err="1"/>
              <a:t>lobortis</a:t>
            </a:r>
            <a:r>
              <a:rPr lang="en-US" dirty="0"/>
              <a:t> </a:t>
            </a:r>
            <a:r>
              <a:rPr lang="en-US" dirty="0" err="1"/>
              <a:t>lectus</a:t>
            </a:r>
            <a:r>
              <a:rPr lang="en-US" dirty="0"/>
              <a:t>. </a:t>
            </a:r>
            <a:r>
              <a:rPr lang="en-US" dirty="0" err="1"/>
              <a:t>Fusce</a:t>
            </a:r>
            <a:r>
              <a:rPr lang="en-US" dirty="0"/>
              <a:t> </a:t>
            </a:r>
            <a:r>
              <a:rPr lang="en-US" dirty="0" err="1"/>
              <a:t>fermentum</a:t>
            </a:r>
            <a:r>
              <a:rPr lang="en-US" dirty="0"/>
              <a:t> </a:t>
            </a:r>
            <a:r>
              <a:rPr lang="en-US" dirty="0" err="1"/>
              <a:t>bibendum</a:t>
            </a:r>
            <a:r>
              <a:rPr lang="en-US" dirty="0"/>
              <a:t> </a:t>
            </a:r>
            <a:r>
              <a:rPr lang="en-US" dirty="0" err="1"/>
              <a:t>varius</a:t>
            </a:r>
            <a:r>
              <a:rPr lang="en-US" dirty="0"/>
              <a:t>. </a:t>
            </a:r>
            <a:r>
              <a:rPr lang="en-US" dirty="0" err="1"/>
              <a:t>Pellentesque</a:t>
            </a:r>
            <a:r>
              <a:rPr lang="en-US" dirty="0"/>
              <a:t> habitant </a:t>
            </a:r>
            <a:r>
              <a:rPr lang="en-US" dirty="0" err="1"/>
              <a:t>morbi</a:t>
            </a:r>
            <a:r>
              <a:rPr lang="en-US" dirty="0"/>
              <a:t> </a:t>
            </a:r>
            <a:r>
              <a:rPr lang="en-US" dirty="0" err="1"/>
              <a:t>tristique</a:t>
            </a:r>
            <a:r>
              <a:rPr lang="en-US" dirty="0"/>
              <a:t> </a:t>
            </a:r>
            <a:r>
              <a:rPr lang="en-US" dirty="0" err="1"/>
              <a:t>senectus</a:t>
            </a:r>
            <a:r>
              <a:rPr lang="en-US" dirty="0"/>
              <a:t> et </a:t>
            </a:r>
            <a:r>
              <a:rPr lang="en-US" dirty="0" err="1"/>
              <a:t>netus</a:t>
            </a:r>
            <a:r>
              <a:rPr lang="en-US" dirty="0"/>
              <a:t> et </a:t>
            </a:r>
            <a:r>
              <a:rPr lang="en-US" dirty="0" err="1"/>
              <a:t>malesuada</a:t>
            </a:r>
            <a:r>
              <a:rPr lang="en-US" dirty="0"/>
              <a:t> </a:t>
            </a:r>
            <a:br>
              <a:rPr lang="en-US" dirty="0"/>
            </a:br>
            <a:r>
              <a:rPr lang="en-US" dirty="0"/>
              <a:t>fames ac </a:t>
            </a:r>
            <a:r>
              <a:rPr lang="en-US" dirty="0" err="1"/>
              <a:t>turpis</a:t>
            </a:r>
            <a:r>
              <a:rPr lang="en-US" dirty="0"/>
              <a:t> </a:t>
            </a:r>
            <a:r>
              <a:rPr lang="en-US" dirty="0" err="1"/>
              <a:t>egestas</a:t>
            </a:r>
            <a:r>
              <a:rPr lang="en-US" dirty="0"/>
              <a:t>.</a:t>
            </a:r>
          </a:p>
          <a:p>
            <a:pPr lvl="0"/>
            <a:endParaRPr lang="en-US" sz="825" dirty="0">
              <a:latin typeface="+mj-lt"/>
            </a:endParaRPr>
          </a:p>
        </p:txBody>
      </p:sp>
      <p:cxnSp>
        <p:nvCxnSpPr>
          <p:cNvPr id="4" name="Straight Connector 3"/>
          <p:cNvCxnSpPr/>
          <p:nvPr userDrawn="1"/>
        </p:nvCxnSpPr>
        <p:spPr>
          <a:xfrm>
            <a:off x="220807" y="716437"/>
            <a:ext cx="6416387" cy="0"/>
          </a:xfrm>
          <a:prstGeom prst="line">
            <a:avLst/>
          </a:prstGeom>
          <a:ln w="19050" cmpd="sng">
            <a:solidFill>
              <a:schemeClr val="bg2">
                <a:lumMod val="20000"/>
                <a:lumOff val="8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378541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mparison on Color Canvas">
    <p:bg>
      <p:bgPr>
        <a:solidFill>
          <a:srgbClr val="1281A6"/>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bg1"/>
                </a:solidFill>
              </a:defRPr>
            </a:lvl1pPr>
          </a:lstStyle>
          <a:p>
            <a:r>
              <a:rPr lang="en-US" dirty="0"/>
              <a:t>Please Add Slide Headline Here</a:t>
            </a:r>
          </a:p>
        </p:txBody>
      </p:sp>
      <p:sp>
        <p:nvSpPr>
          <p:cNvPr id="3" name="Content Placeholder 5"/>
          <p:cNvSpPr>
            <a:spLocks noGrp="1"/>
          </p:cNvSpPr>
          <p:nvPr>
            <p:ph sz="quarter" idx="10" hasCustomPrompt="1"/>
          </p:nvPr>
        </p:nvSpPr>
        <p:spPr>
          <a:xfrm>
            <a:off x="267892" y="1422400"/>
            <a:ext cx="2989658" cy="3054350"/>
          </a:xfrm>
        </p:spPr>
        <p:txBody>
          <a:bodyPr/>
          <a:lstStyle>
            <a:lvl1pPr>
              <a:defRPr>
                <a:solidFill>
                  <a:schemeClr val="bg1"/>
                </a:solidFill>
                <a:latin typeface="+mj-lt"/>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Etiam</a:t>
            </a:r>
            <a:r>
              <a:rPr lang="en-US" dirty="0"/>
              <a:t> lacinia, diam </a:t>
            </a:r>
            <a:r>
              <a:rPr lang="en-US" dirty="0" err="1"/>
              <a:t>eget</a:t>
            </a:r>
            <a:r>
              <a:rPr lang="en-US" dirty="0"/>
              <a:t> </a:t>
            </a:r>
            <a:r>
              <a:rPr lang="en-US" dirty="0" err="1"/>
              <a:t>lobortis</a:t>
            </a:r>
            <a:r>
              <a:rPr lang="en-US" dirty="0"/>
              <a:t> </a:t>
            </a:r>
            <a:r>
              <a:rPr lang="en-US" dirty="0" err="1"/>
              <a:t>aliquet</a:t>
            </a:r>
            <a:r>
              <a:rPr lang="en-US" dirty="0"/>
              <a:t>, lacus lorem </a:t>
            </a:r>
            <a:r>
              <a:rPr lang="en-US" dirty="0" err="1"/>
              <a:t>placerat</a:t>
            </a:r>
            <a:r>
              <a:rPr lang="en-US" dirty="0"/>
              <a:t> libero, </a:t>
            </a:r>
            <a:r>
              <a:rPr lang="en-US" dirty="0" err="1"/>
              <a:t>nec</a:t>
            </a:r>
            <a:r>
              <a:rPr lang="en-US" dirty="0"/>
              <a:t> </a:t>
            </a:r>
            <a:r>
              <a:rPr lang="en-US" dirty="0" err="1"/>
              <a:t>vulputate</a:t>
            </a:r>
            <a:r>
              <a:rPr lang="en-US" dirty="0"/>
              <a:t> </a:t>
            </a:r>
            <a:br>
              <a:rPr lang="en-US" dirty="0"/>
            </a:br>
            <a:r>
              <a:rPr lang="en-US" dirty="0" err="1"/>
              <a:t>est</a:t>
            </a:r>
            <a:r>
              <a:rPr lang="en-US" dirty="0"/>
              <a:t> </a:t>
            </a:r>
            <a:r>
              <a:rPr lang="en-US" dirty="0" err="1"/>
              <a:t>mauris</a:t>
            </a:r>
            <a:r>
              <a:rPr lang="en-US" dirty="0"/>
              <a:t> et </a:t>
            </a:r>
            <a:r>
              <a:rPr lang="en-US" dirty="0" err="1"/>
              <a:t>turpis</a:t>
            </a:r>
            <a:r>
              <a:rPr lang="en-US" dirty="0"/>
              <a:t>. </a:t>
            </a:r>
          </a:p>
        </p:txBody>
      </p:sp>
      <p:sp>
        <p:nvSpPr>
          <p:cNvPr id="5" name="Text Placeholder 4"/>
          <p:cNvSpPr>
            <a:spLocks noGrp="1"/>
          </p:cNvSpPr>
          <p:nvPr>
            <p:ph type="body" sz="quarter" idx="11" hasCustomPrompt="1"/>
          </p:nvPr>
        </p:nvSpPr>
        <p:spPr>
          <a:xfrm>
            <a:off x="267892" y="1079500"/>
            <a:ext cx="2989659" cy="342900"/>
          </a:xfrm>
        </p:spPr>
        <p:txBody>
          <a:bodyPr wrap="none" bIns="0">
            <a:noAutofit/>
          </a:bodyPr>
          <a:lstStyle>
            <a:lvl1pPr marL="0" indent="0">
              <a:spcBef>
                <a:spcPts val="216"/>
              </a:spcBef>
              <a:buNone/>
              <a:defRPr sz="900" b="1" i="0" cap="all" spc="150" baseline="0">
                <a:solidFill>
                  <a:schemeClr val="bg1"/>
                </a:solidFill>
              </a:defRPr>
            </a:lvl1pPr>
          </a:lstStyle>
          <a:p>
            <a:pPr lvl="0"/>
            <a:r>
              <a:rPr lang="en-US" dirty="0"/>
              <a:t>Highlight goes here</a:t>
            </a:r>
          </a:p>
        </p:txBody>
      </p:sp>
      <p:sp>
        <p:nvSpPr>
          <p:cNvPr id="6" name="Content Placeholder 5"/>
          <p:cNvSpPr>
            <a:spLocks noGrp="1"/>
          </p:cNvSpPr>
          <p:nvPr>
            <p:ph sz="quarter" idx="12" hasCustomPrompt="1"/>
          </p:nvPr>
        </p:nvSpPr>
        <p:spPr>
          <a:xfrm>
            <a:off x="3600450" y="1422400"/>
            <a:ext cx="2995018" cy="3054350"/>
          </a:xfrm>
        </p:spPr>
        <p:txBody>
          <a:bodyPr/>
          <a:lstStyle>
            <a:lvl1pPr>
              <a:defRPr>
                <a:solidFill>
                  <a:schemeClr val="bg1"/>
                </a:solidFill>
                <a:latin typeface="+mj-lt"/>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Etiam</a:t>
            </a:r>
            <a:r>
              <a:rPr lang="en-US" dirty="0"/>
              <a:t> lacinia, diam </a:t>
            </a:r>
            <a:r>
              <a:rPr lang="en-US" dirty="0" err="1"/>
              <a:t>eget</a:t>
            </a:r>
            <a:r>
              <a:rPr lang="en-US" dirty="0"/>
              <a:t> </a:t>
            </a:r>
            <a:r>
              <a:rPr lang="en-US" dirty="0" err="1"/>
              <a:t>lobortis</a:t>
            </a:r>
            <a:r>
              <a:rPr lang="en-US" dirty="0"/>
              <a:t> </a:t>
            </a:r>
            <a:r>
              <a:rPr lang="en-US" dirty="0" err="1"/>
              <a:t>aliquet</a:t>
            </a:r>
            <a:r>
              <a:rPr lang="en-US" dirty="0"/>
              <a:t>, lacus lorem </a:t>
            </a:r>
            <a:r>
              <a:rPr lang="en-US" dirty="0" err="1"/>
              <a:t>placerat</a:t>
            </a:r>
            <a:r>
              <a:rPr lang="en-US" dirty="0"/>
              <a:t> libero, </a:t>
            </a:r>
            <a:r>
              <a:rPr lang="en-US" dirty="0" err="1"/>
              <a:t>nec</a:t>
            </a:r>
            <a:r>
              <a:rPr lang="en-US" dirty="0"/>
              <a:t> </a:t>
            </a:r>
            <a:r>
              <a:rPr lang="en-US" dirty="0" err="1"/>
              <a:t>vulputate</a:t>
            </a:r>
            <a:r>
              <a:rPr lang="en-US" dirty="0"/>
              <a:t> </a:t>
            </a:r>
            <a:br>
              <a:rPr lang="en-US" dirty="0"/>
            </a:br>
            <a:r>
              <a:rPr lang="en-US" dirty="0" err="1"/>
              <a:t>est</a:t>
            </a:r>
            <a:r>
              <a:rPr lang="en-US" dirty="0"/>
              <a:t> </a:t>
            </a:r>
            <a:r>
              <a:rPr lang="en-US" dirty="0" err="1"/>
              <a:t>mauris</a:t>
            </a:r>
            <a:r>
              <a:rPr lang="en-US" dirty="0"/>
              <a:t> et </a:t>
            </a:r>
            <a:r>
              <a:rPr lang="en-US" dirty="0" err="1"/>
              <a:t>turpis</a:t>
            </a:r>
            <a:r>
              <a:rPr lang="en-US" dirty="0"/>
              <a:t>. </a:t>
            </a:r>
          </a:p>
        </p:txBody>
      </p:sp>
      <p:sp>
        <p:nvSpPr>
          <p:cNvPr id="7" name="Text Placeholder 4"/>
          <p:cNvSpPr>
            <a:spLocks noGrp="1"/>
          </p:cNvSpPr>
          <p:nvPr>
            <p:ph type="body" sz="quarter" idx="13" hasCustomPrompt="1"/>
          </p:nvPr>
        </p:nvSpPr>
        <p:spPr>
          <a:xfrm>
            <a:off x="3600449" y="1079500"/>
            <a:ext cx="2989661" cy="342900"/>
          </a:xfrm>
        </p:spPr>
        <p:txBody>
          <a:bodyPr wrap="none" bIns="0">
            <a:noAutofit/>
          </a:bodyPr>
          <a:lstStyle>
            <a:lvl1pPr marL="0" indent="0">
              <a:spcBef>
                <a:spcPts val="216"/>
              </a:spcBef>
              <a:buNone/>
              <a:defRPr sz="900" b="1" i="0" cap="all" spc="150" baseline="0">
                <a:solidFill>
                  <a:schemeClr val="bg1"/>
                </a:solidFill>
              </a:defRPr>
            </a:lvl1pPr>
          </a:lstStyle>
          <a:p>
            <a:pPr lvl="0"/>
            <a:r>
              <a:rPr lang="en-US" dirty="0"/>
              <a:t>OTHER Highlight goes here</a:t>
            </a:r>
          </a:p>
        </p:txBody>
      </p:sp>
      <p:cxnSp>
        <p:nvCxnSpPr>
          <p:cNvPr id="8" name="Straight Connector 7"/>
          <p:cNvCxnSpPr/>
          <p:nvPr userDrawn="1"/>
        </p:nvCxnSpPr>
        <p:spPr>
          <a:xfrm>
            <a:off x="220807" y="716437"/>
            <a:ext cx="6416387" cy="0"/>
          </a:xfrm>
          <a:prstGeom prst="line">
            <a:avLst/>
          </a:prstGeom>
          <a:ln w="19050" cmpd="sng">
            <a:solidFill>
              <a:schemeClr val="bg2">
                <a:lumMod val="20000"/>
                <a:lumOff val="8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864038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ree Content on Color Canvas">
    <p:bg>
      <p:bgPr>
        <a:solidFill>
          <a:srgbClr val="1281A6"/>
        </a:solidFill>
        <a:effectLst/>
      </p:bgPr>
    </p:bg>
    <p:spTree>
      <p:nvGrpSpPr>
        <p:cNvPr id="1" name=""/>
        <p:cNvGrpSpPr/>
        <p:nvPr/>
      </p:nvGrpSpPr>
      <p:grpSpPr>
        <a:xfrm>
          <a:off x="0" y="0"/>
          <a:ext cx="0" cy="0"/>
          <a:chOff x="0" y="0"/>
          <a:chExt cx="0" cy="0"/>
        </a:xfrm>
      </p:grpSpPr>
      <p:sp>
        <p:nvSpPr>
          <p:cNvPr id="15" name="Content Placeholder 14"/>
          <p:cNvSpPr>
            <a:spLocks noGrp="1"/>
          </p:cNvSpPr>
          <p:nvPr>
            <p:ph sz="quarter" idx="16" hasCustomPrompt="1"/>
          </p:nvPr>
        </p:nvSpPr>
        <p:spPr>
          <a:xfrm>
            <a:off x="845381" y="1238584"/>
            <a:ext cx="1728216" cy="2903538"/>
          </a:xfrm>
          <a:ln>
            <a:solidFill>
              <a:schemeClr val="bg1"/>
            </a:solidFill>
          </a:ln>
        </p:spPr>
        <p:txBody>
          <a:bodyPr vert="horz" lIns="182880" tIns="274320" rIns="182880" bIns="274320" rtlCol="0">
            <a:normAutofit/>
          </a:bodyPr>
          <a:lstStyle>
            <a:lvl1pPr>
              <a:defRPr lang="en-US" sz="750" dirty="0" smtClean="0">
                <a:solidFill>
                  <a:schemeClr val="bg1"/>
                </a:solidFill>
              </a:defRPr>
            </a:lvl1pPr>
            <a:lvl2pPr>
              <a:defRPr lang="en-US" sz="750" dirty="0" smtClean="0">
                <a:solidFill>
                  <a:schemeClr val="bg1"/>
                </a:solidFill>
              </a:defRPr>
            </a:lvl2pPr>
            <a:lvl3pPr>
              <a:defRPr lang="en-US" sz="750" dirty="0" smtClean="0">
                <a:solidFill>
                  <a:schemeClr val="bg1"/>
                </a:solidFill>
              </a:defRPr>
            </a:lvl3pPr>
            <a:lvl4pPr>
              <a:defRPr lang="en-US" sz="750" dirty="0" smtClean="0">
                <a:solidFill>
                  <a:schemeClr val="bg1"/>
                </a:solidFill>
              </a:defRPr>
            </a:lvl4pPr>
            <a:lvl5pPr>
              <a:defRPr lang="en-US" sz="750" dirty="0">
                <a:solidFill>
                  <a:schemeClr val="bg1"/>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Etiam</a:t>
            </a:r>
            <a:r>
              <a:rPr lang="en-US" dirty="0"/>
              <a:t> </a:t>
            </a:r>
            <a:r>
              <a:rPr lang="en-US" dirty="0" err="1"/>
              <a:t>lacinia</a:t>
            </a:r>
            <a:r>
              <a:rPr lang="en-US" dirty="0"/>
              <a:t>, </a:t>
            </a:r>
            <a:r>
              <a:rPr lang="en-US" dirty="0" err="1"/>
              <a:t>diam</a:t>
            </a:r>
            <a:r>
              <a:rPr lang="en-US" dirty="0"/>
              <a:t> </a:t>
            </a:r>
            <a:r>
              <a:rPr lang="en-US" dirty="0" err="1"/>
              <a:t>eget</a:t>
            </a:r>
            <a:r>
              <a:rPr lang="en-US" dirty="0"/>
              <a:t> </a:t>
            </a:r>
            <a:r>
              <a:rPr lang="en-US" dirty="0" err="1"/>
              <a:t>lobortis</a:t>
            </a:r>
            <a:r>
              <a:rPr lang="en-US" dirty="0"/>
              <a:t> </a:t>
            </a:r>
            <a:r>
              <a:rPr lang="en-US" dirty="0" err="1"/>
              <a:t>aliquet</a:t>
            </a:r>
            <a:r>
              <a:rPr lang="en-US" dirty="0"/>
              <a:t>, lacus lorem </a:t>
            </a:r>
            <a:r>
              <a:rPr lang="en-US" dirty="0" err="1"/>
              <a:t>placerat</a:t>
            </a:r>
            <a:r>
              <a:rPr lang="en-US" dirty="0"/>
              <a:t> libero, </a:t>
            </a:r>
            <a:r>
              <a:rPr lang="en-US" dirty="0" err="1"/>
              <a:t>nec</a:t>
            </a:r>
            <a:r>
              <a:rPr lang="en-US" dirty="0"/>
              <a:t> </a:t>
            </a:r>
            <a:r>
              <a:rPr lang="en-US" dirty="0" err="1"/>
              <a:t>vulputate</a:t>
            </a:r>
            <a:r>
              <a:rPr lang="en-US" dirty="0"/>
              <a:t> </a:t>
            </a:r>
          </a:p>
          <a:p>
            <a:pPr lvl="0"/>
            <a:r>
              <a:rPr lang="en-US" dirty="0" err="1"/>
              <a:t>est</a:t>
            </a:r>
            <a:r>
              <a:rPr lang="en-US" dirty="0"/>
              <a:t> </a:t>
            </a:r>
            <a:r>
              <a:rPr lang="en-US" dirty="0" err="1"/>
              <a:t>mauris</a:t>
            </a:r>
            <a:r>
              <a:rPr lang="en-US" dirty="0"/>
              <a:t> et </a:t>
            </a:r>
            <a:r>
              <a:rPr lang="en-US" dirty="0" err="1"/>
              <a:t>turpis</a:t>
            </a:r>
            <a:r>
              <a:rPr lang="en-US" dirty="0"/>
              <a:t>. </a:t>
            </a:r>
            <a:r>
              <a:rPr lang="en-US" dirty="0" err="1"/>
              <a:t>Suspendisse</a:t>
            </a:r>
            <a:r>
              <a:rPr lang="en-US" dirty="0"/>
              <a:t> </a:t>
            </a:r>
            <a:r>
              <a:rPr lang="en-US" dirty="0" err="1"/>
              <a:t>eleifend</a:t>
            </a:r>
            <a:r>
              <a:rPr lang="en-US" dirty="0"/>
              <a:t> </a:t>
            </a:r>
            <a:r>
              <a:rPr lang="en-US" dirty="0" err="1"/>
              <a:t>ornare</a:t>
            </a:r>
            <a:r>
              <a:rPr lang="en-US" dirty="0"/>
              <a:t> </a:t>
            </a:r>
            <a:r>
              <a:rPr lang="en-US" dirty="0" err="1"/>
              <a:t>diam</a:t>
            </a:r>
            <a:r>
              <a:rPr lang="en-US" dirty="0"/>
              <a:t> sit </a:t>
            </a:r>
            <a:r>
              <a:rPr lang="en-US" dirty="0" err="1"/>
              <a:t>amet</a:t>
            </a:r>
            <a:r>
              <a:rPr lang="en-US" dirty="0"/>
              <a:t> </a:t>
            </a:r>
            <a:r>
              <a:rPr lang="en-US" dirty="0" err="1"/>
              <a:t>facilisis</a:t>
            </a:r>
            <a:r>
              <a:rPr lang="en-US" dirty="0"/>
              <a:t>. Nunc lacus </a:t>
            </a:r>
            <a:r>
              <a:rPr lang="en-US" dirty="0" err="1"/>
              <a:t>mauris</a:t>
            </a:r>
            <a:r>
              <a:rPr lang="en-US" dirty="0"/>
              <a:t>, </a:t>
            </a:r>
            <a:r>
              <a:rPr lang="en-US" dirty="0" err="1"/>
              <a:t>sagittis</a:t>
            </a:r>
            <a:r>
              <a:rPr lang="en-US" dirty="0"/>
              <a:t> in </a:t>
            </a:r>
            <a:r>
              <a:rPr lang="en-US" dirty="0" err="1"/>
              <a:t>tortor</a:t>
            </a:r>
            <a:r>
              <a:rPr lang="en-US" dirty="0"/>
              <a:t> a, </a:t>
            </a:r>
            <a:r>
              <a:rPr lang="en-US" dirty="0" err="1"/>
              <a:t>scelerisque</a:t>
            </a:r>
            <a:r>
              <a:rPr lang="en-US" dirty="0"/>
              <a:t> </a:t>
            </a:r>
            <a:r>
              <a:rPr lang="en-US" dirty="0" err="1"/>
              <a:t>feugiat</a:t>
            </a:r>
            <a:r>
              <a:rPr lang="en-US" dirty="0"/>
              <a:t> </a:t>
            </a:r>
            <a:r>
              <a:rPr lang="en-US" dirty="0" err="1"/>
              <a:t>velit</a:t>
            </a:r>
            <a:r>
              <a:rPr lang="en-US" dirty="0"/>
              <a:t>. </a:t>
            </a:r>
          </a:p>
        </p:txBody>
      </p:sp>
      <p:sp>
        <p:nvSpPr>
          <p:cNvPr id="5" name="Title Placeholder 3"/>
          <p:cNvSpPr>
            <a:spLocks noGrp="1"/>
          </p:cNvSpPr>
          <p:nvPr>
            <p:ph type="body" sz="quarter" idx="11" hasCustomPrompt="1"/>
          </p:nvPr>
        </p:nvSpPr>
        <p:spPr>
          <a:xfrm>
            <a:off x="4301813" y="799672"/>
            <a:ext cx="1728216" cy="438912"/>
          </a:xfrm>
          <a:solidFill>
            <a:schemeClr val="bg1"/>
          </a:solidFill>
          <a:ln>
            <a:solidFill>
              <a:schemeClr val="bg1"/>
            </a:solidFill>
          </a:ln>
        </p:spPr>
        <p:txBody>
          <a:bodyPr wrap="none" lIns="91440" tIns="0" rIns="91440" bIns="0" anchor="ctr">
            <a:noAutofit/>
          </a:bodyPr>
          <a:lstStyle>
            <a:lvl1pPr marL="0" indent="0" algn="ctr">
              <a:buNone/>
              <a:defRPr sz="900" b="1" i="0" cap="all" spc="150" baseline="0"/>
            </a:lvl1pPr>
            <a:lvl2pPr marL="342900" indent="0">
              <a:buNone/>
              <a:defRPr b="1" i="0" cap="all" spc="150" baseline="0"/>
            </a:lvl2pPr>
            <a:lvl3pPr marL="685800" indent="0">
              <a:buNone/>
              <a:defRPr b="1" i="0" cap="all" spc="150" baseline="0"/>
            </a:lvl3pPr>
            <a:lvl4pPr marL="1028700" indent="0">
              <a:buNone/>
              <a:defRPr b="1" i="0" cap="all" spc="150" baseline="0"/>
            </a:lvl4pPr>
            <a:lvl5pPr marL="1371600" indent="0">
              <a:buFont typeface="Arial" panose="020B0604020202020204" pitchFamily="34" charset="0"/>
              <a:buNone/>
              <a:defRPr b="1" i="0" cap="all" spc="150" baseline="0"/>
            </a:lvl5pPr>
          </a:lstStyle>
          <a:p>
            <a:pPr lvl="0"/>
            <a:r>
              <a:rPr lang="en-US" dirty="0"/>
              <a:t>ADD TITILE HERE</a:t>
            </a:r>
          </a:p>
        </p:txBody>
      </p:sp>
      <p:sp>
        <p:nvSpPr>
          <p:cNvPr id="4" name="Title Placeholder 2"/>
          <p:cNvSpPr>
            <a:spLocks noGrp="1"/>
          </p:cNvSpPr>
          <p:nvPr>
            <p:ph type="body" sz="quarter" idx="10" hasCustomPrompt="1"/>
          </p:nvPr>
        </p:nvSpPr>
        <p:spPr>
          <a:xfrm>
            <a:off x="2573597" y="799672"/>
            <a:ext cx="1728216" cy="438912"/>
          </a:xfrm>
          <a:solidFill>
            <a:schemeClr val="bg1"/>
          </a:solidFill>
          <a:ln>
            <a:solidFill>
              <a:schemeClr val="bg1"/>
            </a:solidFill>
          </a:ln>
        </p:spPr>
        <p:txBody>
          <a:bodyPr wrap="none" lIns="91440" tIns="0" rIns="91440" bIns="0" anchor="ctr">
            <a:noAutofit/>
          </a:bodyPr>
          <a:lstStyle>
            <a:lvl1pPr marL="0" indent="0" algn="ctr">
              <a:buNone/>
              <a:defRPr sz="900" b="1" i="0" cap="all" spc="150" baseline="0"/>
            </a:lvl1pPr>
            <a:lvl2pPr marL="342900" indent="0">
              <a:buNone/>
              <a:defRPr b="1" i="0" cap="all" spc="150" baseline="0"/>
            </a:lvl2pPr>
            <a:lvl3pPr marL="685800" indent="0">
              <a:buNone/>
              <a:defRPr b="1" i="0" cap="all" spc="150" baseline="0"/>
            </a:lvl3pPr>
            <a:lvl4pPr marL="1028700" indent="0">
              <a:buNone/>
              <a:defRPr b="1" i="0" cap="all" spc="150" baseline="0"/>
            </a:lvl4pPr>
            <a:lvl5pPr marL="1371600" indent="0">
              <a:buFont typeface="Arial" panose="020B0604020202020204" pitchFamily="34" charset="0"/>
              <a:buNone/>
              <a:defRPr b="1" i="0" cap="all" spc="150" baseline="0"/>
            </a:lvl5pPr>
          </a:lstStyle>
          <a:p>
            <a:pPr lvl="0"/>
            <a:r>
              <a:rPr lang="en-US" dirty="0"/>
              <a:t>ADD TITILE HERE</a:t>
            </a:r>
          </a:p>
        </p:txBody>
      </p:sp>
      <p:sp>
        <p:nvSpPr>
          <p:cNvPr id="6" name="Title Placeholder 1"/>
          <p:cNvSpPr>
            <a:spLocks noGrp="1"/>
          </p:cNvSpPr>
          <p:nvPr>
            <p:ph type="body" sz="quarter" idx="12" hasCustomPrompt="1"/>
          </p:nvPr>
        </p:nvSpPr>
        <p:spPr>
          <a:xfrm>
            <a:off x="845381" y="799672"/>
            <a:ext cx="1728216" cy="438912"/>
          </a:xfrm>
          <a:solidFill>
            <a:schemeClr val="bg1"/>
          </a:solidFill>
          <a:ln>
            <a:solidFill>
              <a:schemeClr val="bg1"/>
            </a:solidFill>
          </a:ln>
        </p:spPr>
        <p:txBody>
          <a:bodyPr wrap="none" lIns="91440" tIns="0" rIns="91440" bIns="0" anchor="ctr">
            <a:noAutofit/>
          </a:bodyPr>
          <a:lstStyle>
            <a:lvl1pPr marL="0" indent="0" algn="ctr">
              <a:buNone/>
              <a:defRPr sz="900" b="1" i="0" cap="all" spc="150" baseline="0"/>
            </a:lvl1pPr>
            <a:lvl2pPr marL="342900" indent="0">
              <a:buNone/>
              <a:defRPr b="1" i="0" cap="all" spc="150" baseline="0"/>
            </a:lvl2pPr>
            <a:lvl3pPr marL="685800" indent="0">
              <a:buNone/>
              <a:defRPr b="1" i="0" cap="all" spc="150" baseline="0"/>
            </a:lvl3pPr>
            <a:lvl4pPr marL="1028700" indent="0">
              <a:buNone/>
              <a:defRPr b="1" i="0" cap="all" spc="150" baseline="0"/>
            </a:lvl4pPr>
            <a:lvl5pPr marL="1371600" indent="0">
              <a:buFont typeface="Arial" panose="020B0604020202020204" pitchFamily="34" charset="0"/>
              <a:buNone/>
              <a:defRPr b="1" i="0" cap="all" spc="150" baseline="0"/>
            </a:lvl5pPr>
          </a:lstStyle>
          <a:p>
            <a:pPr lvl="0"/>
            <a:r>
              <a:rPr lang="en-US" dirty="0"/>
              <a:t>ADD TITILE HERE</a:t>
            </a:r>
          </a:p>
        </p:txBody>
      </p:sp>
      <p:sp>
        <p:nvSpPr>
          <p:cNvPr id="16" name="Content Placeholder 14"/>
          <p:cNvSpPr>
            <a:spLocks noGrp="1"/>
          </p:cNvSpPr>
          <p:nvPr>
            <p:ph sz="quarter" idx="17" hasCustomPrompt="1"/>
          </p:nvPr>
        </p:nvSpPr>
        <p:spPr>
          <a:xfrm>
            <a:off x="4301813" y="1238584"/>
            <a:ext cx="1728216" cy="2903538"/>
          </a:xfrm>
          <a:ln>
            <a:solidFill>
              <a:schemeClr val="bg1"/>
            </a:solidFill>
          </a:ln>
        </p:spPr>
        <p:txBody>
          <a:bodyPr vert="horz" lIns="182880" tIns="274320" rIns="182880" bIns="274320" rtlCol="0">
            <a:normAutofit/>
          </a:bodyPr>
          <a:lstStyle>
            <a:lvl1pPr>
              <a:defRPr lang="en-US" sz="750" dirty="0" smtClean="0">
                <a:solidFill>
                  <a:schemeClr val="bg1"/>
                </a:solidFill>
              </a:defRPr>
            </a:lvl1pPr>
            <a:lvl2pPr>
              <a:defRPr lang="en-US" sz="750" dirty="0" smtClean="0">
                <a:solidFill>
                  <a:schemeClr val="bg1"/>
                </a:solidFill>
              </a:defRPr>
            </a:lvl2pPr>
            <a:lvl3pPr>
              <a:defRPr lang="en-US" sz="750" dirty="0" smtClean="0">
                <a:solidFill>
                  <a:schemeClr val="bg1"/>
                </a:solidFill>
              </a:defRPr>
            </a:lvl3pPr>
            <a:lvl4pPr>
              <a:defRPr lang="en-US" sz="750" dirty="0" smtClean="0">
                <a:solidFill>
                  <a:schemeClr val="bg1"/>
                </a:solidFill>
              </a:defRPr>
            </a:lvl4pPr>
            <a:lvl5pPr>
              <a:defRPr lang="en-US" sz="750" dirty="0">
                <a:solidFill>
                  <a:schemeClr val="bg1"/>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Etiam</a:t>
            </a:r>
            <a:r>
              <a:rPr lang="en-US" dirty="0"/>
              <a:t> </a:t>
            </a:r>
            <a:r>
              <a:rPr lang="en-US" dirty="0" err="1"/>
              <a:t>lacinia</a:t>
            </a:r>
            <a:r>
              <a:rPr lang="en-US" dirty="0"/>
              <a:t>, </a:t>
            </a:r>
            <a:r>
              <a:rPr lang="en-US" dirty="0" err="1"/>
              <a:t>diam</a:t>
            </a:r>
            <a:r>
              <a:rPr lang="en-US" dirty="0"/>
              <a:t> </a:t>
            </a:r>
            <a:r>
              <a:rPr lang="en-US" dirty="0" err="1"/>
              <a:t>eget</a:t>
            </a:r>
            <a:r>
              <a:rPr lang="en-US" dirty="0"/>
              <a:t> </a:t>
            </a:r>
            <a:r>
              <a:rPr lang="en-US" dirty="0" err="1"/>
              <a:t>lobortis</a:t>
            </a:r>
            <a:r>
              <a:rPr lang="en-US" dirty="0"/>
              <a:t> </a:t>
            </a:r>
            <a:r>
              <a:rPr lang="en-US" dirty="0" err="1"/>
              <a:t>aliquet</a:t>
            </a:r>
            <a:r>
              <a:rPr lang="en-US" dirty="0"/>
              <a:t>, lacus lorem </a:t>
            </a:r>
            <a:r>
              <a:rPr lang="en-US" dirty="0" err="1"/>
              <a:t>placerat</a:t>
            </a:r>
            <a:r>
              <a:rPr lang="en-US" dirty="0"/>
              <a:t> libero, </a:t>
            </a:r>
            <a:r>
              <a:rPr lang="en-US" dirty="0" err="1"/>
              <a:t>nec</a:t>
            </a:r>
            <a:r>
              <a:rPr lang="en-US" dirty="0"/>
              <a:t> </a:t>
            </a:r>
            <a:r>
              <a:rPr lang="en-US" dirty="0" err="1"/>
              <a:t>vulputate</a:t>
            </a:r>
            <a:r>
              <a:rPr lang="en-US" dirty="0"/>
              <a:t> </a:t>
            </a:r>
          </a:p>
          <a:p>
            <a:pPr lvl="0"/>
            <a:r>
              <a:rPr lang="en-US" dirty="0" err="1"/>
              <a:t>est</a:t>
            </a:r>
            <a:r>
              <a:rPr lang="en-US" dirty="0"/>
              <a:t> </a:t>
            </a:r>
            <a:r>
              <a:rPr lang="en-US" dirty="0" err="1"/>
              <a:t>mauris</a:t>
            </a:r>
            <a:r>
              <a:rPr lang="en-US" dirty="0"/>
              <a:t> et </a:t>
            </a:r>
            <a:r>
              <a:rPr lang="en-US" dirty="0" err="1"/>
              <a:t>turpis</a:t>
            </a:r>
            <a:r>
              <a:rPr lang="en-US" dirty="0"/>
              <a:t>. </a:t>
            </a:r>
            <a:r>
              <a:rPr lang="en-US" dirty="0" err="1"/>
              <a:t>Suspendisse</a:t>
            </a:r>
            <a:r>
              <a:rPr lang="en-US" dirty="0"/>
              <a:t> </a:t>
            </a:r>
            <a:r>
              <a:rPr lang="en-US" dirty="0" err="1"/>
              <a:t>eleifend</a:t>
            </a:r>
            <a:r>
              <a:rPr lang="en-US" dirty="0"/>
              <a:t> </a:t>
            </a:r>
            <a:r>
              <a:rPr lang="en-US" dirty="0" err="1"/>
              <a:t>ornare</a:t>
            </a:r>
            <a:r>
              <a:rPr lang="en-US" dirty="0"/>
              <a:t> </a:t>
            </a:r>
            <a:r>
              <a:rPr lang="en-US" dirty="0" err="1"/>
              <a:t>diam</a:t>
            </a:r>
            <a:r>
              <a:rPr lang="en-US" dirty="0"/>
              <a:t> sit </a:t>
            </a:r>
            <a:r>
              <a:rPr lang="en-US" dirty="0" err="1"/>
              <a:t>amet</a:t>
            </a:r>
            <a:r>
              <a:rPr lang="en-US" dirty="0"/>
              <a:t> </a:t>
            </a:r>
            <a:r>
              <a:rPr lang="en-US" dirty="0" err="1"/>
              <a:t>facilisis</a:t>
            </a:r>
            <a:r>
              <a:rPr lang="en-US" dirty="0"/>
              <a:t>. Nunc lacus </a:t>
            </a:r>
            <a:r>
              <a:rPr lang="en-US" dirty="0" err="1"/>
              <a:t>mauris</a:t>
            </a:r>
            <a:r>
              <a:rPr lang="en-US" dirty="0"/>
              <a:t>, </a:t>
            </a:r>
            <a:r>
              <a:rPr lang="en-US" dirty="0" err="1"/>
              <a:t>sagittis</a:t>
            </a:r>
            <a:r>
              <a:rPr lang="en-US" dirty="0"/>
              <a:t> in </a:t>
            </a:r>
            <a:r>
              <a:rPr lang="en-US" dirty="0" err="1"/>
              <a:t>tortor</a:t>
            </a:r>
            <a:r>
              <a:rPr lang="en-US" dirty="0"/>
              <a:t> a, </a:t>
            </a:r>
            <a:r>
              <a:rPr lang="en-US" dirty="0" err="1"/>
              <a:t>scelerisque</a:t>
            </a:r>
            <a:r>
              <a:rPr lang="en-US" dirty="0"/>
              <a:t> </a:t>
            </a:r>
            <a:r>
              <a:rPr lang="en-US" dirty="0" err="1"/>
              <a:t>feugiat</a:t>
            </a:r>
            <a:r>
              <a:rPr lang="en-US" dirty="0"/>
              <a:t> </a:t>
            </a:r>
            <a:r>
              <a:rPr lang="en-US" dirty="0" err="1"/>
              <a:t>velit</a:t>
            </a:r>
            <a:r>
              <a:rPr lang="en-US" dirty="0"/>
              <a:t>. </a:t>
            </a:r>
          </a:p>
        </p:txBody>
      </p:sp>
      <p:sp>
        <p:nvSpPr>
          <p:cNvPr id="17" name="Content Placeholder 14"/>
          <p:cNvSpPr>
            <a:spLocks noGrp="1"/>
          </p:cNvSpPr>
          <p:nvPr>
            <p:ph sz="quarter" idx="18" hasCustomPrompt="1"/>
          </p:nvPr>
        </p:nvSpPr>
        <p:spPr>
          <a:xfrm>
            <a:off x="2573597" y="1238584"/>
            <a:ext cx="1728216" cy="2903538"/>
          </a:xfrm>
          <a:ln>
            <a:solidFill>
              <a:schemeClr val="bg1"/>
            </a:solidFill>
          </a:ln>
        </p:spPr>
        <p:txBody>
          <a:bodyPr vert="horz" lIns="182880" tIns="274320" rIns="182880" bIns="274320" rtlCol="0">
            <a:normAutofit/>
          </a:bodyPr>
          <a:lstStyle>
            <a:lvl1pPr>
              <a:defRPr lang="en-US" sz="750" dirty="0" smtClean="0">
                <a:solidFill>
                  <a:schemeClr val="bg1"/>
                </a:solidFill>
              </a:defRPr>
            </a:lvl1pPr>
            <a:lvl2pPr>
              <a:defRPr lang="en-US" sz="750" dirty="0" smtClean="0">
                <a:solidFill>
                  <a:schemeClr val="bg1"/>
                </a:solidFill>
              </a:defRPr>
            </a:lvl2pPr>
            <a:lvl3pPr>
              <a:defRPr lang="en-US" sz="750" dirty="0" smtClean="0">
                <a:solidFill>
                  <a:schemeClr val="bg1"/>
                </a:solidFill>
              </a:defRPr>
            </a:lvl3pPr>
            <a:lvl4pPr>
              <a:defRPr lang="en-US" sz="750" dirty="0" smtClean="0">
                <a:solidFill>
                  <a:schemeClr val="bg1"/>
                </a:solidFill>
              </a:defRPr>
            </a:lvl4pPr>
            <a:lvl5pPr>
              <a:defRPr lang="en-US" sz="750" dirty="0">
                <a:solidFill>
                  <a:schemeClr val="bg1"/>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Etiam</a:t>
            </a:r>
            <a:r>
              <a:rPr lang="en-US" dirty="0"/>
              <a:t> </a:t>
            </a:r>
            <a:r>
              <a:rPr lang="en-US" dirty="0" err="1"/>
              <a:t>lacinia</a:t>
            </a:r>
            <a:r>
              <a:rPr lang="en-US" dirty="0"/>
              <a:t>, </a:t>
            </a:r>
            <a:r>
              <a:rPr lang="en-US" dirty="0" err="1"/>
              <a:t>diam</a:t>
            </a:r>
            <a:r>
              <a:rPr lang="en-US" dirty="0"/>
              <a:t> </a:t>
            </a:r>
            <a:r>
              <a:rPr lang="en-US" dirty="0" err="1"/>
              <a:t>eget</a:t>
            </a:r>
            <a:r>
              <a:rPr lang="en-US" dirty="0"/>
              <a:t> </a:t>
            </a:r>
            <a:r>
              <a:rPr lang="en-US" dirty="0" err="1"/>
              <a:t>lobortis</a:t>
            </a:r>
            <a:r>
              <a:rPr lang="en-US" dirty="0"/>
              <a:t> </a:t>
            </a:r>
            <a:r>
              <a:rPr lang="en-US" dirty="0" err="1"/>
              <a:t>aliquet</a:t>
            </a:r>
            <a:r>
              <a:rPr lang="en-US" dirty="0"/>
              <a:t>, lacus lorem </a:t>
            </a:r>
            <a:r>
              <a:rPr lang="en-US" dirty="0" err="1"/>
              <a:t>placerat</a:t>
            </a:r>
            <a:r>
              <a:rPr lang="en-US" dirty="0"/>
              <a:t> libero, </a:t>
            </a:r>
            <a:r>
              <a:rPr lang="en-US" dirty="0" err="1"/>
              <a:t>nec</a:t>
            </a:r>
            <a:r>
              <a:rPr lang="en-US" dirty="0"/>
              <a:t> </a:t>
            </a:r>
            <a:r>
              <a:rPr lang="en-US" dirty="0" err="1"/>
              <a:t>vulputate</a:t>
            </a:r>
            <a:r>
              <a:rPr lang="en-US" dirty="0"/>
              <a:t> </a:t>
            </a:r>
          </a:p>
          <a:p>
            <a:pPr lvl="0"/>
            <a:r>
              <a:rPr lang="en-US" dirty="0" err="1"/>
              <a:t>est</a:t>
            </a:r>
            <a:r>
              <a:rPr lang="en-US" dirty="0"/>
              <a:t> </a:t>
            </a:r>
            <a:r>
              <a:rPr lang="en-US" dirty="0" err="1"/>
              <a:t>mauris</a:t>
            </a:r>
            <a:r>
              <a:rPr lang="en-US" dirty="0"/>
              <a:t> et </a:t>
            </a:r>
            <a:r>
              <a:rPr lang="en-US" dirty="0" err="1"/>
              <a:t>turpis</a:t>
            </a:r>
            <a:r>
              <a:rPr lang="en-US" dirty="0"/>
              <a:t>. </a:t>
            </a:r>
            <a:r>
              <a:rPr lang="en-US" dirty="0" err="1"/>
              <a:t>Suspendisse</a:t>
            </a:r>
            <a:r>
              <a:rPr lang="en-US" dirty="0"/>
              <a:t> </a:t>
            </a:r>
            <a:r>
              <a:rPr lang="en-US" dirty="0" err="1"/>
              <a:t>eleifend</a:t>
            </a:r>
            <a:r>
              <a:rPr lang="en-US" dirty="0"/>
              <a:t> </a:t>
            </a:r>
            <a:r>
              <a:rPr lang="en-US" dirty="0" err="1"/>
              <a:t>ornare</a:t>
            </a:r>
            <a:r>
              <a:rPr lang="en-US" dirty="0"/>
              <a:t> </a:t>
            </a:r>
            <a:r>
              <a:rPr lang="en-US" dirty="0" err="1"/>
              <a:t>diam</a:t>
            </a:r>
            <a:r>
              <a:rPr lang="en-US" dirty="0"/>
              <a:t> sit </a:t>
            </a:r>
            <a:r>
              <a:rPr lang="en-US" dirty="0" err="1"/>
              <a:t>amet</a:t>
            </a:r>
            <a:r>
              <a:rPr lang="en-US" dirty="0"/>
              <a:t> </a:t>
            </a:r>
            <a:r>
              <a:rPr lang="en-US" dirty="0" err="1"/>
              <a:t>facilisis</a:t>
            </a:r>
            <a:r>
              <a:rPr lang="en-US" dirty="0"/>
              <a:t>. Nunc lacus </a:t>
            </a:r>
            <a:r>
              <a:rPr lang="en-US" dirty="0" err="1"/>
              <a:t>mauris</a:t>
            </a:r>
            <a:r>
              <a:rPr lang="en-US" dirty="0"/>
              <a:t>, </a:t>
            </a:r>
            <a:r>
              <a:rPr lang="en-US" dirty="0" err="1"/>
              <a:t>sagittis</a:t>
            </a:r>
            <a:r>
              <a:rPr lang="en-US" dirty="0"/>
              <a:t> in </a:t>
            </a:r>
            <a:r>
              <a:rPr lang="en-US" dirty="0" err="1"/>
              <a:t>tortor</a:t>
            </a:r>
            <a:r>
              <a:rPr lang="en-US" dirty="0"/>
              <a:t> a, </a:t>
            </a:r>
            <a:r>
              <a:rPr lang="en-US" dirty="0" err="1"/>
              <a:t>scelerisque</a:t>
            </a:r>
            <a:r>
              <a:rPr lang="en-US" dirty="0"/>
              <a:t> </a:t>
            </a:r>
            <a:r>
              <a:rPr lang="en-US" dirty="0" err="1"/>
              <a:t>feugiat</a:t>
            </a:r>
            <a:r>
              <a:rPr lang="en-US" dirty="0"/>
              <a:t> </a:t>
            </a:r>
            <a:r>
              <a:rPr lang="en-US" dirty="0" err="1"/>
              <a:t>velit</a:t>
            </a:r>
            <a:r>
              <a:rPr lang="en-US" dirty="0"/>
              <a:t>. </a:t>
            </a:r>
          </a:p>
        </p:txBody>
      </p:sp>
    </p:spTree>
    <p:extLst>
      <p:ext uri="{BB962C8B-B14F-4D97-AF65-F5344CB8AC3E}">
        <p14:creationId xmlns:p14="http://schemas.microsoft.com/office/powerpoint/2010/main" val="31773717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 EPAM Blue">
    <p:bg>
      <p:bgPr>
        <a:solidFill>
          <a:srgbClr val="1281A6"/>
        </a:solidFill>
        <a:effectLst/>
      </p:bgPr>
    </p:bg>
    <p:spTree>
      <p:nvGrpSpPr>
        <p:cNvPr id="1" name=""/>
        <p:cNvGrpSpPr/>
        <p:nvPr/>
      </p:nvGrpSpPr>
      <p:grpSpPr>
        <a:xfrm>
          <a:off x="0" y="0"/>
          <a:ext cx="0" cy="0"/>
          <a:chOff x="0" y="0"/>
          <a:chExt cx="0" cy="0"/>
        </a:xfrm>
      </p:grpSpPr>
      <p:sp>
        <p:nvSpPr>
          <p:cNvPr id="9" name="Text Placeholder 8"/>
          <p:cNvSpPr>
            <a:spLocks noGrp="1"/>
          </p:cNvSpPr>
          <p:nvPr>
            <p:ph type="body" sz="quarter" idx="10" hasCustomPrompt="1"/>
          </p:nvPr>
        </p:nvSpPr>
        <p:spPr>
          <a:xfrm>
            <a:off x="1335715" y="2098360"/>
            <a:ext cx="4186570" cy="587388"/>
          </a:xfrm>
          <a:prstGeom prst="rect">
            <a:avLst/>
          </a:prstGeom>
        </p:spPr>
        <p:txBody>
          <a:bodyPr anchor="ctr"/>
          <a:lstStyle>
            <a:lvl1pPr marL="0" indent="0" algn="ctr">
              <a:lnSpc>
                <a:spcPts val="1800"/>
              </a:lnSpc>
              <a:buNone/>
              <a:defRPr sz="1200">
                <a:solidFill>
                  <a:schemeClr val="bg1"/>
                </a:solidFill>
                <a:latin typeface="+mj-lt"/>
              </a:defRPr>
            </a:lvl1pPr>
            <a:lvl2pPr marL="342900" indent="0">
              <a:buNone/>
              <a:defRPr sz="1200">
                <a:latin typeface="+mj-lt"/>
              </a:defRPr>
            </a:lvl2pPr>
            <a:lvl3pPr marL="685800" indent="0">
              <a:buNone/>
              <a:defRPr sz="1200">
                <a:latin typeface="+mj-lt"/>
              </a:defRPr>
            </a:lvl3pPr>
            <a:lvl4pPr marL="1028700" indent="0">
              <a:buNone/>
              <a:defRPr sz="1200">
                <a:latin typeface="+mj-lt"/>
              </a:defRPr>
            </a:lvl4pPr>
            <a:lvl5pPr marL="1371600" indent="0">
              <a:buNone/>
              <a:defRPr sz="1200">
                <a:latin typeface="+mj-lt"/>
              </a:defRPr>
            </a:lvl5pPr>
          </a:lstStyle>
          <a:p>
            <a:pPr algn="ctr">
              <a:lnSpc>
                <a:spcPts val="2400"/>
              </a:lnSpc>
            </a:pPr>
            <a:r>
              <a:rPr lang="en-US" sz="1200" baseline="0" dirty="0">
                <a:solidFill>
                  <a:schemeClr val="bg1"/>
                </a:solidFill>
                <a:latin typeface="+mj-lt"/>
              </a:rPr>
              <a:t>Please add call out or quote here</a:t>
            </a:r>
            <a:br>
              <a:rPr lang="en-US" sz="1200" baseline="0" dirty="0">
                <a:solidFill>
                  <a:schemeClr val="bg1"/>
                </a:solidFill>
                <a:latin typeface="+mj-lt"/>
              </a:rPr>
            </a:br>
            <a:r>
              <a:rPr lang="en-US" sz="1200" baseline="0" dirty="0">
                <a:solidFill>
                  <a:schemeClr val="bg1"/>
                </a:solidFill>
                <a:latin typeface="+mj-lt"/>
              </a:rPr>
              <a:t>sit </a:t>
            </a:r>
            <a:r>
              <a:rPr lang="en-US" sz="1200" baseline="0" dirty="0" err="1">
                <a:solidFill>
                  <a:schemeClr val="bg1"/>
                </a:solidFill>
                <a:latin typeface="+mj-lt"/>
              </a:rPr>
              <a:t>amet</a:t>
            </a:r>
            <a:r>
              <a:rPr lang="en-US" sz="1200" baseline="0" dirty="0">
                <a:solidFill>
                  <a:schemeClr val="bg1"/>
                </a:solidFill>
                <a:latin typeface="+mj-lt"/>
              </a:rPr>
              <a:t>, </a:t>
            </a:r>
            <a:r>
              <a:rPr lang="en-US" sz="1200" baseline="0" dirty="0" err="1">
                <a:solidFill>
                  <a:schemeClr val="bg1"/>
                </a:solidFill>
                <a:latin typeface="+mj-lt"/>
              </a:rPr>
              <a:t>consectetur</a:t>
            </a:r>
            <a:r>
              <a:rPr lang="en-US" sz="1200" baseline="0" dirty="0">
                <a:solidFill>
                  <a:schemeClr val="bg1"/>
                </a:solidFill>
                <a:latin typeface="+mj-lt"/>
              </a:rPr>
              <a:t> </a:t>
            </a:r>
            <a:r>
              <a:rPr lang="en-US" sz="1200" baseline="0" dirty="0" err="1">
                <a:solidFill>
                  <a:schemeClr val="bg1"/>
                </a:solidFill>
                <a:latin typeface="+mj-lt"/>
              </a:rPr>
              <a:t>adipiscing</a:t>
            </a:r>
            <a:r>
              <a:rPr lang="en-US" sz="1200" baseline="0" dirty="0">
                <a:solidFill>
                  <a:schemeClr val="bg1"/>
                </a:solidFill>
                <a:latin typeface="+mj-lt"/>
              </a:rPr>
              <a:t> </a:t>
            </a:r>
            <a:r>
              <a:rPr lang="en-US" sz="1200" baseline="0" dirty="0" err="1">
                <a:solidFill>
                  <a:schemeClr val="bg1"/>
                </a:solidFill>
                <a:latin typeface="+mj-lt"/>
              </a:rPr>
              <a:t>elit</a:t>
            </a:r>
            <a:r>
              <a:rPr lang="en-US" sz="1200" baseline="0" dirty="0">
                <a:solidFill>
                  <a:schemeClr val="bg1"/>
                </a:solidFill>
                <a:latin typeface="+mj-lt"/>
              </a:rPr>
              <a:t>. </a:t>
            </a:r>
            <a:r>
              <a:rPr lang="en-US" sz="1200" baseline="0" dirty="0" err="1">
                <a:solidFill>
                  <a:schemeClr val="bg1"/>
                </a:solidFill>
                <a:latin typeface="+mj-lt"/>
              </a:rPr>
              <a:t>Sed</a:t>
            </a:r>
            <a:r>
              <a:rPr lang="en-US" sz="1200" baseline="0" dirty="0">
                <a:solidFill>
                  <a:schemeClr val="bg1"/>
                </a:solidFill>
                <a:latin typeface="+mj-lt"/>
              </a:rPr>
              <a:t> </a:t>
            </a:r>
            <a:r>
              <a:rPr lang="en-US" sz="1200" baseline="0" dirty="0" err="1">
                <a:solidFill>
                  <a:schemeClr val="bg1"/>
                </a:solidFill>
                <a:latin typeface="+mj-lt"/>
              </a:rPr>
              <a:t>nec</a:t>
            </a:r>
            <a:r>
              <a:rPr lang="en-US" sz="1200" baseline="0" dirty="0">
                <a:solidFill>
                  <a:schemeClr val="bg1"/>
                </a:solidFill>
                <a:latin typeface="+mj-lt"/>
              </a:rPr>
              <a:t> </a:t>
            </a:r>
            <a:r>
              <a:rPr lang="en-US" sz="1200" baseline="0" dirty="0" err="1">
                <a:solidFill>
                  <a:schemeClr val="bg1"/>
                </a:solidFill>
                <a:latin typeface="+mj-lt"/>
              </a:rPr>
              <a:t>sem</a:t>
            </a:r>
            <a:r>
              <a:rPr lang="en-US" sz="1200" baseline="0" dirty="0">
                <a:solidFill>
                  <a:schemeClr val="bg1"/>
                </a:solidFill>
                <a:latin typeface="+mj-lt"/>
              </a:rPr>
              <a:t> gravida, </a:t>
            </a:r>
            <a:r>
              <a:rPr lang="en-US" sz="1200" baseline="0" dirty="0" err="1">
                <a:solidFill>
                  <a:schemeClr val="bg1"/>
                </a:solidFill>
                <a:latin typeface="+mj-lt"/>
              </a:rPr>
              <a:t>dapibus</a:t>
            </a:r>
            <a:r>
              <a:rPr lang="en-US" sz="1200" baseline="0" dirty="0">
                <a:solidFill>
                  <a:schemeClr val="bg1"/>
                </a:solidFill>
                <a:latin typeface="+mj-lt"/>
              </a:rPr>
              <a:t> </a:t>
            </a:r>
            <a:r>
              <a:rPr lang="en-US" sz="1200" baseline="0" dirty="0" err="1">
                <a:solidFill>
                  <a:schemeClr val="bg1"/>
                </a:solidFill>
                <a:latin typeface="+mj-lt"/>
              </a:rPr>
              <a:t>turpis</a:t>
            </a:r>
            <a:r>
              <a:rPr lang="en-US" sz="1200" baseline="0" dirty="0">
                <a:solidFill>
                  <a:schemeClr val="bg1"/>
                </a:solidFill>
                <a:latin typeface="+mj-lt"/>
              </a:rPr>
              <a:t> </a:t>
            </a:r>
            <a:r>
              <a:rPr lang="en-US" sz="1200" baseline="0" dirty="0" err="1">
                <a:solidFill>
                  <a:schemeClr val="bg1"/>
                </a:solidFill>
                <a:latin typeface="+mj-lt"/>
              </a:rPr>
              <a:t>porttitor</a:t>
            </a:r>
            <a:r>
              <a:rPr lang="en-US" sz="1200" baseline="0" dirty="0">
                <a:solidFill>
                  <a:schemeClr val="bg1"/>
                </a:solidFill>
                <a:latin typeface="+mj-lt"/>
              </a:rPr>
              <a:t>, </a:t>
            </a:r>
            <a:r>
              <a:rPr lang="en-US" sz="1200" baseline="0" dirty="0" err="1">
                <a:solidFill>
                  <a:schemeClr val="bg1"/>
                </a:solidFill>
                <a:latin typeface="+mj-lt"/>
              </a:rPr>
              <a:t>tincidunt</a:t>
            </a:r>
            <a:r>
              <a:rPr lang="en-US" sz="1200" baseline="0" dirty="0">
                <a:solidFill>
                  <a:schemeClr val="bg1"/>
                </a:solidFill>
                <a:latin typeface="+mj-lt"/>
              </a:rPr>
              <a:t> </a:t>
            </a:r>
            <a:r>
              <a:rPr lang="en-US" sz="1200" baseline="0" dirty="0" err="1">
                <a:solidFill>
                  <a:schemeClr val="bg1"/>
                </a:solidFill>
                <a:latin typeface="+mj-lt"/>
              </a:rPr>
              <a:t>nibh</a:t>
            </a:r>
            <a:r>
              <a:rPr lang="en-US" sz="1200" baseline="0" dirty="0">
                <a:solidFill>
                  <a:schemeClr val="bg1"/>
                </a:solidFill>
                <a:latin typeface="+mj-lt"/>
              </a:rPr>
              <a:t>. </a:t>
            </a:r>
            <a:r>
              <a:rPr lang="en-US" sz="1200" baseline="0" dirty="0" err="1">
                <a:solidFill>
                  <a:schemeClr val="bg1"/>
                </a:solidFill>
                <a:latin typeface="+mj-lt"/>
              </a:rPr>
              <a:t>Orci</a:t>
            </a:r>
            <a:r>
              <a:rPr lang="en-US" sz="1200" baseline="0" dirty="0">
                <a:solidFill>
                  <a:schemeClr val="bg1"/>
                </a:solidFill>
                <a:latin typeface="+mj-lt"/>
              </a:rPr>
              <a:t> </a:t>
            </a:r>
            <a:r>
              <a:rPr lang="en-US" sz="1200" baseline="0" dirty="0" err="1">
                <a:solidFill>
                  <a:schemeClr val="bg1"/>
                </a:solidFill>
                <a:latin typeface="+mj-lt"/>
              </a:rPr>
              <a:t>varius</a:t>
            </a:r>
            <a:r>
              <a:rPr lang="en-US" sz="1200" baseline="0" dirty="0">
                <a:solidFill>
                  <a:schemeClr val="bg1"/>
                </a:solidFill>
                <a:latin typeface="+mj-lt"/>
              </a:rPr>
              <a:t> </a:t>
            </a:r>
            <a:r>
              <a:rPr lang="en-US" sz="1200" baseline="0" dirty="0" err="1">
                <a:solidFill>
                  <a:schemeClr val="bg1"/>
                </a:solidFill>
                <a:latin typeface="+mj-lt"/>
              </a:rPr>
              <a:t>natoque</a:t>
            </a:r>
            <a:r>
              <a:rPr lang="en-US" sz="1200" baseline="0" dirty="0">
                <a:solidFill>
                  <a:schemeClr val="bg1"/>
                </a:solidFill>
                <a:latin typeface="+mj-lt"/>
              </a:rPr>
              <a:t> </a:t>
            </a:r>
            <a:r>
              <a:rPr lang="en-US" sz="1200" baseline="0" dirty="0" err="1">
                <a:solidFill>
                  <a:schemeClr val="bg1"/>
                </a:solidFill>
                <a:latin typeface="+mj-lt"/>
              </a:rPr>
              <a:t>penatibus</a:t>
            </a:r>
            <a:r>
              <a:rPr lang="en-US" sz="1200" baseline="0" dirty="0">
                <a:solidFill>
                  <a:schemeClr val="bg1"/>
                </a:solidFill>
                <a:latin typeface="+mj-lt"/>
              </a:rPr>
              <a:t> et </a:t>
            </a:r>
            <a:r>
              <a:rPr lang="en-US" sz="1200" baseline="0" dirty="0" err="1">
                <a:solidFill>
                  <a:schemeClr val="bg1"/>
                </a:solidFill>
                <a:latin typeface="+mj-lt"/>
              </a:rPr>
              <a:t>magnis</a:t>
            </a:r>
            <a:r>
              <a:rPr lang="en-US" sz="1200" baseline="0" dirty="0">
                <a:solidFill>
                  <a:schemeClr val="bg1"/>
                </a:solidFill>
                <a:latin typeface="+mj-lt"/>
              </a:rPr>
              <a:t> dis parturient </a:t>
            </a:r>
            <a:r>
              <a:rPr lang="en-US" sz="1200" baseline="0" dirty="0" err="1">
                <a:solidFill>
                  <a:schemeClr val="bg1"/>
                </a:solidFill>
                <a:latin typeface="+mj-lt"/>
              </a:rPr>
              <a:t>montes</a:t>
            </a:r>
            <a:r>
              <a:rPr lang="en-US" sz="1200" baseline="0" dirty="0">
                <a:solidFill>
                  <a:schemeClr val="bg1"/>
                </a:solidFill>
                <a:latin typeface="+mj-lt"/>
              </a:rPr>
              <a:t>, </a:t>
            </a:r>
            <a:r>
              <a:rPr lang="en-US" sz="1200" baseline="0" dirty="0" err="1">
                <a:solidFill>
                  <a:schemeClr val="bg1"/>
                </a:solidFill>
                <a:latin typeface="+mj-lt"/>
              </a:rPr>
              <a:t>nascetur</a:t>
            </a:r>
            <a:r>
              <a:rPr lang="en-US" sz="1200" baseline="0" dirty="0">
                <a:solidFill>
                  <a:schemeClr val="bg1"/>
                </a:solidFill>
                <a:latin typeface="+mj-lt"/>
              </a:rPr>
              <a:t> </a:t>
            </a:r>
            <a:r>
              <a:rPr lang="en-US" sz="1200" baseline="0" dirty="0" err="1">
                <a:solidFill>
                  <a:schemeClr val="bg1"/>
                </a:solidFill>
                <a:latin typeface="+mj-lt"/>
              </a:rPr>
              <a:t>ridiculus</a:t>
            </a:r>
            <a:r>
              <a:rPr lang="en-US" sz="1200" baseline="0" dirty="0">
                <a:solidFill>
                  <a:schemeClr val="bg1"/>
                </a:solidFill>
                <a:latin typeface="+mj-lt"/>
              </a:rPr>
              <a:t> mus. Nam </a:t>
            </a:r>
            <a:r>
              <a:rPr lang="en-US" sz="1200" baseline="0" dirty="0" err="1">
                <a:solidFill>
                  <a:schemeClr val="bg1"/>
                </a:solidFill>
                <a:latin typeface="+mj-lt"/>
              </a:rPr>
              <a:t>eget</a:t>
            </a:r>
            <a:r>
              <a:rPr lang="en-US" sz="1200" baseline="0" dirty="0">
                <a:solidFill>
                  <a:schemeClr val="bg1"/>
                </a:solidFill>
                <a:latin typeface="+mj-lt"/>
              </a:rPr>
              <a:t> </a:t>
            </a:r>
            <a:r>
              <a:rPr lang="en-US" sz="1200" baseline="0" dirty="0" err="1">
                <a:solidFill>
                  <a:schemeClr val="bg1"/>
                </a:solidFill>
                <a:latin typeface="+mj-lt"/>
              </a:rPr>
              <a:t>enim</a:t>
            </a:r>
            <a:r>
              <a:rPr lang="en-US" sz="1200" baseline="0" dirty="0">
                <a:solidFill>
                  <a:schemeClr val="bg1"/>
                </a:solidFill>
                <a:latin typeface="+mj-lt"/>
              </a:rPr>
              <a:t> </a:t>
            </a:r>
            <a:r>
              <a:rPr lang="en-US" sz="1200" baseline="0" dirty="0" err="1">
                <a:solidFill>
                  <a:schemeClr val="bg1"/>
                </a:solidFill>
                <a:latin typeface="+mj-lt"/>
              </a:rPr>
              <a:t>mauris</a:t>
            </a:r>
            <a:r>
              <a:rPr lang="en-US" sz="1200" baseline="0" dirty="0">
                <a:solidFill>
                  <a:schemeClr val="bg1"/>
                </a:solidFill>
                <a:latin typeface="+mj-lt"/>
              </a:rPr>
              <a:t>. </a:t>
            </a:r>
            <a:r>
              <a:rPr lang="en-US" sz="1200" baseline="0" dirty="0" err="1">
                <a:solidFill>
                  <a:schemeClr val="bg1"/>
                </a:solidFill>
                <a:latin typeface="+mj-lt"/>
              </a:rPr>
              <a:t>Vivamus</a:t>
            </a:r>
            <a:r>
              <a:rPr lang="en-US" sz="1200" baseline="0" dirty="0">
                <a:solidFill>
                  <a:schemeClr val="bg1"/>
                </a:solidFill>
                <a:latin typeface="+mj-lt"/>
              </a:rPr>
              <a:t> sit </a:t>
            </a:r>
            <a:r>
              <a:rPr lang="en-US" sz="1200" baseline="0" dirty="0" err="1">
                <a:solidFill>
                  <a:schemeClr val="bg1"/>
                </a:solidFill>
                <a:latin typeface="+mj-lt"/>
              </a:rPr>
              <a:t>amet</a:t>
            </a:r>
            <a:r>
              <a:rPr lang="en-US" sz="1200" baseline="0" dirty="0">
                <a:solidFill>
                  <a:schemeClr val="bg1"/>
                </a:solidFill>
                <a:latin typeface="+mj-lt"/>
              </a:rPr>
              <a:t> </a:t>
            </a:r>
            <a:r>
              <a:rPr lang="en-US" sz="1200" baseline="0" dirty="0" err="1">
                <a:solidFill>
                  <a:schemeClr val="bg1"/>
                </a:solidFill>
                <a:latin typeface="+mj-lt"/>
              </a:rPr>
              <a:t>congue</a:t>
            </a:r>
            <a:r>
              <a:rPr lang="en-US" sz="1200" baseline="0" dirty="0">
                <a:solidFill>
                  <a:schemeClr val="bg1"/>
                </a:solidFill>
                <a:latin typeface="+mj-lt"/>
              </a:rPr>
              <a:t> </a:t>
            </a:r>
            <a:r>
              <a:rPr lang="en-US" sz="1200" baseline="0" dirty="0" err="1">
                <a:solidFill>
                  <a:schemeClr val="bg1"/>
                </a:solidFill>
                <a:latin typeface="+mj-lt"/>
              </a:rPr>
              <a:t>nunc</a:t>
            </a:r>
            <a:r>
              <a:rPr lang="en-US" sz="1200" baseline="0" dirty="0">
                <a:solidFill>
                  <a:schemeClr val="bg1"/>
                </a:solidFill>
                <a:latin typeface="+mj-lt"/>
              </a:rPr>
              <a:t>. </a:t>
            </a:r>
            <a:r>
              <a:rPr lang="en-US" sz="1200" baseline="0" dirty="0" err="1">
                <a:solidFill>
                  <a:schemeClr val="bg1"/>
                </a:solidFill>
                <a:latin typeface="+mj-lt"/>
              </a:rPr>
              <a:t>Duis</a:t>
            </a:r>
            <a:r>
              <a:rPr lang="en-US" sz="1200" baseline="0" dirty="0">
                <a:solidFill>
                  <a:schemeClr val="bg1"/>
                </a:solidFill>
                <a:latin typeface="+mj-lt"/>
              </a:rPr>
              <a:t> </a:t>
            </a:r>
            <a:r>
              <a:rPr lang="en-US" sz="1200" baseline="0" dirty="0" err="1">
                <a:solidFill>
                  <a:schemeClr val="bg1"/>
                </a:solidFill>
                <a:latin typeface="+mj-lt"/>
              </a:rPr>
              <a:t>pellentesque</a:t>
            </a:r>
            <a:r>
              <a:rPr lang="en-US" sz="1200" baseline="0" dirty="0">
                <a:solidFill>
                  <a:schemeClr val="bg1"/>
                </a:solidFill>
                <a:latin typeface="+mj-lt"/>
              </a:rPr>
              <a:t> </a:t>
            </a:r>
            <a:r>
              <a:rPr lang="en-US" sz="1200" baseline="0" dirty="0" err="1">
                <a:solidFill>
                  <a:schemeClr val="bg1"/>
                </a:solidFill>
                <a:latin typeface="+mj-lt"/>
              </a:rPr>
              <a:t>posuere</a:t>
            </a:r>
            <a:r>
              <a:rPr lang="en-US" sz="1200" baseline="0" dirty="0">
                <a:solidFill>
                  <a:schemeClr val="bg1"/>
                </a:solidFill>
                <a:latin typeface="+mj-lt"/>
              </a:rPr>
              <a:t> </a:t>
            </a:r>
            <a:r>
              <a:rPr lang="en-US" sz="1200" baseline="0" dirty="0" err="1">
                <a:solidFill>
                  <a:schemeClr val="bg1"/>
                </a:solidFill>
                <a:latin typeface="+mj-lt"/>
              </a:rPr>
              <a:t>rutrum</a:t>
            </a:r>
            <a:r>
              <a:rPr lang="en-US" sz="1200" baseline="0" dirty="0">
                <a:solidFill>
                  <a:schemeClr val="bg1"/>
                </a:solidFill>
                <a:latin typeface="+mj-lt"/>
              </a:rPr>
              <a:t>. </a:t>
            </a:r>
            <a:r>
              <a:rPr lang="en-US" sz="1200" baseline="0" dirty="0" err="1">
                <a:solidFill>
                  <a:schemeClr val="bg1"/>
                </a:solidFill>
                <a:latin typeface="+mj-lt"/>
              </a:rPr>
              <a:t>Pellentesque</a:t>
            </a:r>
            <a:r>
              <a:rPr lang="en-US" sz="1200" baseline="0" dirty="0">
                <a:solidFill>
                  <a:schemeClr val="bg1"/>
                </a:solidFill>
                <a:latin typeface="+mj-lt"/>
              </a:rPr>
              <a:t> ac </a:t>
            </a:r>
            <a:r>
              <a:rPr lang="en-US" sz="1200" baseline="0" dirty="0" err="1">
                <a:solidFill>
                  <a:schemeClr val="bg1"/>
                </a:solidFill>
                <a:latin typeface="+mj-lt"/>
              </a:rPr>
              <a:t>diam</a:t>
            </a:r>
            <a:r>
              <a:rPr lang="en-US" sz="1200" baseline="0" dirty="0">
                <a:solidFill>
                  <a:schemeClr val="bg1"/>
                </a:solidFill>
                <a:latin typeface="+mj-lt"/>
              </a:rPr>
              <a:t> </a:t>
            </a:r>
            <a:r>
              <a:rPr lang="en-US" sz="1200" baseline="0" dirty="0" err="1">
                <a:solidFill>
                  <a:schemeClr val="bg1"/>
                </a:solidFill>
                <a:latin typeface="+mj-lt"/>
              </a:rPr>
              <a:t>quis</a:t>
            </a:r>
            <a:r>
              <a:rPr lang="en-US" sz="1200" baseline="0" dirty="0">
                <a:solidFill>
                  <a:schemeClr val="bg1"/>
                </a:solidFill>
                <a:latin typeface="+mj-lt"/>
              </a:rPr>
              <a:t> </a:t>
            </a:r>
            <a:r>
              <a:rPr lang="en-US" sz="1200" baseline="0" dirty="0" err="1">
                <a:solidFill>
                  <a:schemeClr val="bg1"/>
                </a:solidFill>
                <a:latin typeface="+mj-lt"/>
              </a:rPr>
              <a:t>justo</a:t>
            </a:r>
            <a:r>
              <a:rPr lang="en-US" sz="1200" baseline="0" dirty="0">
                <a:solidFill>
                  <a:schemeClr val="bg1"/>
                </a:solidFill>
                <a:latin typeface="+mj-lt"/>
              </a:rPr>
              <a:t> </a:t>
            </a:r>
            <a:r>
              <a:rPr lang="en-US" sz="1200" baseline="0" dirty="0" err="1">
                <a:solidFill>
                  <a:schemeClr val="bg1"/>
                </a:solidFill>
                <a:latin typeface="+mj-lt"/>
              </a:rPr>
              <a:t>placerat</a:t>
            </a:r>
            <a:r>
              <a:rPr lang="en-US" sz="1200" baseline="0" dirty="0">
                <a:solidFill>
                  <a:schemeClr val="bg1"/>
                </a:solidFill>
                <a:latin typeface="+mj-lt"/>
              </a:rPr>
              <a:t> porta. </a:t>
            </a:r>
            <a:r>
              <a:rPr lang="en-US" sz="1200" baseline="0" dirty="0" err="1">
                <a:solidFill>
                  <a:schemeClr val="bg1"/>
                </a:solidFill>
                <a:latin typeface="+mj-lt"/>
              </a:rPr>
              <a:t>Phasellus</a:t>
            </a:r>
            <a:r>
              <a:rPr lang="en-US" sz="1200" baseline="0" dirty="0">
                <a:solidFill>
                  <a:schemeClr val="bg1"/>
                </a:solidFill>
                <a:latin typeface="+mj-lt"/>
              </a:rPr>
              <a:t> </a:t>
            </a:r>
            <a:r>
              <a:rPr lang="en-US" sz="1200" baseline="0" dirty="0" err="1">
                <a:solidFill>
                  <a:schemeClr val="bg1"/>
                </a:solidFill>
                <a:latin typeface="+mj-lt"/>
              </a:rPr>
              <a:t>bibendum</a:t>
            </a:r>
            <a:r>
              <a:rPr lang="en-US" sz="1200" baseline="0" dirty="0">
                <a:solidFill>
                  <a:schemeClr val="bg1"/>
                </a:solidFill>
                <a:latin typeface="+mj-lt"/>
              </a:rPr>
              <a:t> </a:t>
            </a:r>
            <a:r>
              <a:rPr lang="en-US" sz="1200" baseline="0" dirty="0" err="1">
                <a:solidFill>
                  <a:schemeClr val="bg1"/>
                </a:solidFill>
                <a:latin typeface="+mj-lt"/>
              </a:rPr>
              <a:t>vehicula</a:t>
            </a:r>
            <a:r>
              <a:rPr lang="en-US" sz="1200" baseline="0" dirty="0">
                <a:solidFill>
                  <a:schemeClr val="bg1"/>
                </a:solidFill>
                <a:latin typeface="+mj-lt"/>
              </a:rPr>
              <a:t> </a:t>
            </a:r>
            <a:r>
              <a:rPr lang="en-US" sz="1200" baseline="0" dirty="0" err="1">
                <a:solidFill>
                  <a:schemeClr val="bg1"/>
                </a:solidFill>
                <a:latin typeface="+mj-lt"/>
              </a:rPr>
              <a:t>sem</a:t>
            </a:r>
            <a:r>
              <a:rPr lang="en-US" sz="1200" baseline="0" dirty="0">
                <a:solidFill>
                  <a:schemeClr val="bg1"/>
                </a:solidFill>
                <a:latin typeface="+mj-lt"/>
              </a:rPr>
              <a:t> id </a:t>
            </a:r>
            <a:r>
              <a:rPr lang="en-US" sz="1200" baseline="0" dirty="0" err="1">
                <a:solidFill>
                  <a:schemeClr val="bg1"/>
                </a:solidFill>
                <a:latin typeface="+mj-lt"/>
              </a:rPr>
              <a:t>ornare</a:t>
            </a:r>
            <a:r>
              <a:rPr lang="en-US" sz="1200" baseline="0" dirty="0">
                <a:solidFill>
                  <a:schemeClr val="bg1"/>
                </a:solidFill>
                <a:latin typeface="+mj-lt"/>
              </a:rPr>
              <a:t>. Nam </a:t>
            </a:r>
            <a:r>
              <a:rPr lang="en-US" sz="1200" baseline="0" dirty="0" err="1">
                <a:solidFill>
                  <a:schemeClr val="bg1"/>
                </a:solidFill>
                <a:latin typeface="+mj-lt"/>
              </a:rPr>
              <a:t>commodo</a:t>
            </a:r>
            <a:r>
              <a:rPr lang="en-US" sz="1200" baseline="0" dirty="0">
                <a:solidFill>
                  <a:schemeClr val="bg1"/>
                </a:solidFill>
                <a:latin typeface="+mj-lt"/>
              </a:rPr>
              <a:t> ac </a:t>
            </a:r>
            <a:r>
              <a:rPr lang="en-US" sz="1200" baseline="0" dirty="0" err="1">
                <a:solidFill>
                  <a:schemeClr val="bg1"/>
                </a:solidFill>
                <a:latin typeface="+mj-lt"/>
              </a:rPr>
              <a:t>purus</a:t>
            </a:r>
            <a:r>
              <a:rPr lang="en-US" sz="1200" baseline="0" dirty="0">
                <a:solidFill>
                  <a:schemeClr val="bg1"/>
                </a:solidFill>
                <a:latin typeface="+mj-lt"/>
              </a:rPr>
              <a:t> </a:t>
            </a:r>
            <a:r>
              <a:rPr lang="en-US" sz="1200" baseline="0" dirty="0" err="1">
                <a:solidFill>
                  <a:schemeClr val="bg1"/>
                </a:solidFill>
                <a:latin typeface="+mj-lt"/>
              </a:rPr>
              <a:t>condimentum</a:t>
            </a:r>
            <a:r>
              <a:rPr lang="en-US" sz="1200" baseline="0" dirty="0">
                <a:solidFill>
                  <a:schemeClr val="bg1"/>
                </a:solidFill>
                <a:latin typeface="+mj-lt"/>
              </a:rPr>
              <a:t> porta. </a:t>
            </a:r>
            <a:r>
              <a:rPr lang="en-US" sz="1200" baseline="0" dirty="0" err="1">
                <a:solidFill>
                  <a:schemeClr val="bg1"/>
                </a:solidFill>
                <a:latin typeface="+mj-lt"/>
              </a:rPr>
              <a:t>Proin</a:t>
            </a:r>
            <a:r>
              <a:rPr lang="en-US" sz="1200" baseline="0" dirty="0">
                <a:solidFill>
                  <a:schemeClr val="bg1"/>
                </a:solidFill>
                <a:latin typeface="+mj-lt"/>
              </a:rPr>
              <a:t> </a:t>
            </a:r>
            <a:r>
              <a:rPr lang="en-US" sz="1200" baseline="0" dirty="0" err="1">
                <a:solidFill>
                  <a:schemeClr val="bg1"/>
                </a:solidFill>
                <a:latin typeface="+mj-lt"/>
              </a:rPr>
              <a:t>condimentum</a:t>
            </a:r>
            <a:r>
              <a:rPr lang="en-US" sz="1200" baseline="0" dirty="0">
                <a:solidFill>
                  <a:schemeClr val="bg1"/>
                </a:solidFill>
                <a:latin typeface="+mj-lt"/>
              </a:rPr>
              <a:t> </a:t>
            </a:r>
            <a:r>
              <a:rPr lang="en-US" sz="1200" baseline="0" dirty="0" err="1">
                <a:solidFill>
                  <a:schemeClr val="bg1"/>
                </a:solidFill>
                <a:latin typeface="+mj-lt"/>
              </a:rPr>
              <a:t>lectus</a:t>
            </a:r>
            <a:r>
              <a:rPr lang="en-US" sz="1200" baseline="0" dirty="0">
                <a:solidFill>
                  <a:schemeClr val="bg1"/>
                </a:solidFill>
                <a:latin typeface="+mj-lt"/>
              </a:rPr>
              <a:t> </a:t>
            </a:r>
            <a:r>
              <a:rPr lang="en-US" sz="1200" baseline="0" dirty="0" err="1">
                <a:solidFill>
                  <a:schemeClr val="bg1"/>
                </a:solidFill>
                <a:latin typeface="+mj-lt"/>
              </a:rPr>
              <a:t>leo</a:t>
            </a:r>
            <a:r>
              <a:rPr lang="en-US" sz="1200" baseline="0" dirty="0">
                <a:solidFill>
                  <a:schemeClr val="bg1"/>
                </a:solidFill>
                <a:latin typeface="+mj-lt"/>
              </a:rPr>
              <a:t>, in </a:t>
            </a:r>
            <a:r>
              <a:rPr lang="en-US" sz="1200" baseline="0" dirty="0" err="1">
                <a:solidFill>
                  <a:schemeClr val="bg1"/>
                </a:solidFill>
                <a:latin typeface="+mj-lt"/>
              </a:rPr>
              <a:t>lacinia</a:t>
            </a:r>
            <a:r>
              <a:rPr lang="en-US" sz="1200" baseline="0" dirty="0">
                <a:solidFill>
                  <a:schemeClr val="bg1"/>
                </a:solidFill>
                <a:latin typeface="+mj-lt"/>
              </a:rPr>
              <a:t> </a:t>
            </a:r>
            <a:r>
              <a:rPr lang="en-US" sz="1200" baseline="0" dirty="0" err="1">
                <a:solidFill>
                  <a:schemeClr val="bg1"/>
                </a:solidFill>
                <a:latin typeface="+mj-lt"/>
              </a:rPr>
              <a:t>diam</a:t>
            </a:r>
            <a:r>
              <a:rPr lang="en-US" sz="1200" baseline="0" dirty="0">
                <a:solidFill>
                  <a:schemeClr val="bg1"/>
                </a:solidFill>
                <a:latin typeface="+mj-lt"/>
              </a:rPr>
              <a:t> </a:t>
            </a:r>
            <a:r>
              <a:rPr lang="en-US" sz="1200" baseline="0" dirty="0" err="1">
                <a:solidFill>
                  <a:schemeClr val="bg1"/>
                </a:solidFill>
                <a:latin typeface="+mj-lt"/>
              </a:rPr>
              <a:t>placerat</a:t>
            </a:r>
            <a:r>
              <a:rPr lang="en-US" sz="1200" baseline="0" dirty="0">
                <a:solidFill>
                  <a:schemeClr val="bg1"/>
                </a:solidFill>
                <a:latin typeface="+mj-lt"/>
              </a:rPr>
              <a:t> convallis. </a:t>
            </a:r>
            <a:endParaRPr lang="en-US" sz="1200" b="1" spc="150" baseline="0" dirty="0">
              <a:solidFill>
                <a:schemeClr val="bg1"/>
              </a:solidFill>
              <a:latin typeface="+mj-lt"/>
              <a:ea typeface="Calibri" charset="0"/>
              <a:cs typeface="Calibri" charset="0"/>
            </a:endParaRPr>
          </a:p>
        </p:txBody>
      </p:sp>
      <p:pic>
        <p:nvPicPr>
          <p:cNvPr id="3" name="Picture 2"/>
          <p:cNvPicPr>
            <a:picLocks noChangeAspect="1"/>
          </p:cNvPicPr>
          <p:nvPr userDrawn="1"/>
        </p:nvPicPr>
        <p:blipFill rotWithShape="1">
          <a:blip r:embed="rId2" cstate="email">
            <a:alphaModFix amt="16000"/>
            <a:extLst>
              <a:ext uri="{28A0092B-C50C-407E-A947-70E740481C1C}">
                <a14:useLocalDpi xmlns:a14="http://schemas.microsoft.com/office/drawing/2010/main"/>
              </a:ext>
            </a:extLst>
          </a:blip>
          <a:srcRect t="63049" r="42496"/>
          <a:stretch/>
        </p:blipFill>
        <p:spPr>
          <a:xfrm>
            <a:off x="1" y="-122440"/>
            <a:ext cx="1161152" cy="1187447"/>
          </a:xfrm>
          <a:prstGeom prst="rect">
            <a:avLst/>
          </a:prstGeom>
        </p:spPr>
      </p:pic>
      <p:pic>
        <p:nvPicPr>
          <p:cNvPr id="4" name="Picture 3"/>
          <p:cNvPicPr>
            <a:picLocks noChangeAspect="1"/>
          </p:cNvPicPr>
          <p:nvPr userDrawn="1"/>
        </p:nvPicPr>
        <p:blipFill rotWithShape="1">
          <a:blip r:embed="rId2" cstate="email">
            <a:alphaModFix amt="16000"/>
            <a:extLst>
              <a:ext uri="{28A0092B-C50C-407E-A947-70E740481C1C}">
                <a14:useLocalDpi xmlns:a14="http://schemas.microsoft.com/office/drawing/2010/main"/>
              </a:ext>
            </a:extLst>
          </a:blip>
          <a:srcRect t="63049" r="42496"/>
          <a:stretch/>
        </p:blipFill>
        <p:spPr>
          <a:xfrm rot="10800000">
            <a:off x="5696848" y="3681860"/>
            <a:ext cx="1161152" cy="1187447"/>
          </a:xfrm>
          <a:prstGeom prst="rect">
            <a:avLst/>
          </a:prstGeom>
        </p:spPr>
      </p:pic>
    </p:spTree>
    <p:extLst>
      <p:ext uri="{BB962C8B-B14F-4D97-AF65-F5344CB8AC3E}">
        <p14:creationId xmlns:p14="http://schemas.microsoft.com/office/powerpoint/2010/main" val="3251066786"/>
      </p:ext>
    </p:extLst>
  </p:cSld>
  <p:clrMapOvr>
    <a:masterClrMapping/>
  </p:clrMapOvr>
  <p:extLst>
    <p:ext uri="{DCECCB84-F9BA-43D5-87BE-67443E8EF086}">
      <p15:sldGuideLst xmlns:p15="http://schemas.microsoft.com/office/powerpoint/2012/main">
        <p15:guide id="1" orient="horz" pos="1524"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rgbClr val="1281A6"/>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bg1"/>
                </a:solidFill>
              </a:defRPr>
            </a:lvl1pPr>
          </a:lstStyle>
          <a:p>
            <a:r>
              <a:rPr lang="en-US" dirty="0"/>
              <a:t>Please Add Slide Headline Here</a:t>
            </a:r>
          </a:p>
        </p:txBody>
      </p:sp>
      <p:cxnSp>
        <p:nvCxnSpPr>
          <p:cNvPr id="4" name="Straight Connector 3"/>
          <p:cNvCxnSpPr/>
          <p:nvPr userDrawn="1"/>
        </p:nvCxnSpPr>
        <p:spPr>
          <a:xfrm>
            <a:off x="220807" y="716437"/>
            <a:ext cx="6416387" cy="0"/>
          </a:xfrm>
          <a:prstGeom prst="line">
            <a:avLst/>
          </a:prstGeom>
          <a:ln w="19050" cmpd="sng">
            <a:solidFill>
              <a:schemeClr val="bg2">
                <a:lumMod val="20000"/>
                <a:lumOff val="8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51431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ver">
    <p:bg>
      <p:bgPr>
        <a:solidFill>
          <a:srgbClr val="F44C2A"/>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98600" y="1412416"/>
            <a:ext cx="3236976" cy="1421928"/>
          </a:xfrm>
        </p:spPr>
        <p:txBody>
          <a:bodyPr/>
          <a:lstStyle>
            <a:lvl1pPr>
              <a:defRPr>
                <a:solidFill>
                  <a:schemeClr val="bg1"/>
                </a:solidFill>
              </a:defRPr>
            </a:lvl1pPr>
          </a:lstStyle>
          <a:p>
            <a:r>
              <a:rPr lang="en-US" dirty="0"/>
              <a:t>Please add title here</a:t>
            </a:r>
          </a:p>
        </p:txBody>
      </p:sp>
      <p:sp>
        <p:nvSpPr>
          <p:cNvPr id="7" name="Text Placeholder 6"/>
          <p:cNvSpPr>
            <a:spLocks noGrp="1"/>
          </p:cNvSpPr>
          <p:nvPr>
            <p:ph type="body" sz="quarter" idx="11" hasCustomPrompt="1"/>
          </p:nvPr>
        </p:nvSpPr>
        <p:spPr>
          <a:xfrm>
            <a:off x="398600" y="3049747"/>
            <a:ext cx="3236976" cy="313932"/>
          </a:xfrm>
          <a:prstGeom prst="rect">
            <a:avLst/>
          </a:prstGeom>
        </p:spPr>
        <p:txBody>
          <a:bodyPr wrap="square" lIns="0" tIns="0" rIns="0" bIns="0" anchor="ctr">
            <a:noAutofit/>
          </a:bodyPr>
          <a:lstStyle>
            <a:lvl1pPr>
              <a:defRPr>
                <a:solidFill>
                  <a:schemeClr val="bg1"/>
                </a:solidFill>
                <a:latin typeface="+mn-lt"/>
              </a:defRPr>
            </a:lvl1pPr>
            <a:lvl2pPr>
              <a:defRPr>
                <a:solidFill>
                  <a:schemeClr val="bg1"/>
                </a:solidFill>
                <a:latin typeface="+mn-lt"/>
              </a:defRPr>
            </a:lvl2pPr>
            <a:lvl3pPr>
              <a:defRPr>
                <a:solidFill>
                  <a:schemeClr val="bg1"/>
                </a:solidFill>
                <a:latin typeface="+mn-lt"/>
              </a:defRPr>
            </a:lvl3pPr>
            <a:lvl4pPr>
              <a:defRPr>
                <a:solidFill>
                  <a:schemeClr val="bg1"/>
                </a:solidFill>
                <a:latin typeface="+mn-lt"/>
              </a:defRPr>
            </a:lvl4pPr>
            <a:lvl5pPr>
              <a:defRPr>
                <a:solidFill>
                  <a:schemeClr val="bg1"/>
                </a:solidFill>
                <a:latin typeface="+mn-lt"/>
              </a:defRPr>
            </a:lvl5pPr>
          </a:lstStyle>
          <a:p>
            <a:pPr lvl="0"/>
            <a:r>
              <a:rPr lang="en-US" dirty="0"/>
              <a:t>Please add subtitle here</a:t>
            </a:r>
          </a:p>
        </p:txBody>
      </p:sp>
      <p:pic>
        <p:nvPicPr>
          <p:cNvPr id="8" name="Picture 7"/>
          <p:cNvPicPr>
            <a:picLocks noChangeAspect="1"/>
          </p:cNvPicPr>
          <p:nvPr userDrawn="1"/>
        </p:nvPicPr>
        <p:blipFill rotWithShape="1">
          <a:blip r:embed="rId2" cstate="email">
            <a:extLst>
              <a:ext uri="{28A0092B-C50C-407E-A947-70E740481C1C}">
                <a14:useLocalDpi xmlns:a14="http://schemas.microsoft.com/office/drawing/2010/main"/>
              </a:ext>
            </a:extLst>
          </a:blip>
          <a:srcRect l="-1"/>
          <a:stretch/>
        </p:blipFill>
        <p:spPr>
          <a:xfrm rot="5400000">
            <a:off x="1432483" y="2372868"/>
            <a:ext cx="5143500" cy="397764"/>
          </a:xfrm>
          <a:prstGeom prst="rect">
            <a:avLst/>
          </a:prstGeom>
        </p:spPr>
      </p:pic>
      <p:pic>
        <p:nvPicPr>
          <p:cNvPr id="10" name="Picture 9">
            <a:extLst>
              <a:ext uri="{FF2B5EF4-FFF2-40B4-BE49-F238E27FC236}">
                <a16:creationId xmlns:a16="http://schemas.microsoft.com/office/drawing/2014/main" id="{F67BF299-8546-B945-AA3F-052282DF2B10}"/>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504411" y="4766582"/>
            <a:ext cx="353183" cy="166976"/>
          </a:xfrm>
          <a:prstGeom prst="rect">
            <a:avLst/>
          </a:prstGeom>
        </p:spPr>
      </p:pic>
      <p:sp>
        <p:nvSpPr>
          <p:cNvPr id="11" name="TextBox 10">
            <a:extLst>
              <a:ext uri="{FF2B5EF4-FFF2-40B4-BE49-F238E27FC236}">
                <a16:creationId xmlns:a16="http://schemas.microsoft.com/office/drawing/2014/main" id="{4AE4CA67-E7DA-1347-B481-FC76898B3783}"/>
              </a:ext>
            </a:extLst>
          </p:cNvPr>
          <p:cNvSpPr txBox="1"/>
          <p:nvPr userDrawn="1"/>
        </p:nvSpPr>
        <p:spPr>
          <a:xfrm>
            <a:off x="-1000485" y="4731957"/>
            <a:ext cx="1816640" cy="173124"/>
          </a:xfrm>
          <a:prstGeom prst="rect">
            <a:avLst/>
          </a:prstGeom>
          <a:noFill/>
        </p:spPr>
        <p:txBody>
          <a:bodyPr wrap="square" rtlCol="0">
            <a:spAutoFit/>
          </a:bodyPr>
          <a:lstStyle/>
          <a:p>
            <a:pPr marL="0" marR="0" lvl="0" indent="0" algn="r" defTabSz="514350" rtl="0" eaLnBrk="1" fontAlgn="auto" latinLnBrk="0" hangingPunct="1">
              <a:lnSpc>
                <a:spcPct val="100000"/>
              </a:lnSpc>
              <a:spcBef>
                <a:spcPts val="0"/>
              </a:spcBef>
              <a:spcAft>
                <a:spcPts val="0"/>
              </a:spcAft>
              <a:buClrTx/>
              <a:buSzTx/>
              <a:buFontTx/>
              <a:buNone/>
              <a:tabLst/>
              <a:defRPr/>
            </a:pPr>
            <a:r>
              <a:rPr lang="en-US" sz="525" dirty="0">
                <a:solidFill>
                  <a:schemeClr val="bg1"/>
                </a:solidFill>
                <a:latin typeface="+mj-lt"/>
              </a:rPr>
              <a:t>Supported by</a:t>
            </a:r>
            <a:endParaRPr lang="en-US" sz="525" dirty="0">
              <a:latin typeface="+mj-lt"/>
            </a:endParaRPr>
          </a:p>
        </p:txBody>
      </p:sp>
      <p:pic>
        <p:nvPicPr>
          <p:cNvPr id="12" name="Picture 11">
            <a:extLst>
              <a:ext uri="{FF2B5EF4-FFF2-40B4-BE49-F238E27FC236}">
                <a16:creationId xmlns:a16="http://schemas.microsoft.com/office/drawing/2014/main" id="{7B863DD5-C6E5-CA4A-B2DC-D909F3ADA858}"/>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5450" y="-313932"/>
            <a:ext cx="3504289" cy="2769712"/>
          </a:xfrm>
          <a:prstGeom prst="rect">
            <a:avLst/>
          </a:prstGeom>
        </p:spPr>
      </p:pic>
      <p:pic>
        <p:nvPicPr>
          <p:cNvPr id="13" name="Picture 12">
            <a:extLst>
              <a:ext uri="{FF2B5EF4-FFF2-40B4-BE49-F238E27FC236}">
                <a16:creationId xmlns:a16="http://schemas.microsoft.com/office/drawing/2014/main" id="{86705354-BF98-0D48-8314-AE5181433981}"/>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929770" y="4723316"/>
            <a:ext cx="459486" cy="232727"/>
          </a:xfrm>
          <a:prstGeom prst="rect">
            <a:avLst/>
          </a:prstGeom>
        </p:spPr>
      </p:pic>
      <p:sp>
        <p:nvSpPr>
          <p:cNvPr id="14" name="Picture Placeholder 4">
            <a:extLst>
              <a:ext uri="{FF2B5EF4-FFF2-40B4-BE49-F238E27FC236}">
                <a16:creationId xmlns:a16="http://schemas.microsoft.com/office/drawing/2014/main" id="{75BD80E5-14E8-2D47-82DF-10DE378ADBED}"/>
              </a:ext>
            </a:extLst>
          </p:cNvPr>
          <p:cNvSpPr>
            <a:spLocks noGrp="1"/>
          </p:cNvSpPr>
          <p:nvPr>
            <p:ph type="pic" sz="quarter" idx="12" hasCustomPrompt="1"/>
          </p:nvPr>
        </p:nvSpPr>
        <p:spPr>
          <a:xfrm>
            <a:off x="4000500" y="0"/>
            <a:ext cx="2857500" cy="5143500"/>
          </a:xfrm>
          <a:prstGeom prst="rect">
            <a:avLst/>
          </a:prstGeom>
          <a:noFill/>
          <a:ln>
            <a:noFill/>
          </a:ln>
        </p:spPr>
        <p:txBody>
          <a:bodyPr anchor="ctr"/>
          <a:lstStyle>
            <a:lvl1pPr algn="ctr">
              <a:defRPr baseline="0"/>
            </a:lvl1pPr>
          </a:lstStyle>
          <a:p>
            <a:r>
              <a:rPr lang="en-US" dirty="0"/>
              <a:t>Please add cover picture here</a:t>
            </a:r>
          </a:p>
          <a:p>
            <a:endParaRPr lang="en-US" dirty="0"/>
          </a:p>
          <a:p>
            <a:endParaRPr lang="en-US" dirty="0"/>
          </a:p>
        </p:txBody>
      </p:sp>
      <p:sp>
        <p:nvSpPr>
          <p:cNvPr id="15" name="Date Placeholder 2">
            <a:extLst>
              <a:ext uri="{FF2B5EF4-FFF2-40B4-BE49-F238E27FC236}">
                <a16:creationId xmlns:a16="http://schemas.microsoft.com/office/drawing/2014/main" id="{F1630F5B-F2F8-2949-A2C3-748AC6ED21F7}"/>
              </a:ext>
            </a:extLst>
          </p:cNvPr>
          <p:cNvSpPr>
            <a:spLocks noGrp="1"/>
          </p:cNvSpPr>
          <p:nvPr>
            <p:ph type="dt" sz="half" idx="10"/>
          </p:nvPr>
        </p:nvSpPr>
        <p:spPr>
          <a:xfrm>
            <a:off x="398599" y="3843769"/>
            <a:ext cx="1458995" cy="399456"/>
          </a:xfrm>
        </p:spPr>
        <p:txBody>
          <a:bodyPr tIns="0" anchor="ctr" anchorCtr="0"/>
          <a:lstStyle>
            <a:lvl1pPr>
              <a:defRPr cap="all" baseline="0">
                <a:solidFill>
                  <a:schemeClr val="bg1"/>
                </a:solidFill>
              </a:defRPr>
            </a:lvl1pPr>
          </a:lstStyle>
          <a:p>
            <a:r>
              <a:rPr lang="en-US" dirty="0"/>
              <a:t>DATE OR VENUE</a:t>
            </a:r>
          </a:p>
        </p:txBody>
      </p:sp>
      <p:pic>
        <p:nvPicPr>
          <p:cNvPr id="16" name="Рисунок 3">
            <a:extLst>
              <a:ext uri="{FF2B5EF4-FFF2-40B4-BE49-F238E27FC236}">
                <a16:creationId xmlns:a16="http://schemas.microsoft.com/office/drawing/2014/main" id="{7FC8478E-21D0-4B90-9D33-37FC0E27AEF0}"/>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1931927" y="4679423"/>
            <a:ext cx="423341" cy="320511"/>
          </a:xfrm>
          <a:prstGeom prst="rect">
            <a:avLst/>
          </a:prstGeom>
        </p:spPr>
      </p:pic>
    </p:spTree>
    <p:extLst>
      <p:ext uri="{BB962C8B-B14F-4D97-AF65-F5344CB8AC3E}">
        <p14:creationId xmlns:p14="http://schemas.microsoft.com/office/powerpoint/2010/main" val="784169524"/>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CaseStud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Please Add Slide Headline Here</a:t>
            </a:r>
          </a:p>
        </p:txBody>
      </p:sp>
      <p:cxnSp>
        <p:nvCxnSpPr>
          <p:cNvPr id="4" name="Straight Connector 3"/>
          <p:cNvCxnSpPr/>
          <p:nvPr userDrawn="1"/>
        </p:nvCxnSpPr>
        <p:spPr>
          <a:xfrm>
            <a:off x="220807" y="716437"/>
            <a:ext cx="6416387" cy="0"/>
          </a:xfrm>
          <a:prstGeom prst="line">
            <a:avLst/>
          </a:prstGeom>
          <a:ln w="19050" cmpd="sng">
            <a:solidFill>
              <a:schemeClr val="bg2">
                <a:lumMod val="20000"/>
                <a:lumOff val="80000"/>
              </a:schemeClr>
            </a:solidFill>
          </a:ln>
          <a:effectLst/>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03040C60-A39E-8442-A520-BA092303AC98}"/>
              </a:ext>
            </a:extLst>
          </p:cNvPr>
          <p:cNvCxnSpPr/>
          <p:nvPr userDrawn="1"/>
        </p:nvCxnSpPr>
        <p:spPr>
          <a:xfrm flipV="1">
            <a:off x="4489848" y="703219"/>
            <a:ext cx="0" cy="4123421"/>
          </a:xfrm>
          <a:prstGeom prst="line">
            <a:avLst/>
          </a:prstGeom>
          <a:ln w="19050" cmpd="sng">
            <a:solidFill>
              <a:schemeClr val="bg2">
                <a:lumMod val="20000"/>
                <a:lumOff val="80000"/>
              </a:schemeClr>
            </a:solidFill>
          </a:ln>
          <a:effectLst/>
        </p:spPr>
        <p:style>
          <a:lnRef idx="2">
            <a:schemeClr val="accent1"/>
          </a:lnRef>
          <a:fillRef idx="0">
            <a:schemeClr val="accent1"/>
          </a:fillRef>
          <a:effectRef idx="1">
            <a:schemeClr val="accent1"/>
          </a:effectRef>
          <a:fontRef idx="minor">
            <a:schemeClr val="tx1"/>
          </a:fontRef>
        </p:style>
      </p:cxnSp>
      <p:sp>
        <p:nvSpPr>
          <p:cNvPr id="6" name="Picture Placeholder 8">
            <a:extLst>
              <a:ext uri="{FF2B5EF4-FFF2-40B4-BE49-F238E27FC236}">
                <a16:creationId xmlns:a16="http://schemas.microsoft.com/office/drawing/2014/main" id="{21FF28FE-B84E-5D44-B6A6-4B55087B1239}"/>
              </a:ext>
            </a:extLst>
          </p:cNvPr>
          <p:cNvSpPr>
            <a:spLocks noGrp="1"/>
          </p:cNvSpPr>
          <p:nvPr>
            <p:ph type="pic" sz="quarter" idx="11" hasCustomPrompt="1"/>
          </p:nvPr>
        </p:nvSpPr>
        <p:spPr>
          <a:xfrm>
            <a:off x="0" y="711727"/>
            <a:ext cx="4489848" cy="4089993"/>
          </a:xfrm>
        </p:spPr>
        <p:txBody>
          <a:bodyPr anchor="ctr">
            <a:normAutofit/>
          </a:bodyPr>
          <a:lstStyle>
            <a:lvl1pPr marL="0" indent="0" algn="ctr">
              <a:buNone/>
              <a:defRPr sz="1200"/>
            </a:lvl1pPr>
          </a:lstStyle>
          <a:p>
            <a:r>
              <a:rPr lang="en-US" dirty="0"/>
              <a:t>Please add picture here</a:t>
            </a:r>
          </a:p>
          <a:p>
            <a:endParaRPr lang="en-US" dirty="0"/>
          </a:p>
          <a:p>
            <a:endParaRPr lang="en-US" dirty="0"/>
          </a:p>
        </p:txBody>
      </p:sp>
      <p:sp>
        <p:nvSpPr>
          <p:cNvPr id="7" name="Shape 920">
            <a:extLst>
              <a:ext uri="{FF2B5EF4-FFF2-40B4-BE49-F238E27FC236}">
                <a16:creationId xmlns:a16="http://schemas.microsoft.com/office/drawing/2014/main" id="{D1A5E50C-7A92-6F49-870C-2507B203D755}"/>
              </a:ext>
            </a:extLst>
          </p:cNvPr>
          <p:cNvSpPr/>
          <p:nvPr userDrawn="1"/>
        </p:nvSpPr>
        <p:spPr>
          <a:xfrm>
            <a:off x="4489848" y="711727"/>
            <a:ext cx="2368152" cy="518593"/>
          </a:xfrm>
          <a:prstGeom prst="rect">
            <a:avLst/>
          </a:prstGeom>
          <a:solidFill>
            <a:srgbClr val="1281A6"/>
          </a:solidFill>
          <a:ln w="12700">
            <a:miter lim="400000"/>
          </a:ln>
          <a:extLst>
            <a:ext uri="{C572A759-6A51-4108-AA02-DFA0A04FC94B}">
              <ma14:wrappingTextBoxFlag xmlns="" xmlns:ma14="http://schemas.microsoft.com/office/mac/drawingml/2011/main" val="1"/>
            </a:ext>
          </a:extLst>
        </p:spPr>
        <p:txBody>
          <a:bodyPr wrap="square" lIns="0" tIns="21431" rIns="0" bIns="21431" anchor="ctr">
            <a:noAutofit/>
          </a:bodyPr>
          <a:lstStyle/>
          <a:p>
            <a:pPr marR="17860" indent="17860" algn="ctr" defTabSz="232175">
              <a:lnSpc>
                <a:spcPct val="90000"/>
              </a:lnSpc>
              <a:defRPr sz="2800" cap="all">
                <a:solidFill>
                  <a:srgbClr val="FFFFFF"/>
                </a:solidFill>
                <a:latin typeface="Oswald DemiBold"/>
                <a:ea typeface="Oswald DemiBold"/>
                <a:cs typeface="Oswald DemiBold"/>
                <a:sym typeface="Oswald DemiBold"/>
              </a:defRPr>
            </a:pPr>
            <a:endParaRPr sz="900" b="1" kern="0" cap="all" spc="75" dirty="0">
              <a:solidFill>
                <a:srgbClr val="FFFFFF"/>
              </a:solidFill>
              <a:latin typeface="Calibri" charset="0"/>
              <a:ea typeface="Calibri" charset="0"/>
              <a:cs typeface="Calibri" charset="0"/>
              <a:sym typeface="Oswald DemiBold"/>
            </a:endParaRPr>
          </a:p>
        </p:txBody>
      </p:sp>
      <p:sp>
        <p:nvSpPr>
          <p:cNvPr id="9" name="Title Placeholder 1">
            <a:extLst>
              <a:ext uri="{FF2B5EF4-FFF2-40B4-BE49-F238E27FC236}">
                <a16:creationId xmlns:a16="http://schemas.microsoft.com/office/drawing/2014/main" id="{D86B7237-6AD3-844E-9A6E-C3E0C1013AD4}"/>
              </a:ext>
            </a:extLst>
          </p:cNvPr>
          <p:cNvSpPr>
            <a:spLocks noGrp="1"/>
          </p:cNvSpPr>
          <p:nvPr>
            <p:ph type="body" sz="quarter" idx="12" hasCustomPrompt="1"/>
          </p:nvPr>
        </p:nvSpPr>
        <p:spPr>
          <a:xfrm>
            <a:off x="4489847" y="769496"/>
            <a:ext cx="2368153" cy="438912"/>
          </a:xfrm>
          <a:noFill/>
          <a:ln>
            <a:noFill/>
          </a:ln>
        </p:spPr>
        <p:txBody>
          <a:bodyPr wrap="none" lIns="91440" tIns="0" rIns="91440" bIns="0" anchor="ctr">
            <a:noAutofit/>
          </a:bodyPr>
          <a:lstStyle>
            <a:lvl1pPr marL="0" indent="0" algn="ctr">
              <a:buNone/>
              <a:defRPr sz="900" b="1" i="0" cap="all" spc="150" baseline="0">
                <a:solidFill>
                  <a:schemeClr val="bg1"/>
                </a:solidFill>
              </a:defRPr>
            </a:lvl1pPr>
            <a:lvl2pPr marL="342900" indent="0">
              <a:buNone/>
              <a:defRPr b="1" i="0" cap="all" spc="150" baseline="0"/>
            </a:lvl2pPr>
            <a:lvl3pPr marL="685800" indent="0">
              <a:buNone/>
              <a:defRPr b="1" i="0" cap="all" spc="150" baseline="0"/>
            </a:lvl3pPr>
            <a:lvl4pPr marL="1028700" indent="0">
              <a:buNone/>
              <a:defRPr b="1" i="0" cap="all" spc="150" baseline="0"/>
            </a:lvl4pPr>
            <a:lvl5pPr marL="1371600" indent="0">
              <a:buFont typeface="Arial" panose="020B0604020202020204" pitchFamily="34" charset="0"/>
              <a:buNone/>
              <a:defRPr b="1" i="0" cap="all" spc="150" baseline="0"/>
            </a:lvl5pPr>
          </a:lstStyle>
          <a:p>
            <a:pPr lvl="0"/>
            <a:r>
              <a:rPr lang="en-US" dirty="0"/>
              <a:t>ADD TITILE HERE</a:t>
            </a:r>
          </a:p>
        </p:txBody>
      </p:sp>
      <p:sp>
        <p:nvSpPr>
          <p:cNvPr id="10" name="Content Placeholder 5">
            <a:extLst>
              <a:ext uri="{FF2B5EF4-FFF2-40B4-BE49-F238E27FC236}">
                <a16:creationId xmlns:a16="http://schemas.microsoft.com/office/drawing/2014/main" id="{94328E10-B013-0A4C-A50C-6D1D6CFD70B7}"/>
              </a:ext>
            </a:extLst>
          </p:cNvPr>
          <p:cNvSpPr>
            <a:spLocks noGrp="1"/>
          </p:cNvSpPr>
          <p:nvPr>
            <p:ph sz="quarter" idx="10" hasCustomPrompt="1"/>
          </p:nvPr>
        </p:nvSpPr>
        <p:spPr>
          <a:xfrm>
            <a:off x="4644910" y="1772289"/>
            <a:ext cx="1992284" cy="3054350"/>
          </a:xfrm>
        </p:spPr>
        <p:txBody>
          <a:bodyPr/>
          <a:lstStyle>
            <a:lvl1pPr marL="0" marR="0" indent="0" algn="l" defTabSz="685800" rtl="0" eaLnBrk="1" fontAlgn="auto" latinLnBrk="0" hangingPunct="1">
              <a:lnSpc>
                <a:spcPts val="1110"/>
              </a:lnSpc>
              <a:spcBef>
                <a:spcPts val="198"/>
              </a:spcBef>
              <a:spcAft>
                <a:spcPts val="225"/>
              </a:spcAft>
              <a:buClrTx/>
              <a:buSzTx/>
              <a:buFont typeface="Arial" panose="020B0604020202020204" pitchFamily="34" charset="0"/>
              <a:buNone/>
              <a:tabLst/>
              <a:defRPr sz="675">
                <a:latin typeface="+mj-lt"/>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Etiam</a:t>
            </a:r>
            <a:r>
              <a:rPr lang="en-US" dirty="0"/>
              <a:t> </a:t>
            </a:r>
            <a:r>
              <a:rPr lang="en-US" dirty="0" err="1"/>
              <a:t>lacinia</a:t>
            </a:r>
            <a:r>
              <a:rPr lang="en-US" dirty="0"/>
              <a:t>, </a:t>
            </a:r>
            <a:r>
              <a:rPr lang="en-US" dirty="0" err="1"/>
              <a:t>diam</a:t>
            </a:r>
            <a:r>
              <a:rPr lang="en-US" dirty="0"/>
              <a:t> </a:t>
            </a:r>
            <a:r>
              <a:rPr lang="en-US" dirty="0" err="1"/>
              <a:t>eget</a:t>
            </a:r>
            <a:r>
              <a:rPr lang="en-US" dirty="0"/>
              <a:t> </a:t>
            </a:r>
            <a:r>
              <a:rPr lang="en-US" dirty="0" err="1"/>
              <a:t>lobortis</a:t>
            </a:r>
            <a:r>
              <a:rPr lang="en-US" dirty="0"/>
              <a:t> </a:t>
            </a:r>
            <a:r>
              <a:rPr lang="en-US" dirty="0" err="1"/>
              <a:t>aliquet</a:t>
            </a:r>
            <a:r>
              <a:rPr lang="en-US" dirty="0"/>
              <a:t>, lacus lorem </a:t>
            </a:r>
            <a:r>
              <a:rPr lang="en-US" dirty="0" err="1"/>
              <a:t>placerat</a:t>
            </a:r>
            <a:r>
              <a:rPr lang="en-US" dirty="0"/>
              <a:t> libero, </a:t>
            </a:r>
            <a:r>
              <a:rPr lang="en-US" dirty="0" err="1"/>
              <a:t>nec</a:t>
            </a:r>
            <a:r>
              <a:rPr lang="en-US" dirty="0"/>
              <a:t> </a:t>
            </a:r>
            <a:r>
              <a:rPr lang="en-US" dirty="0" err="1"/>
              <a:t>vulputate</a:t>
            </a:r>
            <a:r>
              <a:rPr lang="en-US" dirty="0"/>
              <a:t> </a:t>
            </a:r>
            <a:br>
              <a:rPr lang="en-US" dirty="0"/>
            </a:br>
            <a:r>
              <a:rPr lang="en-US" dirty="0" err="1"/>
              <a:t>est</a:t>
            </a:r>
            <a:r>
              <a:rPr lang="en-US" dirty="0"/>
              <a:t> </a:t>
            </a:r>
            <a:r>
              <a:rPr lang="en-US" dirty="0" err="1"/>
              <a:t>mauris</a:t>
            </a:r>
            <a:r>
              <a:rPr lang="en-US" dirty="0"/>
              <a:t> et </a:t>
            </a:r>
            <a:r>
              <a:rPr lang="en-US" dirty="0" err="1"/>
              <a:t>turpis</a:t>
            </a:r>
            <a:r>
              <a:rPr lang="en-US" dirty="0"/>
              <a:t>. </a:t>
            </a:r>
            <a:r>
              <a:rPr lang="en-US" dirty="0" err="1"/>
              <a:t>Suspendisse</a:t>
            </a:r>
            <a:r>
              <a:rPr lang="en-US" dirty="0"/>
              <a:t> </a:t>
            </a:r>
            <a:r>
              <a:rPr lang="en-US" dirty="0" err="1"/>
              <a:t>eleifend</a:t>
            </a:r>
            <a:r>
              <a:rPr lang="en-US" dirty="0"/>
              <a:t> </a:t>
            </a:r>
            <a:r>
              <a:rPr lang="en-US" dirty="0" err="1"/>
              <a:t>ornare</a:t>
            </a:r>
            <a:r>
              <a:rPr lang="en-US" dirty="0"/>
              <a:t> </a:t>
            </a:r>
            <a:r>
              <a:rPr lang="en-US" dirty="0" err="1"/>
              <a:t>diam</a:t>
            </a:r>
            <a:r>
              <a:rPr lang="en-US" dirty="0"/>
              <a:t> sit </a:t>
            </a:r>
            <a:r>
              <a:rPr lang="en-US" dirty="0" err="1"/>
              <a:t>amet</a:t>
            </a:r>
            <a:r>
              <a:rPr lang="en-US" dirty="0"/>
              <a:t> </a:t>
            </a:r>
            <a:r>
              <a:rPr lang="en-US" dirty="0" err="1"/>
              <a:t>facilisis</a:t>
            </a:r>
            <a:r>
              <a:rPr lang="en-US" dirty="0"/>
              <a:t>. Nunc lacus </a:t>
            </a:r>
            <a:r>
              <a:rPr lang="en-US" dirty="0" err="1"/>
              <a:t>mauris</a:t>
            </a:r>
            <a:r>
              <a:rPr lang="en-US" dirty="0"/>
              <a:t>, </a:t>
            </a:r>
            <a:r>
              <a:rPr lang="en-US" dirty="0" err="1"/>
              <a:t>sagittis</a:t>
            </a:r>
            <a:r>
              <a:rPr lang="en-US" dirty="0"/>
              <a:t> in </a:t>
            </a:r>
            <a:r>
              <a:rPr lang="en-US" dirty="0" err="1"/>
              <a:t>tortor</a:t>
            </a:r>
            <a:r>
              <a:rPr lang="en-US" dirty="0"/>
              <a:t> a, </a:t>
            </a:r>
            <a:r>
              <a:rPr lang="en-US" dirty="0" err="1"/>
              <a:t>scelerisque</a:t>
            </a:r>
            <a:r>
              <a:rPr lang="en-US" dirty="0"/>
              <a:t> </a:t>
            </a:r>
            <a:r>
              <a:rPr lang="en-US" dirty="0" err="1"/>
              <a:t>feugiat</a:t>
            </a:r>
            <a:r>
              <a:rPr lang="en-US" dirty="0"/>
              <a:t> </a:t>
            </a:r>
            <a:r>
              <a:rPr lang="en-US" dirty="0" err="1"/>
              <a:t>velit</a:t>
            </a:r>
            <a:r>
              <a:rPr lang="en-US" dirty="0"/>
              <a:t>. </a:t>
            </a:r>
          </a:p>
          <a:p>
            <a:pPr lvl="0"/>
            <a:r>
              <a:rPr lang="en-US" dirty="0" err="1"/>
              <a:t>Nullam</a:t>
            </a:r>
            <a:r>
              <a:rPr lang="en-US" dirty="0"/>
              <a:t> sit </a:t>
            </a:r>
            <a:r>
              <a:rPr lang="en-US" dirty="0" err="1"/>
              <a:t>amet</a:t>
            </a:r>
            <a:r>
              <a:rPr lang="en-US" dirty="0"/>
              <a:t> </a:t>
            </a:r>
            <a:r>
              <a:rPr lang="en-US" dirty="0" err="1"/>
              <a:t>lobortis</a:t>
            </a:r>
            <a:r>
              <a:rPr lang="en-US" dirty="0"/>
              <a:t> </a:t>
            </a:r>
            <a:r>
              <a:rPr lang="en-US" dirty="0" err="1"/>
              <a:t>urna</a:t>
            </a:r>
            <a:r>
              <a:rPr lang="en-US" dirty="0"/>
              <a:t>. </a:t>
            </a:r>
            <a:r>
              <a:rPr lang="en-US" dirty="0" err="1"/>
              <a:t>Aenean</a:t>
            </a:r>
            <a:r>
              <a:rPr lang="en-US" dirty="0"/>
              <a:t> </a:t>
            </a:r>
            <a:r>
              <a:rPr lang="en-US" dirty="0" err="1"/>
              <a:t>auctor</a:t>
            </a:r>
            <a:r>
              <a:rPr lang="en-US" dirty="0"/>
              <a:t> ligula </a:t>
            </a:r>
            <a:r>
              <a:rPr lang="en-US" dirty="0" err="1"/>
              <a:t>feugiat</a:t>
            </a:r>
            <a:r>
              <a:rPr lang="en-US" dirty="0"/>
              <a:t>, </a:t>
            </a:r>
            <a:r>
              <a:rPr lang="en-US" dirty="0" err="1"/>
              <a:t>tempor</a:t>
            </a:r>
            <a:r>
              <a:rPr lang="en-US" dirty="0"/>
              <a:t> </a:t>
            </a:r>
            <a:r>
              <a:rPr lang="en-US" dirty="0" err="1"/>
              <a:t>diam</a:t>
            </a:r>
            <a:r>
              <a:rPr lang="en-US" dirty="0"/>
              <a:t> non, </a:t>
            </a:r>
            <a:r>
              <a:rPr lang="en-US" dirty="0" err="1"/>
              <a:t>viverra</a:t>
            </a:r>
            <a:r>
              <a:rPr lang="en-US" dirty="0"/>
              <a:t> </a:t>
            </a:r>
            <a:r>
              <a:rPr lang="en-US" dirty="0" err="1"/>
              <a:t>eros</a:t>
            </a:r>
            <a:r>
              <a:rPr lang="en-US" dirty="0"/>
              <a:t>. </a:t>
            </a:r>
            <a:r>
              <a:rPr lang="en-US" dirty="0" err="1"/>
              <a:t>Morbi</a:t>
            </a:r>
            <a:r>
              <a:rPr lang="en-US" dirty="0"/>
              <a:t> </a:t>
            </a:r>
            <a:r>
              <a:rPr lang="en-US" dirty="0" err="1"/>
              <a:t>hendrerit</a:t>
            </a:r>
            <a:r>
              <a:rPr lang="en-US" dirty="0"/>
              <a:t> </a:t>
            </a:r>
            <a:r>
              <a:rPr lang="en-US" dirty="0" err="1"/>
              <a:t>egestas</a:t>
            </a:r>
            <a:r>
              <a:rPr lang="en-US" dirty="0"/>
              <a:t> </a:t>
            </a:r>
            <a:r>
              <a:rPr lang="en-US" dirty="0" err="1"/>
              <a:t>nunc</a:t>
            </a:r>
            <a:r>
              <a:rPr lang="en-US" dirty="0"/>
              <a:t> vitae </a:t>
            </a:r>
            <a:r>
              <a:rPr lang="en-US" dirty="0" err="1"/>
              <a:t>commodo</a:t>
            </a:r>
            <a:r>
              <a:rPr lang="en-US" dirty="0"/>
              <a:t>. </a:t>
            </a:r>
            <a:r>
              <a:rPr lang="en-US" dirty="0" err="1"/>
              <a:t>Vestibulum</a:t>
            </a:r>
            <a:r>
              <a:rPr lang="en-US" dirty="0"/>
              <a:t> </a:t>
            </a:r>
            <a:r>
              <a:rPr lang="en-US" dirty="0" err="1"/>
              <a:t>pulvinar</a:t>
            </a:r>
            <a:r>
              <a:rPr lang="en-US" dirty="0"/>
              <a:t> nisi at </a:t>
            </a:r>
            <a:r>
              <a:rPr lang="en-US" dirty="0" err="1"/>
              <a:t>sollicitudin</a:t>
            </a:r>
            <a:r>
              <a:rPr lang="en-US" dirty="0"/>
              <a:t> </a:t>
            </a:r>
            <a:r>
              <a:rPr lang="en-US" dirty="0" err="1"/>
              <a:t>placerat</a:t>
            </a:r>
            <a:r>
              <a:rPr lang="en-US" dirty="0"/>
              <a:t>. </a:t>
            </a:r>
          </a:p>
          <a:p>
            <a:pPr marL="128588" marR="0" lvl="0" indent="-128588" algn="l" defTabSz="685800" rtl="0" eaLnBrk="1" fontAlgn="auto" latinLnBrk="0" hangingPunct="1">
              <a:lnSpc>
                <a:spcPts val="1110"/>
              </a:lnSpc>
              <a:spcBef>
                <a:spcPts val="198"/>
              </a:spcBef>
              <a:spcAft>
                <a:spcPts val="225"/>
              </a:spcAft>
              <a:buClrTx/>
              <a:buSzTx/>
              <a:buFont typeface="Arial" panose="020B0604020202020204" pitchFamily="34" charset="0"/>
              <a:buChar char="•"/>
              <a:tabLst/>
              <a:defRPr/>
            </a:pPr>
            <a:r>
              <a:rPr lang="en-US" dirty="0" err="1"/>
              <a:t>Nullam</a:t>
            </a:r>
            <a:r>
              <a:rPr lang="en-US" dirty="0"/>
              <a:t> sit </a:t>
            </a:r>
            <a:r>
              <a:rPr lang="en-US" dirty="0" err="1"/>
              <a:t>amet</a:t>
            </a:r>
            <a:r>
              <a:rPr lang="en-US" dirty="0"/>
              <a:t> </a:t>
            </a:r>
            <a:r>
              <a:rPr lang="en-US" dirty="0" err="1"/>
              <a:t>lobortis</a:t>
            </a:r>
            <a:r>
              <a:rPr lang="en-US" dirty="0"/>
              <a:t> </a:t>
            </a:r>
            <a:r>
              <a:rPr lang="en-US" dirty="0" err="1"/>
              <a:t>urna</a:t>
            </a:r>
            <a:r>
              <a:rPr lang="en-US" dirty="0"/>
              <a:t>. </a:t>
            </a:r>
            <a:r>
              <a:rPr lang="en-US" dirty="0" err="1"/>
              <a:t>Aenean</a:t>
            </a:r>
            <a:r>
              <a:rPr lang="en-US" dirty="0"/>
              <a:t> </a:t>
            </a:r>
            <a:r>
              <a:rPr lang="en-US" dirty="0" err="1"/>
              <a:t>auctor</a:t>
            </a:r>
            <a:r>
              <a:rPr lang="en-US" dirty="0"/>
              <a:t> ligula </a:t>
            </a:r>
            <a:r>
              <a:rPr lang="en-US" dirty="0" err="1"/>
              <a:t>feugiat</a:t>
            </a:r>
            <a:r>
              <a:rPr lang="en-US" dirty="0"/>
              <a:t>, </a:t>
            </a:r>
            <a:r>
              <a:rPr lang="en-US" dirty="0" err="1"/>
              <a:t>tempor</a:t>
            </a:r>
            <a:r>
              <a:rPr lang="en-US" dirty="0"/>
              <a:t> </a:t>
            </a:r>
            <a:r>
              <a:rPr lang="en-US" dirty="0" err="1"/>
              <a:t>diam</a:t>
            </a:r>
            <a:r>
              <a:rPr lang="en-US" dirty="0"/>
              <a:t> non, </a:t>
            </a:r>
            <a:r>
              <a:rPr lang="en-US" dirty="0" err="1"/>
              <a:t>viverra</a:t>
            </a:r>
            <a:r>
              <a:rPr lang="en-US" dirty="0"/>
              <a:t> </a:t>
            </a:r>
            <a:r>
              <a:rPr lang="en-US" dirty="0" err="1"/>
              <a:t>eros</a:t>
            </a:r>
            <a:r>
              <a:rPr lang="en-US" dirty="0"/>
              <a:t>. </a:t>
            </a:r>
            <a:r>
              <a:rPr lang="en-US" dirty="0" err="1"/>
              <a:t>Morbi</a:t>
            </a:r>
            <a:r>
              <a:rPr lang="en-US" dirty="0"/>
              <a:t> </a:t>
            </a:r>
            <a:r>
              <a:rPr lang="en-US" dirty="0" err="1"/>
              <a:t>hendrerit</a:t>
            </a:r>
            <a:r>
              <a:rPr lang="en-US" dirty="0"/>
              <a:t> </a:t>
            </a:r>
            <a:r>
              <a:rPr lang="en-US" dirty="0" err="1"/>
              <a:t>egestas</a:t>
            </a:r>
            <a:r>
              <a:rPr lang="en-US" dirty="0"/>
              <a:t> </a:t>
            </a:r>
            <a:r>
              <a:rPr lang="en-US" dirty="0" err="1"/>
              <a:t>nunc</a:t>
            </a:r>
            <a:r>
              <a:rPr lang="en-US" dirty="0"/>
              <a:t> vitae </a:t>
            </a:r>
            <a:r>
              <a:rPr lang="en-US" dirty="0" err="1"/>
              <a:t>commodo</a:t>
            </a:r>
            <a:r>
              <a:rPr lang="en-US" dirty="0"/>
              <a:t>. </a:t>
            </a:r>
            <a:r>
              <a:rPr lang="en-US" dirty="0" err="1"/>
              <a:t>Vestibulum</a:t>
            </a:r>
            <a:r>
              <a:rPr lang="en-US" dirty="0"/>
              <a:t> </a:t>
            </a:r>
            <a:r>
              <a:rPr lang="en-US" dirty="0" err="1"/>
              <a:t>pulvinar</a:t>
            </a:r>
            <a:r>
              <a:rPr lang="en-US" dirty="0"/>
              <a:t> nisi at </a:t>
            </a:r>
            <a:r>
              <a:rPr lang="en-US" dirty="0" err="1"/>
              <a:t>sollicitudin</a:t>
            </a:r>
            <a:r>
              <a:rPr lang="en-US" dirty="0"/>
              <a:t> </a:t>
            </a:r>
            <a:r>
              <a:rPr lang="en-US" dirty="0" err="1"/>
              <a:t>placerat</a:t>
            </a:r>
            <a:r>
              <a:rPr lang="en-US" dirty="0"/>
              <a:t>. </a:t>
            </a:r>
          </a:p>
        </p:txBody>
      </p:sp>
      <p:sp>
        <p:nvSpPr>
          <p:cNvPr id="11" name="Text Placeholder 4">
            <a:extLst>
              <a:ext uri="{FF2B5EF4-FFF2-40B4-BE49-F238E27FC236}">
                <a16:creationId xmlns:a16="http://schemas.microsoft.com/office/drawing/2014/main" id="{ABD56F5B-8455-0345-910E-53CDD8476F9B}"/>
              </a:ext>
            </a:extLst>
          </p:cNvPr>
          <p:cNvSpPr>
            <a:spLocks noGrp="1"/>
          </p:cNvSpPr>
          <p:nvPr>
            <p:ph type="body" sz="quarter" idx="13" hasCustomPrompt="1"/>
          </p:nvPr>
        </p:nvSpPr>
        <p:spPr>
          <a:xfrm>
            <a:off x="4644910" y="1429389"/>
            <a:ext cx="1992284" cy="342900"/>
          </a:xfrm>
        </p:spPr>
        <p:txBody>
          <a:bodyPr wrap="none" bIns="0">
            <a:noAutofit/>
          </a:bodyPr>
          <a:lstStyle>
            <a:lvl1pPr marL="0" indent="0">
              <a:spcBef>
                <a:spcPts val="216"/>
              </a:spcBef>
              <a:buNone/>
              <a:defRPr sz="900" b="1" i="0" cap="all" spc="150" baseline="0">
                <a:solidFill>
                  <a:srgbClr val="1281A6"/>
                </a:solidFill>
              </a:defRPr>
            </a:lvl1pPr>
          </a:lstStyle>
          <a:p>
            <a:pPr lvl="0"/>
            <a:r>
              <a:rPr lang="en-US" dirty="0"/>
              <a:t>Highlight goes here</a:t>
            </a:r>
          </a:p>
        </p:txBody>
      </p:sp>
    </p:spTree>
    <p:extLst>
      <p:ext uri="{BB962C8B-B14F-4D97-AF65-F5344CB8AC3E}">
        <p14:creationId xmlns:p14="http://schemas.microsoft.com/office/powerpoint/2010/main" val="15118937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lank">
    <p:bg>
      <p:bgPr>
        <a:solidFill>
          <a:srgbClr val="1281A6"/>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6327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Breaker - Lime Green">
    <p:bg>
      <p:bgPr>
        <a:solidFill>
          <a:srgbClr val="1669EF"/>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335716" y="1803228"/>
            <a:ext cx="4186570" cy="1220182"/>
          </a:xfrm>
          <a:ln w="6350">
            <a:solidFill>
              <a:schemeClr val="bg1"/>
            </a:solidFill>
          </a:ln>
        </p:spPr>
        <p:txBody>
          <a:bodyPr/>
          <a:lstStyle>
            <a:lvl1pPr algn="ctr">
              <a:lnSpc>
                <a:spcPct val="100000"/>
              </a:lnSpc>
              <a:spcBef>
                <a:spcPts val="285"/>
              </a:spcBef>
              <a:spcAft>
                <a:spcPts val="225"/>
              </a:spcAft>
              <a:defRPr sz="1200" b="1" spc="150" baseline="0"/>
            </a:lvl1pPr>
          </a:lstStyle>
          <a:p>
            <a:r>
              <a:rPr lang="en-US" dirty="0"/>
              <a:t>Please add BREAKER SLIDE TITLE HERE</a:t>
            </a:r>
            <a:br>
              <a:rPr lang="en-US" dirty="0"/>
            </a:br>
            <a:r>
              <a:rPr lang="en-US" dirty="0"/>
              <a:t>Please add SECOND LINE OF TITLE HERE</a:t>
            </a:r>
          </a:p>
        </p:txBody>
      </p:sp>
    </p:spTree>
    <p:extLst>
      <p:ext uri="{BB962C8B-B14F-4D97-AF65-F5344CB8AC3E}">
        <p14:creationId xmlns:p14="http://schemas.microsoft.com/office/powerpoint/2010/main" val="2042203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reaker - Coral">
    <p:bg>
      <p:bgPr>
        <a:solidFill>
          <a:srgbClr val="1281A6"/>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335716" y="1803228"/>
            <a:ext cx="4186570" cy="1220182"/>
          </a:xfrm>
          <a:ln w="6350">
            <a:solidFill>
              <a:schemeClr val="bg1"/>
            </a:solidFill>
          </a:ln>
        </p:spPr>
        <p:txBody>
          <a:bodyPr/>
          <a:lstStyle>
            <a:lvl1pPr algn="ctr">
              <a:lnSpc>
                <a:spcPct val="100000"/>
              </a:lnSpc>
              <a:spcBef>
                <a:spcPts val="285"/>
              </a:spcBef>
              <a:spcAft>
                <a:spcPts val="225"/>
              </a:spcAft>
              <a:defRPr sz="1200" b="1" spc="150" baseline="0"/>
            </a:lvl1pPr>
          </a:lstStyle>
          <a:p>
            <a:r>
              <a:rPr lang="en-US" dirty="0"/>
              <a:t>Please add BREAKER SLIDE TITLE HERE</a:t>
            </a:r>
            <a:br>
              <a:rPr lang="en-US" dirty="0"/>
            </a:br>
            <a:r>
              <a:rPr lang="en-US" dirty="0"/>
              <a:t>Please add SECOND LINE OF TITLE HERE</a:t>
            </a:r>
          </a:p>
        </p:txBody>
      </p:sp>
    </p:spTree>
    <p:extLst>
      <p:ext uri="{BB962C8B-B14F-4D97-AF65-F5344CB8AC3E}">
        <p14:creationId xmlns:p14="http://schemas.microsoft.com/office/powerpoint/2010/main" val="21654567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reaker - EPAM Blue">
    <p:bg>
      <p:bgPr>
        <a:solidFill>
          <a:srgbClr val="F44C2A"/>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335716" y="1803228"/>
            <a:ext cx="4186570" cy="1220182"/>
          </a:xfrm>
          <a:ln w="6350">
            <a:solidFill>
              <a:schemeClr val="bg1"/>
            </a:solidFill>
          </a:ln>
        </p:spPr>
        <p:txBody>
          <a:bodyPr/>
          <a:lstStyle>
            <a:lvl1pPr algn="ctr">
              <a:lnSpc>
                <a:spcPct val="100000"/>
              </a:lnSpc>
              <a:spcBef>
                <a:spcPts val="285"/>
              </a:spcBef>
              <a:spcAft>
                <a:spcPts val="225"/>
              </a:spcAft>
              <a:defRPr sz="1200" b="1" spc="150" baseline="0">
                <a:latin typeface="+mn-lt"/>
              </a:defRPr>
            </a:lvl1pPr>
          </a:lstStyle>
          <a:p>
            <a:r>
              <a:rPr lang="en-US" dirty="0"/>
              <a:t>Please add BREAKER SLIDE TITLE HERE</a:t>
            </a:r>
            <a:br>
              <a:rPr lang="en-US" dirty="0"/>
            </a:br>
            <a:r>
              <a:rPr lang="en-US" dirty="0"/>
              <a:t>Please add SECOND LINE OF TITLE HERE</a:t>
            </a:r>
          </a:p>
        </p:txBody>
      </p:sp>
    </p:spTree>
    <p:extLst>
      <p:ext uri="{BB962C8B-B14F-4D97-AF65-F5344CB8AC3E}">
        <p14:creationId xmlns:p14="http://schemas.microsoft.com/office/powerpoint/2010/main" val="18608758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reaker - Bright Blue">
    <p:bg>
      <p:bgPr>
        <a:solidFill>
          <a:srgbClr val="00B230"/>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335716" y="1803228"/>
            <a:ext cx="4186570" cy="1220182"/>
          </a:xfrm>
          <a:ln w="6350">
            <a:solidFill>
              <a:schemeClr val="bg1"/>
            </a:solidFill>
          </a:ln>
        </p:spPr>
        <p:txBody>
          <a:bodyPr/>
          <a:lstStyle>
            <a:lvl1pPr algn="ctr">
              <a:lnSpc>
                <a:spcPct val="100000"/>
              </a:lnSpc>
              <a:spcBef>
                <a:spcPts val="285"/>
              </a:spcBef>
              <a:spcAft>
                <a:spcPts val="225"/>
              </a:spcAft>
              <a:defRPr sz="1200" b="1" spc="150" baseline="0"/>
            </a:lvl1pPr>
          </a:lstStyle>
          <a:p>
            <a:r>
              <a:rPr lang="en-US" dirty="0"/>
              <a:t>Please add BREAKER SLIDE TITLE HERE</a:t>
            </a:r>
            <a:br>
              <a:rPr lang="en-US" dirty="0"/>
            </a:br>
            <a:r>
              <a:rPr lang="en-US" dirty="0"/>
              <a:t>Please add SECOND LINE OF TITLE HERE</a:t>
            </a:r>
          </a:p>
        </p:txBody>
      </p:sp>
    </p:spTree>
    <p:extLst>
      <p:ext uri="{BB962C8B-B14F-4D97-AF65-F5344CB8AC3E}">
        <p14:creationId xmlns:p14="http://schemas.microsoft.com/office/powerpoint/2010/main" val="30461953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reaker - Lime Green">
    <p:bg>
      <p:bgPr>
        <a:solidFill>
          <a:srgbClr val="1669EF"/>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335716" y="1803228"/>
            <a:ext cx="4186570" cy="1220182"/>
          </a:xfrm>
          <a:ln w="6350">
            <a:solidFill>
              <a:schemeClr val="bg1"/>
            </a:solidFill>
          </a:ln>
        </p:spPr>
        <p:txBody>
          <a:bodyPr/>
          <a:lstStyle>
            <a:lvl1pPr algn="ctr">
              <a:lnSpc>
                <a:spcPct val="100000"/>
              </a:lnSpc>
              <a:spcBef>
                <a:spcPts val="285"/>
              </a:spcBef>
              <a:spcAft>
                <a:spcPts val="225"/>
              </a:spcAft>
              <a:defRPr sz="1200" b="1" spc="150" baseline="0"/>
            </a:lvl1pPr>
          </a:lstStyle>
          <a:p>
            <a:r>
              <a:rPr lang="en-US" dirty="0"/>
              <a:t>Please add BREAKER SLIDE TITLE HERE</a:t>
            </a:r>
            <a:br>
              <a:rPr lang="en-US" dirty="0"/>
            </a:br>
            <a:r>
              <a:rPr lang="en-US" dirty="0"/>
              <a:t>Please add SECOND LINE OF TITLE HERE</a:t>
            </a:r>
          </a:p>
        </p:txBody>
      </p:sp>
    </p:spTree>
    <p:extLst>
      <p:ext uri="{BB962C8B-B14F-4D97-AF65-F5344CB8AC3E}">
        <p14:creationId xmlns:p14="http://schemas.microsoft.com/office/powerpoint/2010/main" val="1625251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over">
    <p:bg>
      <p:bgPr>
        <a:solidFill>
          <a:srgbClr val="00B230"/>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98600" y="1412416"/>
            <a:ext cx="3236976" cy="1421928"/>
          </a:xfrm>
        </p:spPr>
        <p:txBody>
          <a:bodyPr/>
          <a:lstStyle>
            <a:lvl1pPr>
              <a:defRPr>
                <a:solidFill>
                  <a:schemeClr val="bg1"/>
                </a:solidFill>
              </a:defRPr>
            </a:lvl1pPr>
          </a:lstStyle>
          <a:p>
            <a:r>
              <a:rPr lang="en-US" dirty="0"/>
              <a:t>Please add title here</a:t>
            </a:r>
          </a:p>
        </p:txBody>
      </p:sp>
      <p:sp>
        <p:nvSpPr>
          <p:cNvPr id="7" name="Text Placeholder 6"/>
          <p:cNvSpPr>
            <a:spLocks noGrp="1"/>
          </p:cNvSpPr>
          <p:nvPr>
            <p:ph type="body" sz="quarter" idx="11" hasCustomPrompt="1"/>
          </p:nvPr>
        </p:nvSpPr>
        <p:spPr>
          <a:xfrm>
            <a:off x="398600" y="3049747"/>
            <a:ext cx="3236976" cy="313932"/>
          </a:xfrm>
          <a:prstGeom prst="rect">
            <a:avLst/>
          </a:prstGeom>
        </p:spPr>
        <p:txBody>
          <a:bodyPr wrap="square" lIns="0" tIns="0" rIns="0" bIns="0" anchor="ctr">
            <a:noAutofit/>
          </a:bodyPr>
          <a:lstStyle>
            <a:lvl1pPr>
              <a:defRPr>
                <a:solidFill>
                  <a:schemeClr val="bg1"/>
                </a:solidFill>
                <a:latin typeface="+mn-lt"/>
              </a:defRPr>
            </a:lvl1pPr>
            <a:lvl2pPr>
              <a:defRPr>
                <a:solidFill>
                  <a:schemeClr val="bg1"/>
                </a:solidFill>
                <a:latin typeface="+mn-lt"/>
              </a:defRPr>
            </a:lvl2pPr>
            <a:lvl3pPr>
              <a:defRPr>
                <a:solidFill>
                  <a:schemeClr val="bg1"/>
                </a:solidFill>
                <a:latin typeface="+mn-lt"/>
              </a:defRPr>
            </a:lvl3pPr>
            <a:lvl4pPr>
              <a:defRPr>
                <a:solidFill>
                  <a:schemeClr val="bg1"/>
                </a:solidFill>
                <a:latin typeface="+mn-lt"/>
              </a:defRPr>
            </a:lvl4pPr>
            <a:lvl5pPr>
              <a:defRPr>
                <a:solidFill>
                  <a:schemeClr val="bg1"/>
                </a:solidFill>
                <a:latin typeface="+mn-lt"/>
              </a:defRPr>
            </a:lvl5pPr>
          </a:lstStyle>
          <a:p>
            <a:pPr lvl="0"/>
            <a:r>
              <a:rPr lang="en-US" dirty="0"/>
              <a:t>Please add subtitle here</a:t>
            </a:r>
          </a:p>
        </p:txBody>
      </p:sp>
      <p:pic>
        <p:nvPicPr>
          <p:cNvPr id="8" name="Picture 7"/>
          <p:cNvPicPr>
            <a:picLocks noChangeAspect="1"/>
          </p:cNvPicPr>
          <p:nvPr userDrawn="1"/>
        </p:nvPicPr>
        <p:blipFill rotWithShape="1">
          <a:blip r:embed="rId2" cstate="email">
            <a:extLst>
              <a:ext uri="{28A0092B-C50C-407E-A947-70E740481C1C}">
                <a14:useLocalDpi xmlns:a14="http://schemas.microsoft.com/office/drawing/2010/main"/>
              </a:ext>
            </a:extLst>
          </a:blip>
          <a:srcRect l="-1"/>
          <a:stretch/>
        </p:blipFill>
        <p:spPr>
          <a:xfrm rot="5400000">
            <a:off x="1432483" y="2372868"/>
            <a:ext cx="5143500" cy="397764"/>
          </a:xfrm>
          <a:prstGeom prst="rect">
            <a:avLst/>
          </a:prstGeom>
        </p:spPr>
      </p:pic>
      <p:pic>
        <p:nvPicPr>
          <p:cNvPr id="10" name="Picture 9">
            <a:extLst>
              <a:ext uri="{FF2B5EF4-FFF2-40B4-BE49-F238E27FC236}">
                <a16:creationId xmlns:a16="http://schemas.microsoft.com/office/drawing/2014/main" id="{F67BF299-8546-B945-AA3F-052282DF2B10}"/>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504411" y="4766582"/>
            <a:ext cx="353183" cy="166976"/>
          </a:xfrm>
          <a:prstGeom prst="rect">
            <a:avLst/>
          </a:prstGeom>
        </p:spPr>
      </p:pic>
      <p:sp>
        <p:nvSpPr>
          <p:cNvPr id="11" name="TextBox 10">
            <a:extLst>
              <a:ext uri="{FF2B5EF4-FFF2-40B4-BE49-F238E27FC236}">
                <a16:creationId xmlns:a16="http://schemas.microsoft.com/office/drawing/2014/main" id="{4AE4CA67-E7DA-1347-B481-FC76898B3783}"/>
              </a:ext>
            </a:extLst>
          </p:cNvPr>
          <p:cNvSpPr txBox="1"/>
          <p:nvPr userDrawn="1"/>
        </p:nvSpPr>
        <p:spPr>
          <a:xfrm>
            <a:off x="-1000485" y="4731957"/>
            <a:ext cx="1816640" cy="173124"/>
          </a:xfrm>
          <a:prstGeom prst="rect">
            <a:avLst/>
          </a:prstGeom>
          <a:noFill/>
        </p:spPr>
        <p:txBody>
          <a:bodyPr wrap="square" rtlCol="0">
            <a:spAutoFit/>
          </a:bodyPr>
          <a:lstStyle/>
          <a:p>
            <a:pPr marL="0" marR="0" lvl="0" indent="0" algn="r" defTabSz="514350" rtl="0" eaLnBrk="1" fontAlgn="auto" latinLnBrk="0" hangingPunct="1">
              <a:lnSpc>
                <a:spcPct val="100000"/>
              </a:lnSpc>
              <a:spcBef>
                <a:spcPts val="0"/>
              </a:spcBef>
              <a:spcAft>
                <a:spcPts val="0"/>
              </a:spcAft>
              <a:buClrTx/>
              <a:buSzTx/>
              <a:buFontTx/>
              <a:buNone/>
              <a:tabLst/>
              <a:defRPr/>
            </a:pPr>
            <a:r>
              <a:rPr lang="en-US" sz="525" dirty="0">
                <a:solidFill>
                  <a:schemeClr val="bg1"/>
                </a:solidFill>
                <a:latin typeface="+mj-lt"/>
              </a:rPr>
              <a:t>Supported by</a:t>
            </a:r>
            <a:endParaRPr lang="en-US" sz="525" dirty="0">
              <a:latin typeface="+mj-lt"/>
            </a:endParaRPr>
          </a:p>
        </p:txBody>
      </p:sp>
      <p:pic>
        <p:nvPicPr>
          <p:cNvPr id="12" name="Picture 11">
            <a:extLst>
              <a:ext uri="{FF2B5EF4-FFF2-40B4-BE49-F238E27FC236}">
                <a16:creationId xmlns:a16="http://schemas.microsoft.com/office/drawing/2014/main" id="{7B863DD5-C6E5-CA4A-B2DC-D909F3ADA858}"/>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5450" y="-313932"/>
            <a:ext cx="3504289" cy="2769712"/>
          </a:xfrm>
          <a:prstGeom prst="rect">
            <a:avLst/>
          </a:prstGeom>
        </p:spPr>
      </p:pic>
      <p:pic>
        <p:nvPicPr>
          <p:cNvPr id="13" name="Picture 12">
            <a:extLst>
              <a:ext uri="{FF2B5EF4-FFF2-40B4-BE49-F238E27FC236}">
                <a16:creationId xmlns:a16="http://schemas.microsoft.com/office/drawing/2014/main" id="{86705354-BF98-0D48-8314-AE5181433981}"/>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929770" y="4723316"/>
            <a:ext cx="459486" cy="232727"/>
          </a:xfrm>
          <a:prstGeom prst="rect">
            <a:avLst/>
          </a:prstGeom>
        </p:spPr>
      </p:pic>
      <p:sp>
        <p:nvSpPr>
          <p:cNvPr id="14" name="Picture Placeholder 4">
            <a:extLst>
              <a:ext uri="{FF2B5EF4-FFF2-40B4-BE49-F238E27FC236}">
                <a16:creationId xmlns:a16="http://schemas.microsoft.com/office/drawing/2014/main" id="{75BD80E5-14E8-2D47-82DF-10DE378ADBED}"/>
              </a:ext>
            </a:extLst>
          </p:cNvPr>
          <p:cNvSpPr>
            <a:spLocks noGrp="1"/>
          </p:cNvSpPr>
          <p:nvPr>
            <p:ph type="pic" sz="quarter" idx="12" hasCustomPrompt="1"/>
          </p:nvPr>
        </p:nvSpPr>
        <p:spPr>
          <a:xfrm>
            <a:off x="4000500" y="0"/>
            <a:ext cx="2857500" cy="5143500"/>
          </a:xfrm>
          <a:prstGeom prst="rect">
            <a:avLst/>
          </a:prstGeom>
          <a:noFill/>
          <a:ln>
            <a:noFill/>
          </a:ln>
        </p:spPr>
        <p:txBody>
          <a:bodyPr anchor="ctr"/>
          <a:lstStyle>
            <a:lvl1pPr algn="ctr">
              <a:defRPr baseline="0"/>
            </a:lvl1pPr>
          </a:lstStyle>
          <a:p>
            <a:r>
              <a:rPr lang="en-US" dirty="0"/>
              <a:t>Please add cover picture here</a:t>
            </a:r>
          </a:p>
          <a:p>
            <a:endParaRPr lang="en-US" dirty="0"/>
          </a:p>
          <a:p>
            <a:endParaRPr lang="en-US" dirty="0"/>
          </a:p>
        </p:txBody>
      </p:sp>
      <p:sp>
        <p:nvSpPr>
          <p:cNvPr id="15" name="Date Placeholder 2">
            <a:extLst>
              <a:ext uri="{FF2B5EF4-FFF2-40B4-BE49-F238E27FC236}">
                <a16:creationId xmlns:a16="http://schemas.microsoft.com/office/drawing/2014/main" id="{950D8DD9-4CCF-D34C-8F93-7A336CBBA3C6}"/>
              </a:ext>
            </a:extLst>
          </p:cNvPr>
          <p:cNvSpPr>
            <a:spLocks noGrp="1"/>
          </p:cNvSpPr>
          <p:nvPr>
            <p:ph type="dt" sz="half" idx="10"/>
          </p:nvPr>
        </p:nvSpPr>
        <p:spPr>
          <a:xfrm>
            <a:off x="398599" y="3843769"/>
            <a:ext cx="1458995" cy="399456"/>
          </a:xfrm>
        </p:spPr>
        <p:txBody>
          <a:bodyPr tIns="0" anchor="ctr" anchorCtr="0"/>
          <a:lstStyle>
            <a:lvl1pPr>
              <a:defRPr cap="all" baseline="0">
                <a:solidFill>
                  <a:schemeClr val="bg1"/>
                </a:solidFill>
              </a:defRPr>
            </a:lvl1pPr>
          </a:lstStyle>
          <a:p>
            <a:r>
              <a:rPr lang="en-US" dirty="0"/>
              <a:t>DATE OR VENUE</a:t>
            </a:r>
          </a:p>
        </p:txBody>
      </p:sp>
      <p:pic>
        <p:nvPicPr>
          <p:cNvPr id="16" name="Рисунок 3">
            <a:extLst>
              <a:ext uri="{FF2B5EF4-FFF2-40B4-BE49-F238E27FC236}">
                <a16:creationId xmlns:a16="http://schemas.microsoft.com/office/drawing/2014/main" id="{8D5D25EB-3EFA-4B02-AF0B-C75E56197EEA}"/>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1931927" y="4679423"/>
            <a:ext cx="423341" cy="320511"/>
          </a:xfrm>
          <a:prstGeom prst="rect">
            <a:avLst/>
          </a:prstGeom>
        </p:spPr>
      </p:pic>
    </p:spTree>
    <p:extLst>
      <p:ext uri="{BB962C8B-B14F-4D97-AF65-F5344CB8AC3E}">
        <p14:creationId xmlns:p14="http://schemas.microsoft.com/office/powerpoint/2010/main" val="2766113727"/>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with Custom Picture">
    <p:bg>
      <p:bgPr>
        <a:solidFill>
          <a:srgbClr val="1281A6"/>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98600" y="1412416"/>
            <a:ext cx="3236976" cy="1421928"/>
          </a:xfrm>
        </p:spPr>
        <p:txBody>
          <a:bodyPr/>
          <a:lstStyle>
            <a:lvl1pPr>
              <a:defRPr>
                <a:solidFill>
                  <a:schemeClr val="bg1"/>
                </a:solidFill>
              </a:defRPr>
            </a:lvl1pPr>
          </a:lstStyle>
          <a:p>
            <a:r>
              <a:rPr lang="en-US" dirty="0"/>
              <a:t>Please add title here</a:t>
            </a:r>
          </a:p>
        </p:txBody>
      </p:sp>
      <p:sp>
        <p:nvSpPr>
          <p:cNvPr id="3" name="Date Placeholder 2"/>
          <p:cNvSpPr>
            <a:spLocks noGrp="1"/>
          </p:cNvSpPr>
          <p:nvPr>
            <p:ph type="dt" sz="half" idx="10"/>
          </p:nvPr>
        </p:nvSpPr>
        <p:spPr>
          <a:xfrm>
            <a:off x="398599" y="3843769"/>
            <a:ext cx="1458995" cy="399456"/>
          </a:xfrm>
        </p:spPr>
        <p:txBody>
          <a:bodyPr tIns="0" anchor="ctr" anchorCtr="0"/>
          <a:lstStyle>
            <a:lvl1pPr>
              <a:defRPr cap="all" baseline="0">
                <a:solidFill>
                  <a:schemeClr val="bg1"/>
                </a:solidFill>
              </a:defRPr>
            </a:lvl1pPr>
          </a:lstStyle>
          <a:p>
            <a:r>
              <a:rPr lang="en-US" dirty="0"/>
              <a:t>DATE OR VENUE</a:t>
            </a:r>
          </a:p>
        </p:txBody>
      </p:sp>
      <p:sp>
        <p:nvSpPr>
          <p:cNvPr id="7" name="Text Placeholder 6"/>
          <p:cNvSpPr>
            <a:spLocks noGrp="1"/>
          </p:cNvSpPr>
          <p:nvPr>
            <p:ph type="body" sz="quarter" idx="11" hasCustomPrompt="1"/>
          </p:nvPr>
        </p:nvSpPr>
        <p:spPr>
          <a:xfrm>
            <a:off x="398600" y="3049747"/>
            <a:ext cx="3236976" cy="313932"/>
          </a:xfrm>
          <a:prstGeom prst="rect">
            <a:avLst/>
          </a:prstGeom>
        </p:spPr>
        <p:txBody>
          <a:bodyPr wrap="square" lIns="0" tIns="0" rIns="0" bIns="0" anchor="ctr">
            <a:noAutofit/>
          </a:bodyPr>
          <a:lstStyle>
            <a:lvl1pPr>
              <a:defRPr>
                <a:solidFill>
                  <a:schemeClr val="bg1"/>
                </a:solidFill>
                <a:latin typeface="+mn-lt"/>
              </a:defRPr>
            </a:lvl1pPr>
            <a:lvl2pPr>
              <a:defRPr>
                <a:solidFill>
                  <a:schemeClr val="bg1"/>
                </a:solidFill>
                <a:latin typeface="+mn-lt"/>
              </a:defRPr>
            </a:lvl2pPr>
            <a:lvl3pPr>
              <a:defRPr>
                <a:solidFill>
                  <a:schemeClr val="bg1"/>
                </a:solidFill>
                <a:latin typeface="+mn-lt"/>
              </a:defRPr>
            </a:lvl3pPr>
            <a:lvl4pPr>
              <a:defRPr>
                <a:solidFill>
                  <a:schemeClr val="bg1"/>
                </a:solidFill>
                <a:latin typeface="+mn-lt"/>
              </a:defRPr>
            </a:lvl4pPr>
            <a:lvl5pPr>
              <a:defRPr>
                <a:solidFill>
                  <a:schemeClr val="bg1"/>
                </a:solidFill>
                <a:latin typeface="+mn-lt"/>
              </a:defRPr>
            </a:lvl5pPr>
          </a:lstStyle>
          <a:p>
            <a:pPr lvl="0"/>
            <a:r>
              <a:rPr lang="en-US" dirty="0"/>
              <a:t>Please add subtitle here</a:t>
            </a:r>
          </a:p>
        </p:txBody>
      </p:sp>
      <p:sp>
        <p:nvSpPr>
          <p:cNvPr id="5" name="Picture Placeholder 4"/>
          <p:cNvSpPr>
            <a:spLocks noGrp="1"/>
          </p:cNvSpPr>
          <p:nvPr>
            <p:ph type="pic" sz="quarter" idx="12" hasCustomPrompt="1"/>
          </p:nvPr>
        </p:nvSpPr>
        <p:spPr>
          <a:xfrm>
            <a:off x="4000500" y="0"/>
            <a:ext cx="2857500" cy="5143500"/>
          </a:xfrm>
          <a:prstGeom prst="rect">
            <a:avLst/>
          </a:prstGeom>
          <a:noFill/>
          <a:ln>
            <a:noFill/>
          </a:ln>
        </p:spPr>
        <p:txBody>
          <a:bodyPr anchor="ctr"/>
          <a:lstStyle>
            <a:lvl1pPr algn="ctr">
              <a:defRPr baseline="0"/>
            </a:lvl1pPr>
          </a:lstStyle>
          <a:p>
            <a:r>
              <a:rPr lang="en-US" dirty="0"/>
              <a:t>Please add cover picture here</a:t>
            </a:r>
          </a:p>
          <a:p>
            <a:endParaRPr lang="en-US" dirty="0"/>
          </a:p>
          <a:p>
            <a:endParaRPr lang="en-US" dirty="0"/>
          </a:p>
        </p:txBody>
      </p:sp>
      <p:sp>
        <p:nvSpPr>
          <p:cNvPr id="11" name="Text Placeholder 10"/>
          <p:cNvSpPr>
            <a:spLocks noGrp="1"/>
          </p:cNvSpPr>
          <p:nvPr>
            <p:ph type="body" sz="quarter" idx="13" hasCustomPrompt="1"/>
          </p:nvPr>
        </p:nvSpPr>
        <p:spPr>
          <a:xfrm>
            <a:off x="3805351" y="0"/>
            <a:ext cx="397764" cy="5143500"/>
          </a:xfrm>
          <a:prstGeom prst="rect">
            <a:avLst/>
          </a:prstGeom>
          <a:blipFill>
            <a:blip r:embed="rId2" cstate="email">
              <a:extLst>
                <a:ext uri="{28A0092B-C50C-407E-A947-70E740481C1C}">
                  <a14:useLocalDpi xmlns:a14="http://schemas.microsoft.com/office/drawing/2010/main"/>
                </a:ext>
              </a:extLst>
            </a:blip>
            <a:stretch>
              <a:fillRect/>
            </a:stretch>
          </a:blipFill>
        </p:spPr>
        <p:txBody>
          <a:bodyPr/>
          <a:lstStyle/>
          <a:p>
            <a:pPr lvl="0"/>
            <a:r>
              <a:rPr lang="en-US" dirty="0"/>
              <a:t> </a:t>
            </a:r>
          </a:p>
        </p:txBody>
      </p:sp>
      <p:pic>
        <p:nvPicPr>
          <p:cNvPr id="10" name="Picture 9">
            <a:extLst>
              <a:ext uri="{FF2B5EF4-FFF2-40B4-BE49-F238E27FC236}">
                <a16:creationId xmlns:a16="http://schemas.microsoft.com/office/drawing/2014/main" id="{849D10E6-DD2A-5942-AA77-43CBDB5BC7AB}"/>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504411" y="4766582"/>
            <a:ext cx="353183" cy="166976"/>
          </a:xfrm>
          <a:prstGeom prst="rect">
            <a:avLst/>
          </a:prstGeom>
        </p:spPr>
      </p:pic>
      <p:sp>
        <p:nvSpPr>
          <p:cNvPr id="12" name="TextBox 11">
            <a:extLst>
              <a:ext uri="{FF2B5EF4-FFF2-40B4-BE49-F238E27FC236}">
                <a16:creationId xmlns:a16="http://schemas.microsoft.com/office/drawing/2014/main" id="{1681CD7A-2E0E-4841-8091-B3EFBF416DF8}"/>
              </a:ext>
            </a:extLst>
          </p:cNvPr>
          <p:cNvSpPr txBox="1"/>
          <p:nvPr userDrawn="1"/>
        </p:nvSpPr>
        <p:spPr>
          <a:xfrm>
            <a:off x="-1000485" y="4731957"/>
            <a:ext cx="1816640" cy="173124"/>
          </a:xfrm>
          <a:prstGeom prst="rect">
            <a:avLst/>
          </a:prstGeom>
          <a:noFill/>
        </p:spPr>
        <p:txBody>
          <a:bodyPr wrap="square" rtlCol="0">
            <a:spAutoFit/>
          </a:bodyPr>
          <a:lstStyle/>
          <a:p>
            <a:pPr marL="0" marR="0" lvl="0" indent="0" algn="r" defTabSz="514350" rtl="0" eaLnBrk="1" fontAlgn="auto" latinLnBrk="0" hangingPunct="1">
              <a:lnSpc>
                <a:spcPct val="100000"/>
              </a:lnSpc>
              <a:spcBef>
                <a:spcPts val="0"/>
              </a:spcBef>
              <a:spcAft>
                <a:spcPts val="0"/>
              </a:spcAft>
              <a:buClrTx/>
              <a:buSzTx/>
              <a:buFontTx/>
              <a:buNone/>
              <a:tabLst/>
              <a:defRPr/>
            </a:pPr>
            <a:r>
              <a:rPr lang="en-US" sz="525" dirty="0">
                <a:solidFill>
                  <a:schemeClr val="bg1"/>
                </a:solidFill>
                <a:latin typeface="+mj-lt"/>
              </a:rPr>
              <a:t>Supported by</a:t>
            </a:r>
            <a:endParaRPr lang="en-US" sz="525" dirty="0">
              <a:latin typeface="+mj-lt"/>
            </a:endParaRPr>
          </a:p>
        </p:txBody>
      </p:sp>
      <p:pic>
        <p:nvPicPr>
          <p:cNvPr id="13" name="Picture 12">
            <a:extLst>
              <a:ext uri="{FF2B5EF4-FFF2-40B4-BE49-F238E27FC236}">
                <a16:creationId xmlns:a16="http://schemas.microsoft.com/office/drawing/2014/main" id="{23BBE9AF-031C-2C41-A915-C1D0716E761B}"/>
              </a:ext>
            </a:extLst>
          </p:cNvPr>
          <p:cNvPicPr>
            <a:picLocks noChangeAspect="1"/>
          </p:cNvPicPr>
          <p:nvPr userDrawn="1"/>
        </p:nvPicPr>
        <p:blipFill rotWithShape="1">
          <a:blip r:embed="rId4" cstate="email">
            <a:extLst>
              <a:ext uri="{28A0092B-C50C-407E-A947-70E740481C1C}">
                <a14:useLocalDpi xmlns:a14="http://schemas.microsoft.com/office/drawing/2010/main"/>
              </a:ext>
            </a:extLst>
          </a:blip>
          <a:srcRect r="43152"/>
          <a:stretch/>
        </p:blipFill>
        <p:spPr>
          <a:xfrm>
            <a:off x="1" y="-654671"/>
            <a:ext cx="2462981" cy="3424383"/>
          </a:xfrm>
          <a:prstGeom prst="rect">
            <a:avLst/>
          </a:prstGeom>
        </p:spPr>
      </p:pic>
      <p:pic>
        <p:nvPicPr>
          <p:cNvPr id="14" name="Picture 13">
            <a:extLst>
              <a:ext uri="{FF2B5EF4-FFF2-40B4-BE49-F238E27FC236}">
                <a16:creationId xmlns:a16="http://schemas.microsoft.com/office/drawing/2014/main" id="{8A3BCD10-18CC-F24E-948B-A0205CEEA1A5}"/>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929770" y="4723316"/>
            <a:ext cx="459486" cy="232727"/>
          </a:xfrm>
          <a:prstGeom prst="rect">
            <a:avLst/>
          </a:prstGeom>
        </p:spPr>
      </p:pic>
      <p:pic>
        <p:nvPicPr>
          <p:cNvPr id="15" name="Рисунок 3">
            <a:extLst>
              <a:ext uri="{FF2B5EF4-FFF2-40B4-BE49-F238E27FC236}">
                <a16:creationId xmlns:a16="http://schemas.microsoft.com/office/drawing/2014/main" id="{C362557C-9AF1-48A7-903A-13005A887A39}"/>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1931927" y="4679423"/>
            <a:ext cx="423341" cy="320511"/>
          </a:xfrm>
          <a:prstGeom prst="rect">
            <a:avLst/>
          </a:prstGeom>
        </p:spPr>
      </p:pic>
    </p:spTree>
    <p:extLst>
      <p:ext uri="{BB962C8B-B14F-4D97-AF65-F5344CB8AC3E}">
        <p14:creationId xmlns:p14="http://schemas.microsoft.com/office/powerpoint/2010/main" val="2992641235"/>
      </p:ext>
    </p:extLst>
  </p:cSld>
  <p:clrMapOvr>
    <a:masterClrMapping/>
  </p:clrMapOvr>
  <p:extLst>
    <p:ext uri="{DCECCB84-F9BA-43D5-87BE-67443E8EF086}">
      <p15:sldGuideLst xmlns:p15="http://schemas.microsoft.com/office/powerpoint/2012/main">
        <p15:guide id="1" pos="25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anvas">
    <p:bg>
      <p:bgPr>
        <a:solidFill>
          <a:srgbClr val="1281A6"/>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320F4AA-D7DE-CE4D-81F8-263FD53BDCD3}"/>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6236927" y="4911973"/>
            <a:ext cx="353183" cy="166976"/>
          </a:xfrm>
          <a:prstGeom prst="rect">
            <a:avLst/>
          </a:prstGeom>
        </p:spPr>
      </p:pic>
      <p:sp>
        <p:nvSpPr>
          <p:cNvPr id="4" name="TextBox 3">
            <a:extLst>
              <a:ext uri="{FF2B5EF4-FFF2-40B4-BE49-F238E27FC236}">
                <a16:creationId xmlns:a16="http://schemas.microsoft.com/office/drawing/2014/main" id="{D93154CD-61BB-FE45-8049-447373805790}"/>
              </a:ext>
            </a:extLst>
          </p:cNvPr>
          <p:cNvSpPr txBox="1"/>
          <p:nvPr userDrawn="1"/>
        </p:nvSpPr>
        <p:spPr>
          <a:xfrm>
            <a:off x="3732031" y="4877348"/>
            <a:ext cx="1816640" cy="173124"/>
          </a:xfrm>
          <a:prstGeom prst="rect">
            <a:avLst/>
          </a:prstGeom>
          <a:noFill/>
        </p:spPr>
        <p:txBody>
          <a:bodyPr wrap="square" rtlCol="0">
            <a:spAutoFit/>
          </a:bodyPr>
          <a:lstStyle/>
          <a:p>
            <a:pPr marL="0" marR="0" lvl="0" indent="0" algn="r" defTabSz="514350" rtl="0" eaLnBrk="1" fontAlgn="auto" latinLnBrk="0" hangingPunct="1">
              <a:lnSpc>
                <a:spcPct val="100000"/>
              </a:lnSpc>
              <a:spcBef>
                <a:spcPts val="0"/>
              </a:spcBef>
              <a:spcAft>
                <a:spcPts val="0"/>
              </a:spcAft>
              <a:buClrTx/>
              <a:buSzTx/>
              <a:buFontTx/>
              <a:buNone/>
              <a:tabLst/>
              <a:defRPr/>
            </a:pPr>
            <a:r>
              <a:rPr lang="en-US" sz="525" dirty="0">
                <a:solidFill>
                  <a:schemeClr val="bg1"/>
                </a:solidFill>
                <a:latin typeface="+mj-lt"/>
              </a:rPr>
              <a:t>Supported by</a:t>
            </a:r>
            <a:endParaRPr lang="en-US" sz="525" dirty="0">
              <a:latin typeface="+mj-lt"/>
            </a:endParaRPr>
          </a:p>
        </p:txBody>
      </p:sp>
      <p:pic>
        <p:nvPicPr>
          <p:cNvPr id="5" name="Picture 4">
            <a:extLst>
              <a:ext uri="{FF2B5EF4-FFF2-40B4-BE49-F238E27FC236}">
                <a16:creationId xmlns:a16="http://schemas.microsoft.com/office/drawing/2014/main" id="{E4A8B596-C06E-364B-AEA3-F16629E853F9}"/>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22380" y="4488377"/>
            <a:ext cx="1557015" cy="1230630"/>
          </a:xfrm>
          <a:prstGeom prst="rect">
            <a:avLst/>
          </a:prstGeom>
        </p:spPr>
      </p:pic>
      <p:pic>
        <p:nvPicPr>
          <p:cNvPr id="6" name="Picture 5">
            <a:extLst>
              <a:ext uri="{FF2B5EF4-FFF2-40B4-BE49-F238E27FC236}">
                <a16:creationId xmlns:a16="http://schemas.microsoft.com/office/drawing/2014/main" id="{89F9DEC8-4D07-F94E-BC7E-9409D9EC6EE0}"/>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5662286" y="4868707"/>
            <a:ext cx="459486" cy="232727"/>
          </a:xfrm>
          <a:prstGeom prst="rect">
            <a:avLst/>
          </a:prstGeom>
        </p:spPr>
      </p:pic>
      <p:pic>
        <p:nvPicPr>
          <p:cNvPr id="7" name="Рисунок 3">
            <a:extLst>
              <a:ext uri="{FF2B5EF4-FFF2-40B4-BE49-F238E27FC236}">
                <a16:creationId xmlns:a16="http://schemas.microsoft.com/office/drawing/2014/main" id="{DEC9DACF-6476-4E9F-BC46-C3C96A364F95}"/>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6219973" y="4824923"/>
            <a:ext cx="423341" cy="320511"/>
          </a:xfrm>
          <a:prstGeom prst="rect">
            <a:avLst/>
          </a:prstGeom>
        </p:spPr>
      </p:pic>
    </p:spTree>
    <p:extLst>
      <p:ext uri="{BB962C8B-B14F-4D97-AF65-F5344CB8AC3E}">
        <p14:creationId xmlns:p14="http://schemas.microsoft.com/office/powerpoint/2010/main" val="2507877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Please Add Slide Headline Here</a:t>
            </a:r>
          </a:p>
        </p:txBody>
      </p:sp>
      <p:sp>
        <p:nvSpPr>
          <p:cNvPr id="6" name="Content Placeholder 5"/>
          <p:cNvSpPr>
            <a:spLocks noGrp="1"/>
          </p:cNvSpPr>
          <p:nvPr>
            <p:ph sz="quarter" idx="10" hasCustomPrompt="1"/>
          </p:nvPr>
        </p:nvSpPr>
        <p:spPr>
          <a:xfrm>
            <a:off x="267891" y="855722"/>
            <a:ext cx="6322219" cy="3621028"/>
          </a:xfrm>
        </p:spPr>
        <p:txBody>
          <a:bodyPr/>
          <a:lstStyle>
            <a:lvl1pPr marL="257175" marR="0" indent="-257175"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latin typeface="+mn-lt"/>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Etiam</a:t>
            </a:r>
            <a:r>
              <a:rPr lang="en-US" dirty="0"/>
              <a:t> </a:t>
            </a:r>
            <a:r>
              <a:rPr lang="en-US" dirty="0" err="1"/>
              <a:t>lacinia</a:t>
            </a:r>
            <a:r>
              <a:rPr lang="en-US" dirty="0"/>
              <a:t>, </a:t>
            </a:r>
            <a:r>
              <a:rPr lang="en-US" dirty="0" err="1"/>
              <a:t>diam</a:t>
            </a:r>
            <a:r>
              <a:rPr lang="en-US" dirty="0"/>
              <a:t> </a:t>
            </a:r>
            <a:r>
              <a:rPr lang="en-US" dirty="0" err="1"/>
              <a:t>eget</a:t>
            </a:r>
            <a:r>
              <a:rPr lang="en-US" dirty="0"/>
              <a:t> </a:t>
            </a:r>
            <a:r>
              <a:rPr lang="en-US" dirty="0" err="1"/>
              <a:t>lobortis</a:t>
            </a:r>
            <a:r>
              <a:rPr lang="en-US" dirty="0"/>
              <a:t> </a:t>
            </a:r>
            <a:r>
              <a:rPr lang="en-US" dirty="0" err="1"/>
              <a:t>aliquet</a:t>
            </a:r>
            <a:r>
              <a:rPr lang="en-US" dirty="0"/>
              <a:t>, lacus lorem </a:t>
            </a:r>
            <a:r>
              <a:rPr lang="en-US" dirty="0" err="1"/>
              <a:t>placerat</a:t>
            </a:r>
            <a:r>
              <a:rPr lang="en-US" dirty="0"/>
              <a:t> libero, </a:t>
            </a:r>
            <a:r>
              <a:rPr lang="en-US" dirty="0" err="1"/>
              <a:t>nec</a:t>
            </a:r>
            <a:r>
              <a:rPr lang="en-US" dirty="0"/>
              <a:t> </a:t>
            </a:r>
            <a:r>
              <a:rPr lang="en-US" dirty="0" err="1"/>
              <a:t>vulputate</a:t>
            </a:r>
            <a:r>
              <a:rPr lang="en-US" dirty="0"/>
              <a:t> </a:t>
            </a:r>
            <a:br>
              <a:rPr lang="en-US" dirty="0"/>
            </a:br>
            <a:r>
              <a:rPr lang="en-US" dirty="0" err="1"/>
              <a:t>est</a:t>
            </a:r>
            <a:r>
              <a:rPr lang="en-US" dirty="0"/>
              <a:t> </a:t>
            </a:r>
            <a:r>
              <a:rPr lang="en-US" dirty="0" err="1"/>
              <a:t>mauris</a:t>
            </a:r>
            <a:r>
              <a:rPr lang="en-US" dirty="0"/>
              <a:t> et </a:t>
            </a:r>
            <a:r>
              <a:rPr lang="en-US" dirty="0" err="1"/>
              <a:t>turpis</a:t>
            </a:r>
            <a:r>
              <a:rPr lang="en-US" dirty="0"/>
              <a:t>. </a:t>
            </a:r>
            <a:r>
              <a:rPr lang="en-US" dirty="0" err="1"/>
              <a:t>Suspendisse</a:t>
            </a:r>
            <a:r>
              <a:rPr lang="en-US" dirty="0"/>
              <a:t> </a:t>
            </a:r>
            <a:r>
              <a:rPr lang="en-US" dirty="0" err="1"/>
              <a:t>eleifend</a:t>
            </a:r>
            <a:r>
              <a:rPr lang="en-US" dirty="0"/>
              <a:t> </a:t>
            </a:r>
            <a:r>
              <a:rPr lang="en-US" dirty="0" err="1"/>
              <a:t>ornare</a:t>
            </a:r>
            <a:r>
              <a:rPr lang="en-US" dirty="0"/>
              <a:t> </a:t>
            </a:r>
            <a:r>
              <a:rPr lang="en-US" dirty="0" err="1"/>
              <a:t>diam</a:t>
            </a:r>
            <a:r>
              <a:rPr lang="en-US" dirty="0"/>
              <a:t> sit </a:t>
            </a:r>
            <a:r>
              <a:rPr lang="en-US" dirty="0" err="1"/>
              <a:t>amet</a:t>
            </a:r>
            <a:r>
              <a:rPr lang="en-US" dirty="0"/>
              <a:t> </a:t>
            </a:r>
            <a:r>
              <a:rPr lang="en-US" dirty="0" err="1"/>
              <a:t>facilisis</a:t>
            </a:r>
            <a:r>
              <a:rPr lang="en-US" dirty="0"/>
              <a:t>. Nunc lacus </a:t>
            </a:r>
            <a:r>
              <a:rPr lang="en-US" dirty="0" err="1"/>
              <a:t>mauris</a:t>
            </a:r>
            <a:r>
              <a:rPr lang="en-US" dirty="0"/>
              <a:t>, </a:t>
            </a:r>
            <a:r>
              <a:rPr lang="en-US" dirty="0" err="1"/>
              <a:t>sagittis</a:t>
            </a:r>
            <a:r>
              <a:rPr lang="en-US" dirty="0"/>
              <a:t> in </a:t>
            </a:r>
            <a:r>
              <a:rPr lang="en-US" dirty="0" err="1"/>
              <a:t>tortor</a:t>
            </a:r>
            <a:r>
              <a:rPr lang="en-US" dirty="0"/>
              <a:t> a, </a:t>
            </a:r>
            <a:r>
              <a:rPr lang="en-US" dirty="0" err="1"/>
              <a:t>scelerisque</a:t>
            </a:r>
            <a:r>
              <a:rPr lang="en-US" dirty="0"/>
              <a:t> </a:t>
            </a:r>
            <a:r>
              <a:rPr lang="en-US" dirty="0" err="1"/>
              <a:t>feugiat</a:t>
            </a:r>
            <a:r>
              <a:rPr lang="en-US" dirty="0"/>
              <a:t> </a:t>
            </a:r>
            <a:r>
              <a:rPr lang="en-US" dirty="0" err="1"/>
              <a:t>velit</a:t>
            </a:r>
            <a:r>
              <a:rPr lang="en-US" dirty="0"/>
              <a:t>. </a:t>
            </a:r>
            <a:br>
              <a:rPr lang="en-US" dirty="0"/>
            </a:br>
            <a:r>
              <a:rPr lang="en-US" dirty="0" err="1"/>
              <a:t>Nullam</a:t>
            </a:r>
            <a:r>
              <a:rPr lang="en-US" dirty="0"/>
              <a:t> sit </a:t>
            </a:r>
            <a:r>
              <a:rPr lang="en-US" dirty="0" err="1"/>
              <a:t>amet</a:t>
            </a:r>
            <a:r>
              <a:rPr lang="en-US" dirty="0"/>
              <a:t> </a:t>
            </a:r>
            <a:r>
              <a:rPr lang="en-US" dirty="0" err="1"/>
              <a:t>lobortis</a:t>
            </a:r>
            <a:r>
              <a:rPr lang="en-US" dirty="0"/>
              <a:t> </a:t>
            </a:r>
            <a:r>
              <a:rPr lang="en-US" dirty="0" err="1"/>
              <a:t>urna</a:t>
            </a:r>
            <a:r>
              <a:rPr lang="en-US" dirty="0"/>
              <a:t>. </a:t>
            </a:r>
          </a:p>
          <a:p>
            <a:pPr lvl="0"/>
            <a:endParaRPr lang="en-US" sz="825" dirty="0">
              <a:latin typeface="+mj-lt"/>
            </a:endParaRPr>
          </a:p>
        </p:txBody>
      </p:sp>
      <p:cxnSp>
        <p:nvCxnSpPr>
          <p:cNvPr id="4" name="Straight Connector 3"/>
          <p:cNvCxnSpPr/>
          <p:nvPr userDrawn="1"/>
        </p:nvCxnSpPr>
        <p:spPr>
          <a:xfrm>
            <a:off x="220807" y="716437"/>
            <a:ext cx="6416387" cy="0"/>
          </a:xfrm>
          <a:prstGeom prst="line">
            <a:avLst/>
          </a:prstGeom>
          <a:ln w="19050" cmpd="sng">
            <a:solidFill>
              <a:schemeClr val="bg2">
                <a:lumMod val="20000"/>
                <a:lumOff val="8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79284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Please Add Slide Headline Here</a:t>
            </a:r>
          </a:p>
        </p:txBody>
      </p:sp>
      <p:sp>
        <p:nvSpPr>
          <p:cNvPr id="6" name="Content Placeholder 5"/>
          <p:cNvSpPr>
            <a:spLocks noGrp="1"/>
          </p:cNvSpPr>
          <p:nvPr>
            <p:ph sz="quarter" idx="10" hasCustomPrompt="1"/>
          </p:nvPr>
        </p:nvSpPr>
        <p:spPr>
          <a:xfrm>
            <a:off x="267892" y="860612"/>
            <a:ext cx="2989659" cy="3616138"/>
          </a:xfrm>
        </p:spPr>
        <p:txBody>
          <a:bodyPr/>
          <a:lstStyle>
            <a:lvl1pPr marL="128588" indent="-128588">
              <a:buFont typeface="Arial" panose="020B0604020202020204" pitchFamily="34" charset="0"/>
              <a:buChar char="•"/>
              <a:defRPr>
                <a:latin typeface="+mj-lt"/>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Etiam</a:t>
            </a:r>
            <a:r>
              <a:rPr lang="en-US" dirty="0"/>
              <a:t> lacinia, diam </a:t>
            </a:r>
            <a:r>
              <a:rPr lang="en-US" dirty="0" err="1"/>
              <a:t>eget</a:t>
            </a:r>
            <a:r>
              <a:rPr lang="en-US" dirty="0"/>
              <a:t> </a:t>
            </a:r>
            <a:r>
              <a:rPr lang="en-US" dirty="0" err="1"/>
              <a:t>lobortis</a:t>
            </a:r>
            <a:r>
              <a:rPr lang="en-US" dirty="0"/>
              <a:t> </a:t>
            </a:r>
            <a:r>
              <a:rPr lang="en-US" dirty="0" err="1"/>
              <a:t>aliquet</a:t>
            </a:r>
            <a:r>
              <a:rPr lang="en-US" dirty="0"/>
              <a:t>, lacus lorem </a:t>
            </a:r>
            <a:r>
              <a:rPr lang="en-US" dirty="0" err="1"/>
              <a:t>placerat</a:t>
            </a:r>
            <a:r>
              <a:rPr lang="en-US" dirty="0"/>
              <a:t> libero, </a:t>
            </a:r>
            <a:r>
              <a:rPr lang="en-US" dirty="0" err="1"/>
              <a:t>nec</a:t>
            </a:r>
            <a:r>
              <a:rPr lang="en-US" dirty="0"/>
              <a:t> </a:t>
            </a:r>
            <a:r>
              <a:rPr lang="en-US" dirty="0" err="1"/>
              <a:t>vulputate</a:t>
            </a:r>
            <a:r>
              <a:rPr lang="en-US" dirty="0"/>
              <a:t> </a:t>
            </a:r>
            <a:r>
              <a:rPr lang="en-US" dirty="0" err="1"/>
              <a:t>est</a:t>
            </a:r>
            <a:r>
              <a:rPr lang="en-US" dirty="0"/>
              <a:t> </a:t>
            </a:r>
            <a:r>
              <a:rPr lang="en-US" dirty="0" err="1"/>
              <a:t>mauris</a:t>
            </a:r>
            <a:r>
              <a:rPr lang="en-US" dirty="0"/>
              <a:t> et </a:t>
            </a:r>
            <a:r>
              <a:rPr lang="en-US" dirty="0" err="1"/>
              <a:t>turpis</a:t>
            </a:r>
            <a:r>
              <a:rPr lang="en-US" dirty="0"/>
              <a:t>. </a:t>
            </a:r>
            <a:r>
              <a:rPr lang="en-US" dirty="0" err="1"/>
              <a:t>Suspendisse</a:t>
            </a:r>
            <a:r>
              <a:rPr lang="en-US" dirty="0"/>
              <a:t> </a:t>
            </a:r>
            <a:r>
              <a:rPr lang="en-US" dirty="0" err="1"/>
              <a:t>eleifend</a:t>
            </a:r>
            <a:r>
              <a:rPr lang="en-US" dirty="0"/>
              <a:t> </a:t>
            </a:r>
            <a:r>
              <a:rPr lang="en-US" dirty="0" err="1"/>
              <a:t>ornare</a:t>
            </a:r>
            <a:r>
              <a:rPr lang="en-US" dirty="0"/>
              <a:t> </a:t>
            </a:r>
            <a:r>
              <a:rPr lang="en-US" dirty="0" err="1"/>
              <a:t>diam</a:t>
            </a:r>
            <a:r>
              <a:rPr lang="en-US" dirty="0"/>
              <a:t> sit </a:t>
            </a:r>
            <a:r>
              <a:rPr lang="en-US" dirty="0" err="1"/>
              <a:t>amet</a:t>
            </a:r>
            <a:r>
              <a:rPr lang="en-US" dirty="0"/>
              <a:t> </a:t>
            </a:r>
            <a:r>
              <a:rPr lang="en-US" dirty="0" err="1"/>
              <a:t>facilisis</a:t>
            </a:r>
            <a:r>
              <a:rPr lang="en-US" dirty="0"/>
              <a:t>. Nunc lacus </a:t>
            </a:r>
            <a:r>
              <a:rPr lang="en-US" dirty="0" err="1"/>
              <a:t>mauris</a:t>
            </a:r>
            <a:r>
              <a:rPr lang="en-US" dirty="0"/>
              <a:t>, </a:t>
            </a:r>
            <a:r>
              <a:rPr lang="en-US" dirty="0" err="1"/>
              <a:t>sagittis</a:t>
            </a:r>
            <a:r>
              <a:rPr lang="en-US" dirty="0"/>
              <a:t> in </a:t>
            </a:r>
            <a:r>
              <a:rPr lang="en-US" dirty="0" err="1"/>
              <a:t>tortor</a:t>
            </a:r>
            <a:r>
              <a:rPr lang="en-US" dirty="0"/>
              <a:t> a, </a:t>
            </a:r>
            <a:r>
              <a:rPr lang="en-US" dirty="0" err="1"/>
              <a:t>scelerisque</a:t>
            </a:r>
            <a:r>
              <a:rPr lang="en-US" dirty="0"/>
              <a:t> </a:t>
            </a:r>
            <a:r>
              <a:rPr lang="en-US" dirty="0" err="1"/>
              <a:t>feugiat</a:t>
            </a:r>
            <a:r>
              <a:rPr lang="en-US" dirty="0"/>
              <a:t> </a:t>
            </a:r>
            <a:r>
              <a:rPr lang="en-US" dirty="0" err="1"/>
              <a:t>velit</a:t>
            </a:r>
            <a:r>
              <a:rPr lang="en-US" dirty="0"/>
              <a:t>.</a:t>
            </a:r>
          </a:p>
          <a:p>
            <a:pPr lvl="0"/>
            <a:r>
              <a:rPr lang="en-US" dirty="0" err="1"/>
              <a:t>Nullam</a:t>
            </a:r>
            <a:r>
              <a:rPr lang="en-US" dirty="0"/>
              <a:t> sit </a:t>
            </a:r>
            <a:r>
              <a:rPr lang="en-US" dirty="0" err="1"/>
              <a:t>amet</a:t>
            </a:r>
            <a:endParaRPr lang="en-US" dirty="0"/>
          </a:p>
          <a:p>
            <a:pPr lvl="0"/>
            <a:endParaRPr lang="en-US" dirty="0"/>
          </a:p>
        </p:txBody>
      </p:sp>
      <p:sp>
        <p:nvSpPr>
          <p:cNvPr id="4" name="Content Placeholder 5"/>
          <p:cNvSpPr>
            <a:spLocks noGrp="1"/>
          </p:cNvSpPr>
          <p:nvPr>
            <p:ph sz="quarter" idx="11" hasCustomPrompt="1"/>
          </p:nvPr>
        </p:nvSpPr>
        <p:spPr>
          <a:xfrm>
            <a:off x="3600450" y="860612"/>
            <a:ext cx="2989660" cy="3616138"/>
          </a:xfrm>
        </p:spPr>
        <p:txBody>
          <a:bodyPr/>
          <a:lstStyle>
            <a:lvl1pPr marL="128588" indent="-128588">
              <a:buFont typeface="Arial" panose="020B0604020202020204" pitchFamily="34" charset="0"/>
              <a:buChar char="•"/>
              <a:defRPr>
                <a:latin typeface="+mj-lt"/>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Etiam</a:t>
            </a:r>
            <a:r>
              <a:rPr lang="en-US" dirty="0"/>
              <a:t> lacinia, diam </a:t>
            </a:r>
            <a:r>
              <a:rPr lang="en-US" dirty="0" err="1"/>
              <a:t>eget</a:t>
            </a:r>
            <a:r>
              <a:rPr lang="en-US" dirty="0"/>
              <a:t> </a:t>
            </a:r>
            <a:r>
              <a:rPr lang="en-US" dirty="0" err="1"/>
              <a:t>lobortis</a:t>
            </a:r>
            <a:r>
              <a:rPr lang="en-US" dirty="0"/>
              <a:t> </a:t>
            </a:r>
            <a:r>
              <a:rPr lang="en-US" dirty="0" err="1"/>
              <a:t>aliquet</a:t>
            </a:r>
            <a:r>
              <a:rPr lang="en-US" dirty="0"/>
              <a:t>, lacus lorem </a:t>
            </a:r>
            <a:r>
              <a:rPr lang="en-US" dirty="0" err="1"/>
              <a:t>placerat</a:t>
            </a:r>
            <a:r>
              <a:rPr lang="en-US" dirty="0"/>
              <a:t> libero, </a:t>
            </a:r>
            <a:r>
              <a:rPr lang="en-US" dirty="0" err="1"/>
              <a:t>nec</a:t>
            </a:r>
            <a:r>
              <a:rPr lang="en-US" dirty="0"/>
              <a:t> </a:t>
            </a:r>
            <a:r>
              <a:rPr lang="en-US" dirty="0" err="1"/>
              <a:t>vulputate</a:t>
            </a:r>
            <a:r>
              <a:rPr lang="en-US" dirty="0"/>
              <a:t> </a:t>
            </a:r>
            <a:r>
              <a:rPr lang="en-US" dirty="0" err="1"/>
              <a:t>est</a:t>
            </a:r>
            <a:r>
              <a:rPr lang="en-US" dirty="0"/>
              <a:t> </a:t>
            </a:r>
            <a:r>
              <a:rPr lang="en-US" dirty="0" err="1"/>
              <a:t>mauris</a:t>
            </a:r>
            <a:r>
              <a:rPr lang="en-US" dirty="0"/>
              <a:t> et </a:t>
            </a:r>
            <a:r>
              <a:rPr lang="en-US" dirty="0" err="1"/>
              <a:t>turpis</a:t>
            </a:r>
            <a:r>
              <a:rPr lang="en-US" dirty="0"/>
              <a:t>. </a:t>
            </a:r>
            <a:r>
              <a:rPr lang="en-US" dirty="0" err="1"/>
              <a:t>Suspendisse</a:t>
            </a:r>
            <a:r>
              <a:rPr lang="en-US" dirty="0"/>
              <a:t> </a:t>
            </a:r>
            <a:r>
              <a:rPr lang="en-US" dirty="0" err="1"/>
              <a:t>eleifend</a:t>
            </a:r>
            <a:r>
              <a:rPr lang="en-US" dirty="0"/>
              <a:t> </a:t>
            </a:r>
            <a:r>
              <a:rPr lang="en-US" dirty="0" err="1"/>
              <a:t>ornare</a:t>
            </a:r>
            <a:r>
              <a:rPr lang="en-US" dirty="0"/>
              <a:t> </a:t>
            </a:r>
            <a:r>
              <a:rPr lang="en-US" dirty="0" err="1"/>
              <a:t>diam</a:t>
            </a:r>
            <a:r>
              <a:rPr lang="en-US" dirty="0"/>
              <a:t> sit </a:t>
            </a:r>
            <a:r>
              <a:rPr lang="en-US" dirty="0" err="1"/>
              <a:t>amet</a:t>
            </a:r>
            <a:r>
              <a:rPr lang="en-US" dirty="0"/>
              <a:t> </a:t>
            </a:r>
            <a:r>
              <a:rPr lang="en-US" dirty="0" err="1"/>
              <a:t>facilisis</a:t>
            </a:r>
            <a:r>
              <a:rPr lang="en-US" dirty="0"/>
              <a:t>. Nunc lacus </a:t>
            </a:r>
            <a:r>
              <a:rPr lang="en-US" dirty="0" err="1"/>
              <a:t>mauris</a:t>
            </a:r>
            <a:r>
              <a:rPr lang="en-US" dirty="0"/>
              <a:t>, </a:t>
            </a:r>
            <a:r>
              <a:rPr lang="en-US" dirty="0" err="1"/>
              <a:t>sagittis</a:t>
            </a:r>
            <a:r>
              <a:rPr lang="en-US" dirty="0"/>
              <a:t> in </a:t>
            </a:r>
            <a:r>
              <a:rPr lang="en-US" dirty="0" err="1"/>
              <a:t>tortor</a:t>
            </a:r>
            <a:r>
              <a:rPr lang="en-US" dirty="0"/>
              <a:t> a, </a:t>
            </a:r>
            <a:r>
              <a:rPr lang="en-US" dirty="0" err="1"/>
              <a:t>scelerisque</a:t>
            </a:r>
            <a:r>
              <a:rPr lang="en-US" dirty="0"/>
              <a:t> </a:t>
            </a:r>
            <a:r>
              <a:rPr lang="en-US" dirty="0" err="1"/>
              <a:t>feugiat</a:t>
            </a:r>
            <a:r>
              <a:rPr lang="en-US" dirty="0"/>
              <a:t> </a:t>
            </a:r>
            <a:r>
              <a:rPr lang="en-US" dirty="0" err="1"/>
              <a:t>velit</a:t>
            </a:r>
            <a:r>
              <a:rPr lang="en-US" dirty="0"/>
              <a:t>.</a:t>
            </a:r>
          </a:p>
          <a:p>
            <a:pPr lvl="0"/>
            <a:r>
              <a:rPr lang="en-US" dirty="0" err="1"/>
              <a:t>Nullam</a:t>
            </a:r>
            <a:r>
              <a:rPr lang="en-US" dirty="0"/>
              <a:t> sit </a:t>
            </a:r>
            <a:r>
              <a:rPr lang="en-US" dirty="0" err="1"/>
              <a:t>amet</a:t>
            </a:r>
            <a:endParaRPr lang="en-US" dirty="0"/>
          </a:p>
        </p:txBody>
      </p:sp>
      <p:cxnSp>
        <p:nvCxnSpPr>
          <p:cNvPr id="5" name="Straight Connector 4"/>
          <p:cNvCxnSpPr/>
          <p:nvPr userDrawn="1"/>
        </p:nvCxnSpPr>
        <p:spPr>
          <a:xfrm>
            <a:off x="220807" y="716437"/>
            <a:ext cx="6416387" cy="0"/>
          </a:xfrm>
          <a:prstGeom prst="line">
            <a:avLst/>
          </a:prstGeom>
          <a:ln w="19050" cmpd="sng">
            <a:solidFill>
              <a:schemeClr val="bg2">
                <a:lumMod val="20000"/>
                <a:lumOff val="8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43077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Highligh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Please Add Slide Headline Here</a:t>
            </a:r>
          </a:p>
        </p:txBody>
      </p:sp>
      <p:sp>
        <p:nvSpPr>
          <p:cNvPr id="3" name="Content Placeholder 5"/>
          <p:cNvSpPr>
            <a:spLocks noGrp="1"/>
          </p:cNvSpPr>
          <p:nvPr>
            <p:ph sz="quarter" idx="10" hasCustomPrompt="1"/>
          </p:nvPr>
        </p:nvSpPr>
        <p:spPr>
          <a:xfrm>
            <a:off x="267891" y="1422400"/>
            <a:ext cx="6322219" cy="3054350"/>
          </a:xfrm>
        </p:spPr>
        <p:txBody>
          <a:bodyPr/>
          <a:lstStyle>
            <a:lvl1pPr marL="128588" marR="0" indent="-128588"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sz="1500">
                <a:latin typeface="+mj-lt"/>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Etiam</a:t>
            </a:r>
            <a:r>
              <a:rPr lang="en-US" dirty="0"/>
              <a:t> </a:t>
            </a:r>
            <a:r>
              <a:rPr lang="en-US" dirty="0" err="1"/>
              <a:t>lacinia</a:t>
            </a:r>
            <a:r>
              <a:rPr lang="en-US" dirty="0"/>
              <a:t>, </a:t>
            </a:r>
            <a:r>
              <a:rPr lang="en-US" dirty="0" err="1"/>
              <a:t>diam</a:t>
            </a:r>
            <a:r>
              <a:rPr lang="en-US" dirty="0"/>
              <a:t> </a:t>
            </a:r>
            <a:r>
              <a:rPr lang="en-US" dirty="0" err="1"/>
              <a:t>eget</a:t>
            </a:r>
            <a:r>
              <a:rPr lang="en-US" dirty="0"/>
              <a:t> </a:t>
            </a:r>
            <a:r>
              <a:rPr lang="en-US" dirty="0" err="1"/>
              <a:t>lobortis</a:t>
            </a:r>
            <a:r>
              <a:rPr lang="en-US" dirty="0"/>
              <a:t> </a:t>
            </a:r>
            <a:r>
              <a:rPr lang="en-US" dirty="0" err="1"/>
              <a:t>aliquet</a:t>
            </a:r>
            <a:r>
              <a:rPr lang="en-US" dirty="0"/>
              <a:t>, lacus lorem </a:t>
            </a:r>
            <a:r>
              <a:rPr lang="en-US" dirty="0" err="1"/>
              <a:t>placerat</a:t>
            </a:r>
            <a:r>
              <a:rPr lang="en-US" dirty="0"/>
              <a:t> libero, </a:t>
            </a:r>
            <a:r>
              <a:rPr lang="en-US" dirty="0" err="1"/>
              <a:t>nec</a:t>
            </a:r>
            <a:r>
              <a:rPr lang="en-US" dirty="0"/>
              <a:t> </a:t>
            </a:r>
            <a:r>
              <a:rPr lang="en-US" dirty="0" err="1"/>
              <a:t>vulputate</a:t>
            </a:r>
            <a:r>
              <a:rPr lang="en-US" dirty="0"/>
              <a:t> </a:t>
            </a:r>
            <a:br>
              <a:rPr lang="en-US" dirty="0"/>
            </a:br>
            <a:r>
              <a:rPr lang="en-US" dirty="0" err="1"/>
              <a:t>est</a:t>
            </a:r>
            <a:r>
              <a:rPr lang="en-US" dirty="0"/>
              <a:t> </a:t>
            </a:r>
            <a:r>
              <a:rPr lang="en-US" dirty="0" err="1"/>
              <a:t>mauris</a:t>
            </a:r>
            <a:r>
              <a:rPr lang="en-US" dirty="0"/>
              <a:t> et </a:t>
            </a:r>
            <a:r>
              <a:rPr lang="en-US" dirty="0" err="1"/>
              <a:t>turpis</a:t>
            </a:r>
            <a:r>
              <a:rPr lang="en-US" dirty="0"/>
              <a:t>. </a:t>
            </a:r>
            <a:r>
              <a:rPr lang="en-US" dirty="0" err="1"/>
              <a:t>Suspendisse</a:t>
            </a:r>
            <a:r>
              <a:rPr lang="en-US" dirty="0"/>
              <a:t> </a:t>
            </a:r>
            <a:r>
              <a:rPr lang="en-US" dirty="0" err="1"/>
              <a:t>eleifend</a:t>
            </a:r>
            <a:r>
              <a:rPr lang="en-US" dirty="0"/>
              <a:t> </a:t>
            </a:r>
            <a:r>
              <a:rPr lang="en-US" dirty="0" err="1"/>
              <a:t>ornare</a:t>
            </a:r>
            <a:r>
              <a:rPr lang="en-US" dirty="0"/>
              <a:t> </a:t>
            </a:r>
            <a:r>
              <a:rPr lang="en-US" dirty="0" err="1"/>
              <a:t>diam</a:t>
            </a:r>
            <a:r>
              <a:rPr lang="en-US" dirty="0"/>
              <a:t> sit </a:t>
            </a:r>
            <a:r>
              <a:rPr lang="en-US" dirty="0" err="1"/>
              <a:t>amet</a:t>
            </a:r>
            <a:r>
              <a:rPr lang="en-US" dirty="0"/>
              <a:t> </a:t>
            </a:r>
            <a:r>
              <a:rPr lang="en-US" dirty="0" err="1"/>
              <a:t>facilisis</a:t>
            </a:r>
            <a:r>
              <a:rPr lang="en-US" dirty="0"/>
              <a:t>. Nunc lacus </a:t>
            </a:r>
            <a:r>
              <a:rPr lang="en-US" dirty="0" err="1"/>
              <a:t>mauris</a:t>
            </a:r>
            <a:r>
              <a:rPr lang="en-US" dirty="0"/>
              <a:t>, </a:t>
            </a:r>
            <a:r>
              <a:rPr lang="en-US" dirty="0" err="1"/>
              <a:t>sagittis</a:t>
            </a:r>
            <a:r>
              <a:rPr lang="en-US" dirty="0"/>
              <a:t> in </a:t>
            </a:r>
            <a:r>
              <a:rPr lang="en-US" dirty="0" err="1"/>
              <a:t>tortor</a:t>
            </a:r>
            <a:r>
              <a:rPr lang="en-US" dirty="0"/>
              <a:t> a, </a:t>
            </a:r>
            <a:r>
              <a:rPr lang="en-US" dirty="0" err="1"/>
              <a:t>scelerisque</a:t>
            </a:r>
            <a:r>
              <a:rPr lang="en-US" dirty="0"/>
              <a:t> </a:t>
            </a:r>
            <a:r>
              <a:rPr lang="en-US" dirty="0" err="1"/>
              <a:t>feugiat</a:t>
            </a:r>
            <a:r>
              <a:rPr lang="en-US" dirty="0"/>
              <a:t> </a:t>
            </a:r>
            <a:r>
              <a:rPr lang="en-US" dirty="0" err="1"/>
              <a:t>velit</a:t>
            </a:r>
            <a:r>
              <a:rPr lang="en-US" dirty="0"/>
              <a:t>. </a:t>
            </a:r>
            <a:br>
              <a:rPr lang="en-US" dirty="0"/>
            </a:br>
            <a:r>
              <a:rPr lang="en-US" dirty="0" err="1"/>
              <a:t>Nullam</a:t>
            </a:r>
            <a:r>
              <a:rPr lang="en-US" dirty="0"/>
              <a:t> sit </a:t>
            </a:r>
            <a:r>
              <a:rPr lang="en-US" dirty="0" err="1"/>
              <a:t>amet</a:t>
            </a:r>
            <a:r>
              <a:rPr lang="en-US" dirty="0"/>
              <a:t> </a:t>
            </a:r>
            <a:r>
              <a:rPr lang="en-US" dirty="0" err="1"/>
              <a:t>lobortis</a:t>
            </a:r>
            <a:r>
              <a:rPr lang="en-US" dirty="0"/>
              <a:t> </a:t>
            </a:r>
            <a:r>
              <a:rPr lang="en-US" dirty="0" err="1"/>
              <a:t>urna</a:t>
            </a:r>
            <a:r>
              <a:rPr lang="en-US" dirty="0"/>
              <a:t>. </a:t>
            </a:r>
          </a:p>
          <a:p>
            <a:pPr lvl="0"/>
            <a:r>
              <a:rPr lang="en-US" dirty="0" err="1"/>
              <a:t>Aenean</a:t>
            </a:r>
            <a:r>
              <a:rPr lang="en-US" dirty="0"/>
              <a:t> </a:t>
            </a:r>
            <a:r>
              <a:rPr lang="en-US" dirty="0" err="1"/>
              <a:t>auctor</a:t>
            </a:r>
            <a:r>
              <a:rPr lang="en-US" dirty="0"/>
              <a:t> ligula </a:t>
            </a:r>
            <a:r>
              <a:rPr lang="en-US" dirty="0" err="1"/>
              <a:t>feugiat</a:t>
            </a:r>
            <a:r>
              <a:rPr lang="en-US" dirty="0"/>
              <a:t>, </a:t>
            </a:r>
            <a:r>
              <a:rPr lang="en-US" dirty="0" err="1"/>
              <a:t>tempor</a:t>
            </a:r>
            <a:r>
              <a:rPr lang="en-US" dirty="0"/>
              <a:t> diam non, </a:t>
            </a:r>
            <a:r>
              <a:rPr lang="en-US" dirty="0" err="1"/>
              <a:t>viverra</a:t>
            </a:r>
            <a:r>
              <a:rPr lang="en-US" dirty="0"/>
              <a:t> </a:t>
            </a:r>
            <a:r>
              <a:rPr lang="en-US" dirty="0" err="1"/>
              <a:t>eros</a:t>
            </a:r>
            <a:r>
              <a:rPr lang="en-US" dirty="0"/>
              <a:t>. </a:t>
            </a:r>
            <a:r>
              <a:rPr lang="en-US" dirty="0" err="1"/>
              <a:t>Morbi</a:t>
            </a:r>
            <a:r>
              <a:rPr lang="en-US" dirty="0"/>
              <a:t> </a:t>
            </a:r>
            <a:r>
              <a:rPr lang="en-US" dirty="0" err="1"/>
              <a:t>hendrerit</a:t>
            </a:r>
            <a:r>
              <a:rPr lang="en-US" dirty="0"/>
              <a:t> </a:t>
            </a:r>
            <a:r>
              <a:rPr lang="en-US" dirty="0" err="1"/>
              <a:t>egestas</a:t>
            </a:r>
            <a:r>
              <a:rPr lang="en-US" dirty="0"/>
              <a:t> </a:t>
            </a:r>
            <a:r>
              <a:rPr lang="en-US" dirty="0" err="1"/>
              <a:t>nunc</a:t>
            </a:r>
            <a:r>
              <a:rPr lang="en-US" dirty="0"/>
              <a:t> vitae </a:t>
            </a:r>
            <a:r>
              <a:rPr lang="en-US" dirty="0" err="1"/>
              <a:t>commodo</a:t>
            </a:r>
            <a:r>
              <a:rPr lang="en-US" dirty="0"/>
              <a:t>. </a:t>
            </a:r>
            <a:r>
              <a:rPr lang="en-US" dirty="0" err="1"/>
              <a:t>Vestibulum</a:t>
            </a:r>
            <a:r>
              <a:rPr lang="en-US" dirty="0"/>
              <a:t> </a:t>
            </a:r>
            <a:r>
              <a:rPr lang="en-US" dirty="0" err="1"/>
              <a:t>pulvinar</a:t>
            </a:r>
            <a:r>
              <a:rPr lang="en-US" dirty="0"/>
              <a:t> nisi at </a:t>
            </a:r>
            <a:r>
              <a:rPr lang="en-US" dirty="0" err="1"/>
              <a:t>sollicitudin</a:t>
            </a:r>
            <a:r>
              <a:rPr lang="en-US" dirty="0"/>
              <a:t> </a:t>
            </a:r>
            <a:r>
              <a:rPr lang="en-US" dirty="0" err="1"/>
              <a:t>placerat</a:t>
            </a:r>
            <a:r>
              <a:rPr lang="en-US" dirty="0"/>
              <a:t>. </a:t>
            </a:r>
            <a:r>
              <a:rPr lang="en-US" dirty="0" err="1"/>
              <a:t>Aliquam</a:t>
            </a:r>
            <a:r>
              <a:rPr lang="en-US" dirty="0"/>
              <a:t> sit </a:t>
            </a:r>
            <a:r>
              <a:rPr lang="en-US" dirty="0" err="1"/>
              <a:t>amet</a:t>
            </a:r>
            <a:r>
              <a:rPr lang="en-US" dirty="0"/>
              <a:t> </a:t>
            </a:r>
            <a:r>
              <a:rPr lang="en-US" dirty="0" err="1"/>
              <a:t>leo</a:t>
            </a:r>
            <a:r>
              <a:rPr lang="en-US" dirty="0"/>
              <a:t> semper, </a:t>
            </a:r>
            <a:r>
              <a:rPr lang="en-US" dirty="0" err="1"/>
              <a:t>tincidunt</a:t>
            </a:r>
            <a:r>
              <a:rPr lang="en-US" dirty="0"/>
              <a:t> dolor a, </a:t>
            </a:r>
            <a:r>
              <a:rPr lang="en-US" dirty="0" err="1"/>
              <a:t>lobortis</a:t>
            </a:r>
            <a:r>
              <a:rPr lang="en-US" dirty="0"/>
              <a:t> </a:t>
            </a:r>
            <a:r>
              <a:rPr lang="en-US" dirty="0" err="1"/>
              <a:t>elit</a:t>
            </a:r>
            <a:r>
              <a:rPr lang="en-US" dirty="0"/>
              <a:t>. </a:t>
            </a:r>
            <a:r>
              <a:rPr lang="en-US" dirty="0" err="1"/>
              <a:t>Nulla</a:t>
            </a:r>
            <a:r>
              <a:rPr lang="en-US" dirty="0"/>
              <a:t> ipsum dolor, </a:t>
            </a:r>
            <a:r>
              <a:rPr lang="en-US" dirty="0" err="1"/>
              <a:t>condimentum</a:t>
            </a:r>
            <a:endParaRPr lang="en-US" dirty="0"/>
          </a:p>
          <a:p>
            <a:pPr lvl="0"/>
            <a:endParaRPr lang="en-US" dirty="0"/>
          </a:p>
          <a:p>
            <a:pPr lvl="0"/>
            <a:endParaRPr lang="en-US" sz="825" dirty="0">
              <a:latin typeface="+mj-lt"/>
            </a:endParaRPr>
          </a:p>
        </p:txBody>
      </p:sp>
      <p:sp>
        <p:nvSpPr>
          <p:cNvPr id="5" name="Text Placeholder 4"/>
          <p:cNvSpPr>
            <a:spLocks noGrp="1"/>
          </p:cNvSpPr>
          <p:nvPr>
            <p:ph type="body" sz="quarter" idx="11" hasCustomPrompt="1"/>
          </p:nvPr>
        </p:nvSpPr>
        <p:spPr>
          <a:xfrm>
            <a:off x="267891" y="1079500"/>
            <a:ext cx="6322219" cy="342900"/>
          </a:xfrm>
        </p:spPr>
        <p:txBody>
          <a:bodyPr wrap="none" bIns="0">
            <a:noAutofit/>
          </a:bodyPr>
          <a:lstStyle>
            <a:lvl1pPr marL="0" indent="0">
              <a:spcBef>
                <a:spcPts val="216"/>
              </a:spcBef>
              <a:buNone/>
              <a:defRPr sz="900" b="1" i="0" cap="all" spc="150" baseline="0">
                <a:solidFill>
                  <a:srgbClr val="1281A6"/>
                </a:solidFill>
              </a:defRPr>
            </a:lvl1pPr>
          </a:lstStyle>
          <a:p>
            <a:pPr lvl="0"/>
            <a:r>
              <a:rPr lang="en-US" dirty="0"/>
              <a:t>Highlight goes here</a:t>
            </a:r>
          </a:p>
        </p:txBody>
      </p:sp>
      <p:cxnSp>
        <p:nvCxnSpPr>
          <p:cNvPr id="6" name="Straight Connector 5"/>
          <p:cNvCxnSpPr/>
          <p:nvPr userDrawn="1"/>
        </p:nvCxnSpPr>
        <p:spPr>
          <a:xfrm>
            <a:off x="220807" y="716437"/>
            <a:ext cx="6416387" cy="0"/>
          </a:xfrm>
          <a:prstGeom prst="line">
            <a:avLst/>
          </a:prstGeom>
          <a:ln w="19050" cmpd="sng">
            <a:solidFill>
              <a:schemeClr val="bg2">
                <a:lumMod val="20000"/>
                <a:lumOff val="8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54646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Please Add Slide Headline Here</a:t>
            </a:r>
          </a:p>
        </p:txBody>
      </p:sp>
      <p:sp>
        <p:nvSpPr>
          <p:cNvPr id="3" name="Content Placeholder 5"/>
          <p:cNvSpPr>
            <a:spLocks noGrp="1"/>
          </p:cNvSpPr>
          <p:nvPr>
            <p:ph sz="quarter" idx="10" hasCustomPrompt="1"/>
          </p:nvPr>
        </p:nvSpPr>
        <p:spPr>
          <a:xfrm>
            <a:off x="267892" y="1422400"/>
            <a:ext cx="2989658" cy="3054350"/>
          </a:xfrm>
        </p:spPr>
        <p:txBody>
          <a:bodyPr/>
          <a:lstStyle>
            <a:lvl1pPr marL="128588" indent="-128588">
              <a:buFont typeface="Arial" panose="020B0604020202020204" pitchFamily="34" charset="0"/>
              <a:buChar char="•"/>
              <a:defRPr>
                <a:latin typeface="+mj-lt"/>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Etiam</a:t>
            </a:r>
            <a:r>
              <a:rPr lang="en-US" dirty="0"/>
              <a:t> lacinia, diam </a:t>
            </a:r>
            <a:r>
              <a:rPr lang="en-US" dirty="0" err="1"/>
              <a:t>eget</a:t>
            </a:r>
            <a:r>
              <a:rPr lang="en-US" dirty="0"/>
              <a:t> </a:t>
            </a:r>
            <a:r>
              <a:rPr lang="en-US" dirty="0" err="1"/>
              <a:t>lobortis</a:t>
            </a:r>
            <a:r>
              <a:rPr lang="en-US" dirty="0"/>
              <a:t> </a:t>
            </a:r>
            <a:r>
              <a:rPr lang="en-US" dirty="0" err="1"/>
              <a:t>aliquet</a:t>
            </a:r>
            <a:r>
              <a:rPr lang="en-US" dirty="0"/>
              <a:t>, lacus lorem </a:t>
            </a:r>
            <a:r>
              <a:rPr lang="en-US" dirty="0" err="1"/>
              <a:t>placerat</a:t>
            </a:r>
            <a:r>
              <a:rPr lang="en-US" dirty="0"/>
              <a:t> libero, </a:t>
            </a:r>
            <a:r>
              <a:rPr lang="en-US" dirty="0" err="1"/>
              <a:t>nec</a:t>
            </a:r>
            <a:r>
              <a:rPr lang="en-US" dirty="0"/>
              <a:t> </a:t>
            </a:r>
            <a:r>
              <a:rPr lang="en-US" dirty="0" err="1"/>
              <a:t>vulputate</a:t>
            </a:r>
            <a:r>
              <a:rPr lang="en-US" dirty="0"/>
              <a:t> </a:t>
            </a:r>
            <a:r>
              <a:rPr lang="en-US" dirty="0" err="1"/>
              <a:t>est</a:t>
            </a:r>
            <a:r>
              <a:rPr lang="en-US" dirty="0"/>
              <a:t> </a:t>
            </a:r>
            <a:r>
              <a:rPr lang="en-US" dirty="0" err="1"/>
              <a:t>mauris</a:t>
            </a:r>
            <a:r>
              <a:rPr lang="en-US" dirty="0"/>
              <a:t> et </a:t>
            </a:r>
            <a:r>
              <a:rPr lang="en-US" dirty="0" err="1"/>
              <a:t>turpis</a:t>
            </a:r>
            <a:r>
              <a:rPr lang="en-US" dirty="0"/>
              <a:t>. </a:t>
            </a:r>
          </a:p>
          <a:p>
            <a:pPr lvl="0"/>
            <a:endParaRPr lang="en-US" dirty="0"/>
          </a:p>
        </p:txBody>
      </p:sp>
      <p:sp>
        <p:nvSpPr>
          <p:cNvPr id="5" name="Text Placeholder 4"/>
          <p:cNvSpPr>
            <a:spLocks noGrp="1"/>
          </p:cNvSpPr>
          <p:nvPr>
            <p:ph type="body" sz="quarter" idx="11" hasCustomPrompt="1"/>
          </p:nvPr>
        </p:nvSpPr>
        <p:spPr>
          <a:xfrm>
            <a:off x="267892" y="1079500"/>
            <a:ext cx="2989659" cy="342900"/>
          </a:xfrm>
        </p:spPr>
        <p:txBody>
          <a:bodyPr wrap="none" bIns="0">
            <a:noAutofit/>
          </a:bodyPr>
          <a:lstStyle>
            <a:lvl1pPr marL="0" indent="0">
              <a:spcBef>
                <a:spcPts val="216"/>
              </a:spcBef>
              <a:buNone/>
              <a:defRPr sz="900" b="1" i="0" cap="all" spc="150" baseline="0">
                <a:solidFill>
                  <a:srgbClr val="1281A6"/>
                </a:solidFill>
              </a:defRPr>
            </a:lvl1pPr>
          </a:lstStyle>
          <a:p>
            <a:pPr lvl="0"/>
            <a:r>
              <a:rPr lang="en-US" dirty="0"/>
              <a:t>Highlight goes here</a:t>
            </a:r>
          </a:p>
        </p:txBody>
      </p:sp>
      <p:sp>
        <p:nvSpPr>
          <p:cNvPr id="6" name="Content Placeholder 5"/>
          <p:cNvSpPr>
            <a:spLocks noGrp="1"/>
          </p:cNvSpPr>
          <p:nvPr>
            <p:ph sz="quarter" idx="12" hasCustomPrompt="1"/>
          </p:nvPr>
        </p:nvSpPr>
        <p:spPr>
          <a:xfrm>
            <a:off x="3600450" y="1422400"/>
            <a:ext cx="2995018" cy="3054350"/>
          </a:xfrm>
        </p:spPr>
        <p:txBody>
          <a:bodyPr/>
          <a:lstStyle>
            <a:lvl1pPr marL="128588" indent="-128588">
              <a:buFont typeface="Arial" panose="020B0604020202020204" pitchFamily="34" charset="0"/>
              <a:buChar char="•"/>
              <a:defRPr>
                <a:latin typeface="+mj-lt"/>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Etiam</a:t>
            </a:r>
            <a:r>
              <a:rPr lang="en-US" dirty="0"/>
              <a:t> lacinia, diam </a:t>
            </a:r>
            <a:r>
              <a:rPr lang="en-US" dirty="0" err="1"/>
              <a:t>eget</a:t>
            </a:r>
            <a:r>
              <a:rPr lang="en-US" dirty="0"/>
              <a:t> </a:t>
            </a:r>
            <a:r>
              <a:rPr lang="en-US" dirty="0" err="1"/>
              <a:t>lobortis</a:t>
            </a:r>
            <a:r>
              <a:rPr lang="en-US" dirty="0"/>
              <a:t> </a:t>
            </a:r>
            <a:r>
              <a:rPr lang="en-US" dirty="0" err="1"/>
              <a:t>aliquet</a:t>
            </a:r>
            <a:r>
              <a:rPr lang="en-US" dirty="0"/>
              <a:t>, lacus lorem </a:t>
            </a:r>
            <a:r>
              <a:rPr lang="en-US" dirty="0" err="1"/>
              <a:t>placerat</a:t>
            </a:r>
            <a:r>
              <a:rPr lang="en-US" dirty="0"/>
              <a:t> libero, </a:t>
            </a:r>
            <a:r>
              <a:rPr lang="en-US" dirty="0" err="1"/>
              <a:t>nec</a:t>
            </a:r>
            <a:r>
              <a:rPr lang="en-US" dirty="0"/>
              <a:t> </a:t>
            </a:r>
            <a:r>
              <a:rPr lang="en-US" dirty="0" err="1"/>
              <a:t>vulputate</a:t>
            </a:r>
            <a:r>
              <a:rPr lang="en-US" dirty="0"/>
              <a:t> </a:t>
            </a:r>
            <a:r>
              <a:rPr lang="en-US" dirty="0" err="1"/>
              <a:t>lesuada</a:t>
            </a:r>
            <a:endParaRPr lang="en-US" dirty="0"/>
          </a:p>
        </p:txBody>
      </p:sp>
      <p:sp>
        <p:nvSpPr>
          <p:cNvPr id="7" name="Text Placeholder 4"/>
          <p:cNvSpPr>
            <a:spLocks noGrp="1"/>
          </p:cNvSpPr>
          <p:nvPr>
            <p:ph type="body" sz="quarter" idx="13" hasCustomPrompt="1"/>
          </p:nvPr>
        </p:nvSpPr>
        <p:spPr>
          <a:xfrm>
            <a:off x="3600448" y="1079500"/>
            <a:ext cx="2995019" cy="342900"/>
          </a:xfrm>
        </p:spPr>
        <p:txBody>
          <a:bodyPr wrap="none" bIns="0">
            <a:noAutofit/>
          </a:bodyPr>
          <a:lstStyle>
            <a:lvl1pPr marL="0" indent="0">
              <a:spcBef>
                <a:spcPts val="216"/>
              </a:spcBef>
              <a:buNone/>
              <a:defRPr sz="900" b="1" i="0" cap="all" spc="150" baseline="0">
                <a:solidFill>
                  <a:srgbClr val="1281A6"/>
                </a:solidFill>
              </a:defRPr>
            </a:lvl1pPr>
          </a:lstStyle>
          <a:p>
            <a:pPr lvl="0"/>
            <a:r>
              <a:rPr lang="en-US" dirty="0"/>
              <a:t>OTHER Highlight goes here</a:t>
            </a:r>
          </a:p>
        </p:txBody>
      </p:sp>
      <p:cxnSp>
        <p:nvCxnSpPr>
          <p:cNvPr id="8" name="Straight Connector 7"/>
          <p:cNvCxnSpPr/>
          <p:nvPr userDrawn="1"/>
        </p:nvCxnSpPr>
        <p:spPr>
          <a:xfrm>
            <a:off x="220807" y="716437"/>
            <a:ext cx="6416387" cy="0"/>
          </a:xfrm>
          <a:prstGeom prst="line">
            <a:avLst/>
          </a:prstGeom>
          <a:ln w="19050" cmpd="sng">
            <a:solidFill>
              <a:schemeClr val="bg2">
                <a:lumMod val="20000"/>
                <a:lumOff val="8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79411192"/>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slideLayout" Target="../slideLayouts/slideLayout18.xml"/><Relationship Id="rId18" Type="http://schemas.openxmlformats.org/officeDocument/2006/relationships/theme" Target="../theme/theme2.xml"/><Relationship Id="rId3" Type="http://schemas.openxmlformats.org/officeDocument/2006/relationships/slideLayout" Target="../slideLayouts/slideLayout8.xml"/><Relationship Id="rId21" Type="http://schemas.openxmlformats.org/officeDocument/2006/relationships/image" Target="../media/image3.emf"/><Relationship Id="rId7" Type="http://schemas.openxmlformats.org/officeDocument/2006/relationships/slideLayout" Target="../slideLayouts/slideLayout12.xml"/><Relationship Id="rId12" Type="http://schemas.openxmlformats.org/officeDocument/2006/relationships/slideLayout" Target="../slideLayouts/slideLayout17.xml"/><Relationship Id="rId17" Type="http://schemas.openxmlformats.org/officeDocument/2006/relationships/slideLayout" Target="../slideLayouts/slideLayout22.xml"/><Relationship Id="rId2" Type="http://schemas.openxmlformats.org/officeDocument/2006/relationships/slideLayout" Target="../slideLayouts/slideLayout7.xml"/><Relationship Id="rId16" Type="http://schemas.openxmlformats.org/officeDocument/2006/relationships/slideLayout" Target="../slideLayouts/slideLayout21.xml"/><Relationship Id="rId20" Type="http://schemas.openxmlformats.org/officeDocument/2006/relationships/image" Target="../media/image4.emf"/><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slideLayout" Target="../slideLayouts/slideLayout20.xml"/><Relationship Id="rId10" Type="http://schemas.openxmlformats.org/officeDocument/2006/relationships/slideLayout" Target="../slideLayouts/slideLayout15.xml"/><Relationship Id="rId19" Type="http://schemas.openxmlformats.org/officeDocument/2006/relationships/image" Target="../media/image2.emf"/><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slideLayout" Target="../slideLayouts/slideLayout19.xml"/><Relationship Id="rId22" Type="http://schemas.openxmlformats.org/officeDocument/2006/relationships/image" Target="../media/image5.jpe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slideLayout" Target="../slideLayouts/slideLayout25.xml"/><Relationship Id="rId7" Type="http://schemas.openxmlformats.org/officeDocument/2006/relationships/image" Target="../media/image3.emf"/><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image" Target="../media/image2.emf"/><Relationship Id="rId5" Type="http://schemas.openxmlformats.org/officeDocument/2006/relationships/theme" Target="../theme/theme3.xml"/><Relationship Id="rId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1281A6"/>
        </a:solidFill>
        <a:effectLst/>
      </p:bgPr>
    </p:bg>
    <p:spTree>
      <p:nvGrpSpPr>
        <p:cNvPr id="1" name=""/>
        <p:cNvGrpSpPr/>
        <p:nvPr/>
      </p:nvGrpSpPr>
      <p:grpSpPr>
        <a:xfrm>
          <a:off x="0" y="0"/>
          <a:ext cx="0" cy="0"/>
          <a:chOff x="0" y="0"/>
          <a:chExt cx="0" cy="0"/>
        </a:xfrm>
      </p:grpSpPr>
      <p:sp>
        <p:nvSpPr>
          <p:cNvPr id="2" name="Title Placeholder 1"/>
          <p:cNvSpPr>
            <a:spLocks noGrp="1"/>
          </p:cNvSpPr>
          <p:nvPr userDrawn="1">
            <p:ph type="title"/>
          </p:nvPr>
        </p:nvSpPr>
        <p:spPr>
          <a:xfrm>
            <a:off x="398600" y="1412416"/>
            <a:ext cx="3236976" cy="1421928"/>
          </a:xfrm>
          <a:prstGeom prst="rect">
            <a:avLst/>
          </a:prstGeom>
        </p:spPr>
        <p:txBody>
          <a:bodyPr vert="horz" lIns="0" tIns="0" rIns="0" bIns="0" rtlCol="0" anchor="t" anchorCtr="0">
            <a:noAutofit/>
          </a:bodyPr>
          <a:lstStyle/>
          <a:p>
            <a:r>
              <a:rPr lang="en-US" dirty="0"/>
              <a:t>Click to add title here</a:t>
            </a:r>
          </a:p>
        </p:txBody>
      </p:sp>
      <p:sp>
        <p:nvSpPr>
          <p:cNvPr id="4" name="Date Placeholder 3"/>
          <p:cNvSpPr>
            <a:spLocks noGrp="1"/>
          </p:cNvSpPr>
          <p:nvPr userDrawn="1">
            <p:ph type="dt" sz="half" idx="2"/>
          </p:nvPr>
        </p:nvSpPr>
        <p:spPr>
          <a:xfrm>
            <a:off x="469197" y="3843769"/>
            <a:ext cx="1458995" cy="399456"/>
          </a:xfrm>
          <a:prstGeom prst="rect">
            <a:avLst/>
          </a:prstGeom>
          <a:ln>
            <a:solidFill>
              <a:schemeClr val="bg1"/>
            </a:solidFill>
          </a:ln>
        </p:spPr>
        <p:txBody>
          <a:bodyPr vert="horz" lIns="182880" tIns="91440" rIns="182880" bIns="0" rtlCol="0" anchor="ctr" anchorCtr="0"/>
          <a:lstStyle>
            <a:lvl1pPr algn="l">
              <a:defRPr sz="900" b="1" cap="all" baseline="0">
                <a:solidFill>
                  <a:schemeClr val="bg1"/>
                </a:solidFill>
              </a:defRPr>
            </a:lvl1pPr>
          </a:lstStyle>
          <a:p>
            <a:endParaRPr lang="en-US" dirty="0"/>
          </a:p>
        </p:txBody>
      </p:sp>
    </p:spTree>
    <p:extLst>
      <p:ext uri="{BB962C8B-B14F-4D97-AF65-F5344CB8AC3E}">
        <p14:creationId xmlns:p14="http://schemas.microsoft.com/office/powerpoint/2010/main" val="1487230191"/>
      </p:ext>
    </p:extLst>
  </p:cSld>
  <p:clrMap bg1="lt1" tx1="dk1" bg2="lt2" tx2="dk2" accent1="accent1" accent2="accent2" accent3="accent3" accent4="accent4" accent5="accent5" accent6="accent6" hlink="hlink" folHlink="folHlink"/>
  <p:sldLayoutIdLst>
    <p:sldLayoutId id="2147483662" r:id="rId1"/>
    <p:sldLayoutId id="2147483698" r:id="rId2"/>
    <p:sldLayoutId id="2147483699" r:id="rId3"/>
    <p:sldLayoutId id="2147483670" r:id="rId4"/>
    <p:sldLayoutId id="2147483696" r:id="rId5"/>
  </p:sldLayoutIdLst>
  <p:hf hdr="0" ftr="0" dt="0"/>
  <p:txStyles>
    <p:titleStyle>
      <a:lvl1pPr algn="l" defTabSz="514350" rtl="0" eaLnBrk="1" latinLnBrk="0" hangingPunct="1">
        <a:lnSpc>
          <a:spcPct val="90000"/>
        </a:lnSpc>
        <a:spcBef>
          <a:spcPct val="0"/>
        </a:spcBef>
        <a:buNone/>
        <a:defRPr sz="3600" kern="1200" baseline="0">
          <a:solidFill>
            <a:schemeClr val="bg1"/>
          </a:solidFill>
          <a:latin typeface="+mj-lt"/>
          <a:ea typeface="+mj-ea"/>
          <a:cs typeface="+mj-cs"/>
        </a:defRPr>
      </a:lvl1pPr>
    </p:titleStyle>
    <p:bodyStyle>
      <a:lvl1pPr marL="0" indent="0" algn="l" defTabSz="514350" rtl="0" eaLnBrk="1" latinLnBrk="0" hangingPunct="1">
        <a:lnSpc>
          <a:spcPct val="90000"/>
        </a:lnSpc>
        <a:spcBef>
          <a:spcPts val="563"/>
        </a:spcBef>
        <a:buFont typeface="Arial" panose="020B0604020202020204" pitchFamily="34" charset="0"/>
        <a:buNone/>
        <a:defRPr sz="1200" b="1" kern="1200" baseline="0">
          <a:solidFill>
            <a:schemeClr val="bg1"/>
          </a:solidFill>
          <a:latin typeface="+mn-lt"/>
          <a:ea typeface="+mn-ea"/>
          <a:cs typeface="+mn-cs"/>
        </a:defRPr>
      </a:lvl1pPr>
      <a:lvl2pPr marL="257175" indent="0" algn="l" defTabSz="514350" rtl="0" eaLnBrk="1" latinLnBrk="0" hangingPunct="1">
        <a:lnSpc>
          <a:spcPct val="90000"/>
        </a:lnSpc>
        <a:spcBef>
          <a:spcPts val="281"/>
        </a:spcBef>
        <a:buFont typeface="Arial" panose="020B0604020202020204" pitchFamily="34" charset="0"/>
        <a:buNone/>
        <a:defRPr sz="1200" kern="1200">
          <a:solidFill>
            <a:schemeClr val="tx1"/>
          </a:solidFill>
          <a:latin typeface="+mn-lt"/>
          <a:ea typeface="+mn-ea"/>
          <a:cs typeface="+mn-cs"/>
        </a:defRPr>
      </a:lvl2pPr>
      <a:lvl3pPr marL="514350" indent="0" algn="l" defTabSz="514350" rtl="0" eaLnBrk="1" latinLnBrk="0" hangingPunct="1">
        <a:lnSpc>
          <a:spcPct val="90000"/>
        </a:lnSpc>
        <a:spcBef>
          <a:spcPts val="281"/>
        </a:spcBef>
        <a:buFont typeface="Arial" panose="020B0604020202020204" pitchFamily="34" charset="0"/>
        <a:buNone/>
        <a:defRPr sz="1200" kern="1200">
          <a:solidFill>
            <a:schemeClr val="tx1"/>
          </a:solidFill>
          <a:latin typeface="+mn-lt"/>
          <a:ea typeface="+mn-ea"/>
          <a:cs typeface="+mn-cs"/>
        </a:defRPr>
      </a:lvl3pPr>
      <a:lvl4pPr marL="771525" indent="0" algn="l" defTabSz="514350" rtl="0" eaLnBrk="1" latinLnBrk="0" hangingPunct="1">
        <a:lnSpc>
          <a:spcPct val="90000"/>
        </a:lnSpc>
        <a:spcBef>
          <a:spcPts val="281"/>
        </a:spcBef>
        <a:buFont typeface="Arial" panose="020B0604020202020204" pitchFamily="34" charset="0"/>
        <a:buNone/>
        <a:defRPr sz="1200" kern="1200">
          <a:solidFill>
            <a:schemeClr val="tx1"/>
          </a:solidFill>
          <a:latin typeface="+mn-lt"/>
          <a:ea typeface="+mn-ea"/>
          <a:cs typeface="+mn-cs"/>
        </a:defRPr>
      </a:lvl4pPr>
      <a:lvl5pPr marL="1028700" indent="0" algn="l" defTabSz="514350" rtl="0" eaLnBrk="1" latinLnBrk="0" hangingPunct="1">
        <a:lnSpc>
          <a:spcPct val="90000"/>
        </a:lnSpc>
        <a:spcBef>
          <a:spcPts val="281"/>
        </a:spcBef>
        <a:buFont typeface="Arial" panose="020B0604020202020204" pitchFamily="34" charset="0"/>
        <a:buNone/>
        <a:defRPr sz="1200"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52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4826639"/>
            <a:ext cx="6858000" cy="316862"/>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013"/>
          </a:p>
        </p:txBody>
      </p:sp>
      <p:sp>
        <p:nvSpPr>
          <p:cNvPr id="3" name="Text Placeholder 2"/>
          <p:cNvSpPr>
            <a:spLocks noGrp="1"/>
          </p:cNvSpPr>
          <p:nvPr>
            <p:ph type="body" idx="1"/>
          </p:nvPr>
        </p:nvSpPr>
        <p:spPr>
          <a:xfrm>
            <a:off x="270273" y="821494"/>
            <a:ext cx="6319837" cy="3655257"/>
          </a:xfrm>
          <a:prstGeom prst="rect">
            <a:avLst/>
          </a:prstGeom>
        </p:spPr>
        <p:txBody>
          <a:bodyPr vert="horz" lIns="0" tIns="0" rIns="0" bIns="0" rtlCol="0">
            <a:noAutofit/>
          </a:body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Etiam</a:t>
            </a:r>
            <a:r>
              <a:rPr lang="en-US" dirty="0"/>
              <a:t> </a:t>
            </a:r>
            <a:r>
              <a:rPr lang="en-US" dirty="0" err="1"/>
              <a:t>lacinia</a:t>
            </a:r>
            <a:r>
              <a:rPr lang="en-US" dirty="0"/>
              <a:t>, </a:t>
            </a:r>
            <a:r>
              <a:rPr lang="en-US" dirty="0" err="1"/>
              <a:t>diam</a:t>
            </a:r>
            <a:r>
              <a:rPr lang="en-US" dirty="0"/>
              <a:t> </a:t>
            </a:r>
            <a:r>
              <a:rPr lang="en-US" dirty="0" err="1"/>
              <a:t>eget</a:t>
            </a:r>
            <a:r>
              <a:rPr lang="en-US" dirty="0"/>
              <a:t> </a:t>
            </a:r>
            <a:r>
              <a:rPr lang="en-US" dirty="0" err="1"/>
              <a:t>lobortis</a:t>
            </a:r>
            <a:r>
              <a:rPr lang="en-US" dirty="0"/>
              <a:t> </a:t>
            </a:r>
            <a:r>
              <a:rPr lang="en-US" dirty="0" err="1"/>
              <a:t>aliquet</a:t>
            </a:r>
            <a:r>
              <a:rPr lang="en-US" dirty="0"/>
              <a:t>, lacus lorem </a:t>
            </a:r>
            <a:r>
              <a:rPr lang="en-US" dirty="0" err="1"/>
              <a:t>placerat</a:t>
            </a:r>
            <a:r>
              <a:rPr lang="en-US" dirty="0"/>
              <a:t> libero, </a:t>
            </a:r>
            <a:r>
              <a:rPr lang="en-US" dirty="0" err="1"/>
              <a:t>nec</a:t>
            </a:r>
            <a:r>
              <a:rPr lang="en-US" dirty="0"/>
              <a:t> </a:t>
            </a:r>
            <a:r>
              <a:rPr lang="en-US" dirty="0" err="1"/>
              <a:t>vulputate</a:t>
            </a:r>
            <a:r>
              <a:rPr lang="en-US" dirty="0"/>
              <a:t> </a:t>
            </a:r>
            <a:br>
              <a:rPr lang="en-US" dirty="0"/>
            </a:br>
            <a:r>
              <a:rPr lang="en-US" dirty="0" err="1"/>
              <a:t>est</a:t>
            </a:r>
            <a:r>
              <a:rPr lang="en-US" dirty="0"/>
              <a:t> </a:t>
            </a:r>
            <a:r>
              <a:rPr lang="en-US" dirty="0" err="1"/>
              <a:t>mauris</a:t>
            </a:r>
            <a:r>
              <a:rPr lang="en-US" dirty="0"/>
              <a:t> et </a:t>
            </a:r>
            <a:r>
              <a:rPr lang="en-US" dirty="0" err="1"/>
              <a:t>turpis</a:t>
            </a:r>
            <a:r>
              <a:rPr lang="en-US" dirty="0"/>
              <a:t>. </a:t>
            </a:r>
            <a:r>
              <a:rPr lang="en-US" dirty="0" err="1"/>
              <a:t>Suspendisse</a:t>
            </a:r>
            <a:r>
              <a:rPr lang="en-US" dirty="0"/>
              <a:t> </a:t>
            </a:r>
            <a:r>
              <a:rPr lang="en-US" dirty="0" err="1"/>
              <a:t>eleifend</a:t>
            </a:r>
            <a:r>
              <a:rPr lang="en-US" dirty="0"/>
              <a:t> </a:t>
            </a:r>
            <a:r>
              <a:rPr lang="en-US" dirty="0" err="1"/>
              <a:t>ornare</a:t>
            </a:r>
            <a:r>
              <a:rPr lang="en-US" dirty="0"/>
              <a:t> </a:t>
            </a:r>
            <a:r>
              <a:rPr lang="en-US" dirty="0" err="1"/>
              <a:t>diam</a:t>
            </a:r>
            <a:r>
              <a:rPr lang="en-US" dirty="0"/>
              <a:t> sit </a:t>
            </a:r>
            <a:r>
              <a:rPr lang="en-US" dirty="0" err="1"/>
              <a:t>amet</a:t>
            </a:r>
            <a:r>
              <a:rPr lang="en-US" dirty="0"/>
              <a:t> </a:t>
            </a:r>
            <a:r>
              <a:rPr lang="en-US" dirty="0" err="1"/>
              <a:t>facilisis</a:t>
            </a:r>
            <a:r>
              <a:rPr lang="en-US" dirty="0"/>
              <a:t>. Nunc lacus </a:t>
            </a:r>
            <a:r>
              <a:rPr lang="en-US" dirty="0" err="1"/>
              <a:t>mauris</a:t>
            </a:r>
            <a:r>
              <a:rPr lang="en-US" dirty="0"/>
              <a:t>, </a:t>
            </a:r>
            <a:r>
              <a:rPr lang="en-US" dirty="0" err="1"/>
              <a:t>sagittis</a:t>
            </a:r>
            <a:r>
              <a:rPr lang="en-US" dirty="0"/>
              <a:t> in </a:t>
            </a:r>
            <a:r>
              <a:rPr lang="en-US" dirty="0" err="1"/>
              <a:t>tortor</a:t>
            </a:r>
            <a:r>
              <a:rPr lang="en-US" dirty="0"/>
              <a:t> a, </a:t>
            </a:r>
            <a:r>
              <a:rPr lang="en-US" dirty="0" err="1"/>
              <a:t>scelerisque</a:t>
            </a:r>
            <a:r>
              <a:rPr lang="en-US" dirty="0"/>
              <a:t> </a:t>
            </a:r>
            <a:r>
              <a:rPr lang="en-US" dirty="0" err="1"/>
              <a:t>feugiat</a:t>
            </a:r>
            <a:r>
              <a:rPr lang="en-US" dirty="0"/>
              <a:t> </a:t>
            </a:r>
            <a:r>
              <a:rPr lang="en-US" dirty="0" err="1"/>
              <a:t>velit</a:t>
            </a:r>
            <a:r>
              <a:rPr lang="en-US" dirty="0"/>
              <a:t>. </a:t>
            </a:r>
          </a:p>
          <a:p>
            <a:pPr lvl="1"/>
            <a:r>
              <a:rPr lang="en-US" dirty="0"/>
              <a:t>Second</a:t>
            </a:r>
          </a:p>
          <a:p>
            <a:pPr lvl="2"/>
            <a:r>
              <a:rPr lang="en-US" dirty="0"/>
              <a:t>third</a:t>
            </a:r>
          </a:p>
          <a:p>
            <a:pPr lvl="3"/>
            <a:r>
              <a:rPr lang="en-US" dirty="0"/>
              <a:t>fourth</a:t>
            </a:r>
          </a:p>
        </p:txBody>
      </p:sp>
      <p:pic>
        <p:nvPicPr>
          <p:cNvPr id="8" name="Picture 7"/>
          <p:cNvPicPr>
            <a:picLocks noChangeAspect="1"/>
          </p:cNvPicPr>
          <p:nvPr userDrawn="1"/>
        </p:nvPicPr>
        <p:blipFill>
          <a:blip r:embed="rId19" cstate="email">
            <a:extLst>
              <a:ext uri="{28A0092B-C50C-407E-A947-70E740481C1C}">
                <a14:useLocalDpi xmlns:a14="http://schemas.microsoft.com/office/drawing/2010/main"/>
              </a:ext>
            </a:extLst>
          </a:blip>
          <a:stretch>
            <a:fillRect/>
          </a:stretch>
        </p:blipFill>
        <p:spPr>
          <a:xfrm>
            <a:off x="6236927" y="4911973"/>
            <a:ext cx="353183" cy="166976"/>
          </a:xfrm>
          <a:prstGeom prst="rect">
            <a:avLst/>
          </a:prstGeom>
        </p:spPr>
      </p:pic>
      <p:sp>
        <p:nvSpPr>
          <p:cNvPr id="4" name="Title Placeholder 3"/>
          <p:cNvSpPr>
            <a:spLocks noGrp="1"/>
          </p:cNvSpPr>
          <p:nvPr>
            <p:ph type="title"/>
          </p:nvPr>
        </p:nvSpPr>
        <p:spPr>
          <a:xfrm>
            <a:off x="270273" y="228600"/>
            <a:ext cx="6319837" cy="301752"/>
          </a:xfrm>
          <a:prstGeom prst="rect">
            <a:avLst/>
          </a:prstGeom>
        </p:spPr>
        <p:txBody>
          <a:bodyPr vert="horz" wrap="none" lIns="0" tIns="45720" rIns="0" bIns="45720" rtlCol="0" anchor="ctr">
            <a:noAutofit/>
          </a:bodyPr>
          <a:lstStyle/>
          <a:p>
            <a:r>
              <a:rPr lang="en-US" dirty="0"/>
              <a:t>Please Add Slide Headline Here</a:t>
            </a:r>
          </a:p>
        </p:txBody>
      </p:sp>
      <p:sp>
        <p:nvSpPr>
          <p:cNvPr id="10" name="TextBox 9">
            <a:extLst>
              <a:ext uri="{FF2B5EF4-FFF2-40B4-BE49-F238E27FC236}">
                <a16:creationId xmlns:a16="http://schemas.microsoft.com/office/drawing/2014/main" id="{E078E00D-81AB-8847-9E12-0981E03F6A7D}"/>
              </a:ext>
            </a:extLst>
          </p:cNvPr>
          <p:cNvSpPr txBox="1"/>
          <p:nvPr userDrawn="1"/>
        </p:nvSpPr>
        <p:spPr>
          <a:xfrm>
            <a:off x="3732031" y="4877348"/>
            <a:ext cx="1816640" cy="173124"/>
          </a:xfrm>
          <a:prstGeom prst="rect">
            <a:avLst/>
          </a:prstGeom>
          <a:noFill/>
        </p:spPr>
        <p:txBody>
          <a:bodyPr wrap="square" rtlCol="0">
            <a:spAutoFit/>
          </a:bodyPr>
          <a:lstStyle/>
          <a:p>
            <a:pPr marL="0" marR="0" lvl="0" indent="0" algn="r" defTabSz="514350" rtl="0" eaLnBrk="1" fontAlgn="auto" latinLnBrk="0" hangingPunct="1">
              <a:lnSpc>
                <a:spcPct val="100000"/>
              </a:lnSpc>
              <a:spcBef>
                <a:spcPts val="0"/>
              </a:spcBef>
              <a:spcAft>
                <a:spcPts val="0"/>
              </a:spcAft>
              <a:buClrTx/>
              <a:buSzTx/>
              <a:buFontTx/>
              <a:buNone/>
              <a:tabLst/>
              <a:defRPr/>
            </a:pPr>
            <a:r>
              <a:rPr lang="en-US" sz="525" dirty="0">
                <a:solidFill>
                  <a:schemeClr val="bg1"/>
                </a:solidFill>
                <a:latin typeface="+mj-lt"/>
              </a:rPr>
              <a:t>Supported by</a:t>
            </a:r>
            <a:endParaRPr lang="en-US" sz="525" dirty="0">
              <a:latin typeface="+mj-lt"/>
            </a:endParaRPr>
          </a:p>
        </p:txBody>
      </p:sp>
      <p:pic>
        <p:nvPicPr>
          <p:cNvPr id="6" name="Picture 5">
            <a:extLst>
              <a:ext uri="{FF2B5EF4-FFF2-40B4-BE49-F238E27FC236}">
                <a16:creationId xmlns:a16="http://schemas.microsoft.com/office/drawing/2014/main" id="{1833FF1C-6E72-4940-BDEF-6B6395B8D350}"/>
              </a:ext>
            </a:extLst>
          </p:cNvPr>
          <p:cNvPicPr>
            <a:picLocks noChangeAspect="1"/>
          </p:cNvPicPr>
          <p:nvPr userDrawn="1"/>
        </p:nvPicPr>
        <p:blipFill>
          <a:blip r:embed="rId20" cstate="email">
            <a:extLst>
              <a:ext uri="{28A0092B-C50C-407E-A947-70E740481C1C}">
                <a14:useLocalDpi xmlns:a14="http://schemas.microsoft.com/office/drawing/2010/main"/>
              </a:ext>
            </a:extLst>
          </a:blip>
          <a:stretch>
            <a:fillRect/>
          </a:stretch>
        </p:blipFill>
        <p:spPr>
          <a:xfrm>
            <a:off x="5662286" y="4868707"/>
            <a:ext cx="459486" cy="232727"/>
          </a:xfrm>
          <a:prstGeom prst="rect">
            <a:avLst/>
          </a:prstGeom>
        </p:spPr>
      </p:pic>
      <p:pic>
        <p:nvPicPr>
          <p:cNvPr id="11" name="Picture 10">
            <a:extLst>
              <a:ext uri="{FF2B5EF4-FFF2-40B4-BE49-F238E27FC236}">
                <a16:creationId xmlns:a16="http://schemas.microsoft.com/office/drawing/2014/main" id="{D0E3A35A-B45F-A64E-9815-C3411574D445}"/>
              </a:ext>
            </a:extLst>
          </p:cNvPr>
          <p:cNvPicPr>
            <a:picLocks noChangeAspect="1"/>
          </p:cNvPicPr>
          <p:nvPr userDrawn="1"/>
        </p:nvPicPr>
        <p:blipFill rotWithShape="1">
          <a:blip r:embed="rId21" cstate="email">
            <a:extLst>
              <a:ext uri="{28A0092B-C50C-407E-A947-70E740481C1C}">
                <a14:useLocalDpi xmlns:a14="http://schemas.microsoft.com/office/drawing/2010/main"/>
              </a:ext>
            </a:extLst>
          </a:blip>
          <a:srcRect t="27038" r="43345" b="49731"/>
          <a:stretch/>
        </p:blipFill>
        <p:spPr>
          <a:xfrm>
            <a:off x="0" y="4812549"/>
            <a:ext cx="973394" cy="315465"/>
          </a:xfrm>
          <a:prstGeom prst="rect">
            <a:avLst/>
          </a:prstGeom>
        </p:spPr>
      </p:pic>
      <p:pic>
        <p:nvPicPr>
          <p:cNvPr id="9" name="Рисунок 3">
            <a:extLst>
              <a:ext uri="{FF2B5EF4-FFF2-40B4-BE49-F238E27FC236}">
                <a16:creationId xmlns:a16="http://schemas.microsoft.com/office/drawing/2014/main" id="{28146CAB-2670-4161-9EF3-13FE288DA192}"/>
              </a:ext>
            </a:extLst>
          </p:cNvPr>
          <p:cNvPicPr>
            <a:picLocks noChangeAspect="1"/>
          </p:cNvPicPr>
          <p:nvPr userDrawn="1"/>
        </p:nvPicPr>
        <p:blipFill>
          <a:blip r:embed="rId22" cstate="email">
            <a:extLst>
              <a:ext uri="{28A0092B-C50C-407E-A947-70E740481C1C}">
                <a14:useLocalDpi xmlns:a14="http://schemas.microsoft.com/office/drawing/2010/main"/>
              </a:ext>
            </a:extLst>
          </a:blip>
          <a:stretch>
            <a:fillRect/>
          </a:stretch>
        </p:blipFill>
        <p:spPr>
          <a:xfrm>
            <a:off x="6219973" y="4824923"/>
            <a:ext cx="423341" cy="320511"/>
          </a:xfrm>
          <a:prstGeom prst="rect">
            <a:avLst/>
          </a:prstGeom>
        </p:spPr>
      </p:pic>
      <p:sp>
        <p:nvSpPr>
          <p:cNvPr id="2" name="TextBox 1">
            <a:extLst>
              <a:ext uri="{FF2B5EF4-FFF2-40B4-BE49-F238E27FC236}">
                <a16:creationId xmlns:a16="http://schemas.microsoft.com/office/drawing/2014/main" id="{69DD5B50-4EC8-40CE-821A-8A1B4D25011D}"/>
              </a:ext>
            </a:extLst>
          </p:cNvPr>
          <p:cNvSpPr txBox="1"/>
          <p:nvPr userDrawn="1"/>
        </p:nvSpPr>
        <p:spPr>
          <a:xfrm>
            <a:off x="914379" y="4854265"/>
            <a:ext cx="473206" cy="261610"/>
          </a:xfrm>
          <a:prstGeom prst="rect">
            <a:avLst/>
          </a:prstGeom>
          <a:noFill/>
        </p:spPr>
        <p:txBody>
          <a:bodyPr wrap="none" rtlCol="0">
            <a:spAutoFit/>
          </a:bodyPr>
          <a:lstStyle/>
          <a:p>
            <a:r>
              <a:rPr lang="en-US" sz="1100" b="1" dirty="0">
                <a:solidFill>
                  <a:schemeClr val="bg1"/>
                </a:solidFill>
              </a:rPr>
              <a:t>2020</a:t>
            </a:r>
            <a:endParaRPr lang="ru-RU" sz="1100" b="1" dirty="0">
              <a:solidFill>
                <a:schemeClr val="bg1"/>
              </a:solidFill>
            </a:endParaRPr>
          </a:p>
        </p:txBody>
      </p:sp>
    </p:spTree>
    <p:extLst>
      <p:ext uri="{BB962C8B-B14F-4D97-AF65-F5344CB8AC3E}">
        <p14:creationId xmlns:p14="http://schemas.microsoft.com/office/powerpoint/2010/main" val="1577352991"/>
      </p:ext>
    </p:extLst>
  </p:cSld>
  <p:clrMap bg1="lt1" tx1="dk1" bg2="lt2" tx2="dk2" accent1="accent1" accent2="accent2" accent3="accent3" accent4="accent4" accent5="accent5" accent6="accent6" hlink="hlink" folHlink="folHlink"/>
  <p:sldLayoutIdLst>
    <p:sldLayoutId id="2147483680" r:id="rId1"/>
    <p:sldLayoutId id="2147483683" r:id="rId2"/>
    <p:sldLayoutId id="2147483681" r:id="rId3"/>
    <p:sldLayoutId id="2147483682" r:id="rId4"/>
    <p:sldLayoutId id="2147483685" r:id="rId5"/>
    <p:sldLayoutId id="2147483686" r:id="rId6"/>
    <p:sldLayoutId id="2147483687" r:id="rId7"/>
    <p:sldLayoutId id="2147483692" r:id="rId8"/>
    <p:sldLayoutId id="2147483688" r:id="rId9"/>
    <p:sldLayoutId id="2147483689" r:id="rId10"/>
    <p:sldLayoutId id="2147483684" r:id="rId11"/>
    <p:sldLayoutId id="2147483695" r:id="rId12"/>
    <p:sldLayoutId id="2147483694" r:id="rId13"/>
    <p:sldLayoutId id="2147483690" r:id="rId14"/>
    <p:sldLayoutId id="2147483697" r:id="rId15"/>
    <p:sldLayoutId id="2147483691" r:id="rId16"/>
    <p:sldLayoutId id="2147483700" r:id="rId17"/>
  </p:sldLayoutIdLst>
  <p:hf hdr="0" ftr="0" dt="0"/>
  <p:txStyles>
    <p:titleStyle>
      <a:lvl1pPr algn="l" defTabSz="685800" rtl="0" eaLnBrk="1" latinLnBrk="0" hangingPunct="1">
        <a:lnSpc>
          <a:spcPct val="100000"/>
        </a:lnSpc>
        <a:spcBef>
          <a:spcPct val="0"/>
        </a:spcBef>
        <a:buNone/>
        <a:defRPr sz="2100" b="1" kern="1200" cap="none" spc="75" baseline="0">
          <a:solidFill>
            <a:schemeClr val="tx1"/>
          </a:solidFill>
          <a:latin typeface="+mj-lt"/>
          <a:ea typeface="+mj-ea"/>
          <a:cs typeface="+mj-cs"/>
        </a:defRPr>
      </a:lvl1pPr>
    </p:titleStyle>
    <p:bodyStyle>
      <a:lvl1pPr marL="257175" indent="-257175" algn="l" defTabSz="685800" rtl="0" eaLnBrk="1" latinLnBrk="0" hangingPunct="1">
        <a:lnSpc>
          <a:spcPct val="100000"/>
        </a:lnSpc>
        <a:spcBef>
          <a:spcPts val="0"/>
        </a:spcBef>
        <a:spcAft>
          <a:spcPts val="0"/>
        </a:spcAft>
        <a:buFont typeface="Arial" panose="020B0604020202020204" pitchFamily="34" charset="0"/>
        <a:buChar char="•"/>
        <a:defRPr sz="1500" kern="1200">
          <a:solidFill>
            <a:schemeClr val="tx1"/>
          </a:solidFill>
          <a:latin typeface="+mn-lt"/>
          <a:ea typeface="+mn-ea"/>
          <a:cs typeface="+mn-cs"/>
        </a:defRPr>
      </a:lvl1pPr>
      <a:lvl2pPr marL="471488" indent="-128588"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2pPr>
      <a:lvl3pPr marL="814388" indent="-128588"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3pPr>
      <a:lvl4pPr marL="1243013" indent="-214313" algn="l" defTabSz="685800" rtl="0" eaLnBrk="1" latinLnBrk="0" hangingPunct="1">
        <a:lnSpc>
          <a:spcPct val="90000"/>
        </a:lnSpc>
        <a:spcBef>
          <a:spcPts val="375"/>
        </a:spcBef>
        <a:buFont typeface="Arial" panose="020B0604020202020204" pitchFamily="34" charset="0"/>
        <a:buChar char="•"/>
        <a:defRPr sz="825" kern="1200">
          <a:solidFill>
            <a:schemeClr val="tx1"/>
          </a:solidFill>
          <a:latin typeface="+mn-lt"/>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44" userDrawn="1">
          <p15:clr>
            <a:srgbClr val="F26B43"/>
          </p15:clr>
        </p15:guide>
        <p15:guide id="2" orient="horz" pos="338" userDrawn="1">
          <p15:clr>
            <a:srgbClr val="F26B43"/>
          </p15:clr>
        </p15:guide>
        <p15:guide id="3" orient="horz" pos="680" userDrawn="1">
          <p15:clr>
            <a:srgbClr val="F26B43"/>
          </p15:clr>
        </p15:guide>
        <p15:guide id="4" orient="horz" pos="2820" userDrawn="1">
          <p15:clr>
            <a:srgbClr val="F26B43"/>
          </p15:clr>
        </p15:guide>
        <p15:guide id="5" pos="170" userDrawn="1">
          <p15:clr>
            <a:srgbClr val="F26B43"/>
          </p15:clr>
        </p15:guide>
        <p15:guide id="6" pos="4151" userDrawn="1">
          <p15:clr>
            <a:srgbClr val="F26B43"/>
          </p15:clr>
        </p15:guide>
        <p15:guide id="7" orient="horz" pos="896" userDrawn="1">
          <p15:clr>
            <a:srgbClr val="F26B43"/>
          </p15:clr>
        </p15:guide>
        <p15:guide id="8" pos="2052" userDrawn="1">
          <p15:clr>
            <a:srgbClr val="F26B43"/>
          </p15:clr>
        </p15:guide>
        <p15:guide id="9" pos="2268" userDrawn="1">
          <p15:clr>
            <a:srgbClr val="F26B43"/>
          </p15:clr>
        </p15:guide>
        <p15:guide id="10" orient="horz" pos="3036" userDrawn="1">
          <p15:clr>
            <a:srgbClr val="F26B43"/>
          </p15:clr>
        </p15:guide>
        <p15:guide id="11" orient="horz" pos="3084" userDrawn="1">
          <p15:clr>
            <a:srgbClr val="F26B43"/>
          </p15:clr>
        </p15:guide>
        <p15:guide id="12" orient="horz" pos="3180"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1281A6"/>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35716" y="1803228"/>
            <a:ext cx="4186570" cy="1220182"/>
          </a:xfrm>
          <a:prstGeom prst="rect">
            <a:avLst/>
          </a:prstGeom>
        </p:spPr>
        <p:txBody>
          <a:bodyPr vert="horz" wrap="square" lIns="91440" tIns="45720" rIns="91440" bIns="45720" rtlCol="0" anchor="ctr">
            <a:noAutofit/>
          </a:bodyPr>
          <a:lstStyle/>
          <a:p>
            <a:pPr algn="ctr"/>
            <a:endParaRPr lang="en-US" sz="3300" b="1" spc="150" dirty="0">
              <a:solidFill>
                <a:schemeClr val="bg1"/>
              </a:solidFill>
              <a:latin typeface="Calibri" charset="0"/>
              <a:ea typeface="Calibri" charset="0"/>
              <a:cs typeface="Calibri" charset="0"/>
            </a:endParaRPr>
          </a:p>
        </p:txBody>
      </p:sp>
      <p:sp>
        <p:nvSpPr>
          <p:cNvPr id="7" name="Rectangle 6"/>
          <p:cNvSpPr/>
          <p:nvPr userDrawn="1"/>
        </p:nvSpPr>
        <p:spPr>
          <a:xfrm>
            <a:off x="0" y="4826639"/>
            <a:ext cx="6858000" cy="316862"/>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013"/>
          </a:p>
        </p:txBody>
      </p:sp>
      <p:pic>
        <p:nvPicPr>
          <p:cNvPr id="6" name="Picture 5">
            <a:extLst>
              <a:ext uri="{FF2B5EF4-FFF2-40B4-BE49-F238E27FC236}">
                <a16:creationId xmlns:a16="http://schemas.microsoft.com/office/drawing/2014/main" id="{D80E8CA7-7891-1D42-95B2-09D258542E30}"/>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6236927" y="4911973"/>
            <a:ext cx="353183" cy="166976"/>
          </a:xfrm>
          <a:prstGeom prst="rect">
            <a:avLst/>
          </a:prstGeom>
        </p:spPr>
      </p:pic>
      <p:sp>
        <p:nvSpPr>
          <p:cNvPr id="9" name="TextBox 8">
            <a:extLst>
              <a:ext uri="{FF2B5EF4-FFF2-40B4-BE49-F238E27FC236}">
                <a16:creationId xmlns:a16="http://schemas.microsoft.com/office/drawing/2014/main" id="{2D3C257F-E4DE-DC46-A917-B55054E58024}"/>
              </a:ext>
            </a:extLst>
          </p:cNvPr>
          <p:cNvSpPr txBox="1"/>
          <p:nvPr userDrawn="1"/>
        </p:nvSpPr>
        <p:spPr>
          <a:xfrm>
            <a:off x="3732031" y="4877348"/>
            <a:ext cx="1816640" cy="173124"/>
          </a:xfrm>
          <a:prstGeom prst="rect">
            <a:avLst/>
          </a:prstGeom>
          <a:noFill/>
        </p:spPr>
        <p:txBody>
          <a:bodyPr wrap="square" rtlCol="0">
            <a:spAutoFit/>
          </a:bodyPr>
          <a:lstStyle/>
          <a:p>
            <a:pPr marL="0" marR="0" lvl="0" indent="0" algn="r" defTabSz="514350" rtl="0" eaLnBrk="1" fontAlgn="auto" latinLnBrk="0" hangingPunct="1">
              <a:lnSpc>
                <a:spcPct val="100000"/>
              </a:lnSpc>
              <a:spcBef>
                <a:spcPts val="0"/>
              </a:spcBef>
              <a:spcAft>
                <a:spcPts val="0"/>
              </a:spcAft>
              <a:buClrTx/>
              <a:buSzTx/>
              <a:buFontTx/>
              <a:buNone/>
              <a:tabLst/>
              <a:defRPr/>
            </a:pPr>
            <a:r>
              <a:rPr lang="en-US" sz="525" dirty="0">
                <a:solidFill>
                  <a:schemeClr val="bg1"/>
                </a:solidFill>
                <a:latin typeface="+mj-lt"/>
              </a:rPr>
              <a:t>Supported by</a:t>
            </a:r>
            <a:endParaRPr lang="en-US" sz="525" dirty="0">
              <a:latin typeface="+mj-lt"/>
            </a:endParaRPr>
          </a:p>
        </p:txBody>
      </p:sp>
      <p:pic>
        <p:nvPicPr>
          <p:cNvPr id="10" name="Picture 9">
            <a:extLst>
              <a:ext uri="{FF2B5EF4-FFF2-40B4-BE49-F238E27FC236}">
                <a16:creationId xmlns:a16="http://schemas.microsoft.com/office/drawing/2014/main" id="{2837F71B-D5AA-314D-9483-29AFE424170E}"/>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122380" y="4497521"/>
            <a:ext cx="1557015" cy="1230630"/>
          </a:xfrm>
          <a:prstGeom prst="rect">
            <a:avLst/>
          </a:prstGeom>
        </p:spPr>
      </p:pic>
      <p:pic>
        <p:nvPicPr>
          <p:cNvPr id="11" name="Picture 10">
            <a:extLst>
              <a:ext uri="{FF2B5EF4-FFF2-40B4-BE49-F238E27FC236}">
                <a16:creationId xmlns:a16="http://schemas.microsoft.com/office/drawing/2014/main" id="{8FC99799-BC71-A44D-818D-D7036EBA6DD7}"/>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5662286" y="4868707"/>
            <a:ext cx="459486" cy="232727"/>
          </a:xfrm>
          <a:prstGeom prst="rect">
            <a:avLst/>
          </a:prstGeom>
        </p:spPr>
      </p:pic>
    </p:spTree>
    <p:extLst>
      <p:ext uri="{BB962C8B-B14F-4D97-AF65-F5344CB8AC3E}">
        <p14:creationId xmlns:p14="http://schemas.microsoft.com/office/powerpoint/2010/main" val="548617574"/>
      </p:ext>
    </p:extLst>
  </p:cSld>
  <p:clrMap bg1="lt1" tx1="dk1" bg2="lt2" tx2="dk2" accent1="accent1" accent2="accent2" accent3="accent3" accent4="accent4" accent5="accent5" accent6="accent6" hlink="hlink" folHlink="folHlink"/>
  <p:sldLayoutIdLst>
    <p:sldLayoutId id="2147483668" r:id="rId1"/>
    <p:sldLayoutId id="2147483665" r:id="rId2"/>
    <p:sldLayoutId id="2147483666" r:id="rId3"/>
    <p:sldLayoutId id="2147483667" r:id="rId4"/>
  </p:sldLayoutIdLst>
  <p:hf hdr="0" ftr="0" dt="0"/>
  <p:txStyles>
    <p:titleStyle>
      <a:lvl1pPr algn="l" defTabSz="685800" rtl="0" eaLnBrk="1" latinLnBrk="0" hangingPunct="1">
        <a:lnSpc>
          <a:spcPct val="90000"/>
        </a:lnSpc>
        <a:spcBef>
          <a:spcPct val="0"/>
        </a:spcBef>
        <a:buNone/>
        <a:defRPr sz="3000" kern="1200" cap="all" baseline="0">
          <a:solidFill>
            <a:schemeClr val="bg1"/>
          </a:solidFill>
          <a:latin typeface="+mn-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8.png"/><Relationship Id="rId1" Type="http://schemas.openxmlformats.org/officeDocument/2006/relationships/slideLayout" Target="../slideLayouts/slideLayout6.xml"/><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8.png"/><Relationship Id="rId1" Type="http://schemas.openxmlformats.org/officeDocument/2006/relationships/slideLayout" Target="../slideLayouts/slideLayout6.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6.xm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8.png"/><Relationship Id="rId1" Type="http://schemas.openxmlformats.org/officeDocument/2006/relationships/slideLayout" Target="../slideLayouts/slideLayout6.xml"/><Relationship Id="rId5" Type="http://schemas.openxmlformats.org/officeDocument/2006/relationships/image" Target="../media/image9.jpeg"/><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302DE7-505E-4E0D-83BA-278883FCC434}"/>
              </a:ext>
            </a:extLst>
          </p:cNvPr>
          <p:cNvSpPr>
            <a:spLocks noGrp="1"/>
          </p:cNvSpPr>
          <p:nvPr>
            <p:ph type="title"/>
          </p:nvPr>
        </p:nvSpPr>
        <p:spPr/>
        <p:txBody>
          <a:bodyPr/>
          <a:lstStyle/>
          <a:p>
            <a:r>
              <a:rPr lang="ru-RU" dirty="0"/>
              <a:t>Информация о команде</a:t>
            </a:r>
            <a:endParaRPr lang="nl-NL" dirty="0"/>
          </a:p>
        </p:txBody>
      </p:sp>
      <p:pic>
        <p:nvPicPr>
          <p:cNvPr id="3074" name="Picture 2"/>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6186403" y="174690"/>
            <a:ext cx="456911" cy="204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Объект 2"/>
          <p:cNvSpPr>
            <a:spLocks noGrp="1"/>
          </p:cNvSpPr>
          <p:nvPr>
            <p:ph sz="quarter" idx="10"/>
          </p:nvPr>
        </p:nvSpPr>
        <p:spPr>
          <a:xfrm>
            <a:off x="267892" y="1284729"/>
            <a:ext cx="6375422" cy="2715771"/>
          </a:xfrm>
        </p:spPr>
        <p:txBody>
          <a:bodyPr/>
          <a:lstStyle/>
          <a:p>
            <a:pPr marL="0" indent="0">
              <a:buNone/>
            </a:pPr>
            <a:r>
              <a:rPr lang="ru-RU" dirty="0"/>
              <a:t>Команда № …………</a:t>
            </a:r>
          </a:p>
          <a:p>
            <a:pPr marL="0" indent="0">
              <a:buNone/>
            </a:pPr>
            <a:r>
              <a:rPr lang="ru-RU" dirty="0"/>
              <a:t>Эксперт:_____________________</a:t>
            </a:r>
          </a:p>
          <a:p>
            <a:pPr marL="0" indent="0">
              <a:buNone/>
            </a:pPr>
            <a:endParaRPr lang="ru-RU" dirty="0"/>
          </a:p>
        </p:txBody>
      </p:sp>
      <p:graphicFrame>
        <p:nvGraphicFramePr>
          <p:cNvPr id="2" name="Таблица 1"/>
          <p:cNvGraphicFramePr>
            <a:graphicFrameLocks noGrp="1"/>
          </p:cNvGraphicFramePr>
          <p:nvPr/>
        </p:nvGraphicFramePr>
        <p:xfrm>
          <a:off x="278296" y="1840894"/>
          <a:ext cx="6365019" cy="2043357"/>
        </p:xfrm>
        <a:graphic>
          <a:graphicData uri="http://schemas.openxmlformats.org/drawingml/2006/table">
            <a:tbl>
              <a:tblPr firstRow="1" bandRow="1">
                <a:tableStyleId>{21E4AEA4-8DFA-4A89-87EB-49C32662AFE0}</a:tableStyleId>
              </a:tblPr>
              <a:tblGrid>
                <a:gridCol w="1445150">
                  <a:extLst>
                    <a:ext uri="{9D8B030D-6E8A-4147-A177-3AD203B41FA5}">
                      <a16:colId xmlns:a16="http://schemas.microsoft.com/office/drawing/2014/main" val="20000"/>
                    </a:ext>
                  </a:extLst>
                </a:gridCol>
                <a:gridCol w="1353710">
                  <a:extLst>
                    <a:ext uri="{9D8B030D-6E8A-4147-A177-3AD203B41FA5}">
                      <a16:colId xmlns:a16="http://schemas.microsoft.com/office/drawing/2014/main" val="20001"/>
                    </a:ext>
                  </a:extLst>
                </a:gridCol>
                <a:gridCol w="1192696">
                  <a:extLst>
                    <a:ext uri="{9D8B030D-6E8A-4147-A177-3AD203B41FA5}">
                      <a16:colId xmlns:a16="http://schemas.microsoft.com/office/drawing/2014/main" val="20002"/>
                    </a:ext>
                  </a:extLst>
                </a:gridCol>
                <a:gridCol w="1100459">
                  <a:extLst>
                    <a:ext uri="{9D8B030D-6E8A-4147-A177-3AD203B41FA5}">
                      <a16:colId xmlns:a16="http://schemas.microsoft.com/office/drawing/2014/main" val="20003"/>
                    </a:ext>
                  </a:extLst>
                </a:gridCol>
                <a:gridCol w="1273004">
                  <a:extLst>
                    <a:ext uri="{9D8B030D-6E8A-4147-A177-3AD203B41FA5}">
                      <a16:colId xmlns:a16="http://schemas.microsoft.com/office/drawing/2014/main" val="20004"/>
                    </a:ext>
                  </a:extLst>
                </a:gridCol>
              </a:tblGrid>
              <a:tr h="340622">
                <a:tc>
                  <a:txBody>
                    <a:bodyPr/>
                    <a:lstStyle/>
                    <a:p>
                      <a:r>
                        <a:rPr lang="ru-RU" sz="1000" dirty="0"/>
                        <a:t>ФИО</a:t>
                      </a:r>
                    </a:p>
                  </a:txBody>
                  <a:tcPr marL="68580" marR="68580" marT="34290" marB="34290"/>
                </a:tc>
                <a:tc>
                  <a:txBody>
                    <a:bodyPr/>
                    <a:lstStyle/>
                    <a:p>
                      <a:r>
                        <a:rPr lang="ru-RU" sz="1000" dirty="0"/>
                        <a:t>город</a:t>
                      </a:r>
                    </a:p>
                  </a:txBody>
                  <a:tcPr marL="68580" marR="68580" marT="34290" marB="34290"/>
                </a:tc>
                <a:tc>
                  <a:txBody>
                    <a:bodyPr/>
                    <a:lstStyle/>
                    <a:p>
                      <a:r>
                        <a:rPr lang="ru-RU" sz="1000" dirty="0"/>
                        <a:t>возраст</a:t>
                      </a:r>
                    </a:p>
                  </a:txBody>
                  <a:tcPr marL="68580" marR="68580" marT="34290" marB="34290"/>
                </a:tc>
                <a:tc>
                  <a:txBody>
                    <a:bodyPr/>
                    <a:lstStyle/>
                    <a:p>
                      <a:r>
                        <a:rPr lang="ru-RU" sz="1200" dirty="0"/>
                        <a:t>школа, класс</a:t>
                      </a:r>
                    </a:p>
                  </a:txBody>
                  <a:tcPr marL="68580" marR="68580" marT="34290" marB="34290"/>
                </a:tc>
                <a:tc>
                  <a:txBody>
                    <a:bodyPr/>
                    <a:lstStyle/>
                    <a:p>
                      <a:endParaRPr lang="ru-RU" sz="1000"/>
                    </a:p>
                  </a:txBody>
                  <a:tcPr marL="68580" marR="68580" marT="34290" marB="34290"/>
                </a:tc>
                <a:extLst>
                  <a:ext uri="{0D108BD9-81ED-4DB2-BD59-A6C34878D82A}">
                    <a16:rowId xmlns:a16="http://schemas.microsoft.com/office/drawing/2014/main" val="10000"/>
                  </a:ext>
                </a:extLst>
              </a:tr>
              <a:tr h="340547">
                <a:tc>
                  <a:txBody>
                    <a:bodyPr/>
                    <a:lstStyle/>
                    <a:p>
                      <a:endParaRPr lang="ru-RU" sz="1000"/>
                    </a:p>
                  </a:txBody>
                  <a:tcPr marL="68580" marR="68580" marT="34290" marB="34290"/>
                </a:tc>
                <a:tc>
                  <a:txBody>
                    <a:bodyPr/>
                    <a:lstStyle/>
                    <a:p>
                      <a:endParaRPr lang="ru-RU" sz="1000"/>
                    </a:p>
                  </a:txBody>
                  <a:tcPr marL="68580" marR="68580" marT="34290" marB="34290"/>
                </a:tc>
                <a:tc>
                  <a:txBody>
                    <a:bodyPr/>
                    <a:lstStyle/>
                    <a:p>
                      <a:endParaRPr lang="ru-RU" sz="1000"/>
                    </a:p>
                  </a:txBody>
                  <a:tcPr marL="68580" marR="68580" marT="34290" marB="34290"/>
                </a:tc>
                <a:tc>
                  <a:txBody>
                    <a:bodyPr/>
                    <a:lstStyle/>
                    <a:p>
                      <a:endParaRPr lang="ru-RU" sz="1000" dirty="0"/>
                    </a:p>
                  </a:txBody>
                  <a:tcPr marL="68580" marR="68580" marT="34290" marB="34290"/>
                </a:tc>
                <a:tc>
                  <a:txBody>
                    <a:bodyPr/>
                    <a:lstStyle/>
                    <a:p>
                      <a:r>
                        <a:rPr lang="ru-RU" sz="1000" dirty="0"/>
                        <a:t>Капитан</a:t>
                      </a:r>
                    </a:p>
                  </a:txBody>
                  <a:tcPr marL="68580" marR="68580" marT="34290" marB="34290"/>
                </a:tc>
                <a:extLst>
                  <a:ext uri="{0D108BD9-81ED-4DB2-BD59-A6C34878D82A}">
                    <a16:rowId xmlns:a16="http://schemas.microsoft.com/office/drawing/2014/main" val="10001"/>
                  </a:ext>
                </a:extLst>
              </a:tr>
              <a:tr h="340547">
                <a:tc>
                  <a:txBody>
                    <a:bodyPr/>
                    <a:lstStyle/>
                    <a:p>
                      <a:endParaRPr lang="ru-RU" sz="1000" dirty="0"/>
                    </a:p>
                  </a:txBody>
                  <a:tcPr marL="68580" marR="68580" marT="34290" marB="34290"/>
                </a:tc>
                <a:tc>
                  <a:txBody>
                    <a:bodyPr/>
                    <a:lstStyle/>
                    <a:p>
                      <a:endParaRPr lang="ru-RU" sz="1000" dirty="0"/>
                    </a:p>
                  </a:txBody>
                  <a:tcPr marL="68580" marR="68580" marT="34290" marB="34290"/>
                </a:tc>
                <a:tc>
                  <a:txBody>
                    <a:bodyPr/>
                    <a:lstStyle/>
                    <a:p>
                      <a:endParaRPr lang="ru-RU" sz="1000" dirty="0"/>
                    </a:p>
                  </a:txBody>
                  <a:tcPr marL="68580" marR="68580" marT="34290" marB="34290"/>
                </a:tc>
                <a:tc>
                  <a:txBody>
                    <a:bodyPr/>
                    <a:lstStyle/>
                    <a:p>
                      <a:endParaRPr lang="ru-RU" sz="1000" dirty="0"/>
                    </a:p>
                  </a:txBody>
                  <a:tcPr marL="68580" marR="68580" marT="34290" marB="34290"/>
                </a:tc>
                <a:tc>
                  <a:txBody>
                    <a:bodyPr/>
                    <a:lstStyle/>
                    <a:p>
                      <a:endParaRPr lang="ru-RU" sz="1000" dirty="0"/>
                    </a:p>
                  </a:txBody>
                  <a:tcPr marL="68580" marR="68580" marT="34290" marB="34290"/>
                </a:tc>
                <a:extLst>
                  <a:ext uri="{0D108BD9-81ED-4DB2-BD59-A6C34878D82A}">
                    <a16:rowId xmlns:a16="http://schemas.microsoft.com/office/drawing/2014/main" val="10002"/>
                  </a:ext>
                </a:extLst>
              </a:tr>
              <a:tr h="340547">
                <a:tc>
                  <a:txBody>
                    <a:bodyPr/>
                    <a:lstStyle/>
                    <a:p>
                      <a:endParaRPr lang="ru-RU" sz="1000"/>
                    </a:p>
                  </a:txBody>
                  <a:tcPr marL="68580" marR="68580" marT="34290" marB="34290"/>
                </a:tc>
                <a:tc>
                  <a:txBody>
                    <a:bodyPr/>
                    <a:lstStyle/>
                    <a:p>
                      <a:endParaRPr lang="ru-RU" sz="1000"/>
                    </a:p>
                  </a:txBody>
                  <a:tcPr marL="68580" marR="68580" marT="34290" marB="34290"/>
                </a:tc>
                <a:tc>
                  <a:txBody>
                    <a:bodyPr/>
                    <a:lstStyle/>
                    <a:p>
                      <a:endParaRPr lang="ru-RU" sz="1000"/>
                    </a:p>
                  </a:txBody>
                  <a:tcPr marL="68580" marR="68580" marT="34290" marB="34290"/>
                </a:tc>
                <a:tc>
                  <a:txBody>
                    <a:bodyPr/>
                    <a:lstStyle/>
                    <a:p>
                      <a:endParaRPr lang="ru-RU" sz="1000"/>
                    </a:p>
                  </a:txBody>
                  <a:tcPr marL="68580" marR="68580" marT="34290" marB="34290"/>
                </a:tc>
                <a:tc>
                  <a:txBody>
                    <a:bodyPr/>
                    <a:lstStyle/>
                    <a:p>
                      <a:endParaRPr lang="ru-RU" sz="1000"/>
                    </a:p>
                  </a:txBody>
                  <a:tcPr marL="68580" marR="68580" marT="34290" marB="34290"/>
                </a:tc>
                <a:extLst>
                  <a:ext uri="{0D108BD9-81ED-4DB2-BD59-A6C34878D82A}">
                    <a16:rowId xmlns:a16="http://schemas.microsoft.com/office/drawing/2014/main" val="10003"/>
                  </a:ext>
                </a:extLst>
              </a:tr>
              <a:tr h="340547">
                <a:tc>
                  <a:txBody>
                    <a:bodyPr/>
                    <a:lstStyle/>
                    <a:p>
                      <a:endParaRPr lang="ru-RU" sz="1000"/>
                    </a:p>
                  </a:txBody>
                  <a:tcPr marL="68580" marR="68580" marT="34290" marB="34290"/>
                </a:tc>
                <a:tc>
                  <a:txBody>
                    <a:bodyPr/>
                    <a:lstStyle/>
                    <a:p>
                      <a:endParaRPr lang="ru-RU" sz="1000"/>
                    </a:p>
                  </a:txBody>
                  <a:tcPr marL="68580" marR="68580" marT="34290" marB="34290"/>
                </a:tc>
                <a:tc>
                  <a:txBody>
                    <a:bodyPr/>
                    <a:lstStyle/>
                    <a:p>
                      <a:endParaRPr lang="ru-RU" sz="1000"/>
                    </a:p>
                  </a:txBody>
                  <a:tcPr marL="68580" marR="68580" marT="34290" marB="34290"/>
                </a:tc>
                <a:tc>
                  <a:txBody>
                    <a:bodyPr/>
                    <a:lstStyle/>
                    <a:p>
                      <a:endParaRPr lang="ru-RU" sz="1000"/>
                    </a:p>
                  </a:txBody>
                  <a:tcPr marL="68580" marR="68580" marT="34290" marB="34290"/>
                </a:tc>
                <a:tc>
                  <a:txBody>
                    <a:bodyPr/>
                    <a:lstStyle/>
                    <a:p>
                      <a:endParaRPr lang="ru-RU" sz="1000"/>
                    </a:p>
                  </a:txBody>
                  <a:tcPr marL="68580" marR="68580" marT="34290" marB="34290"/>
                </a:tc>
                <a:extLst>
                  <a:ext uri="{0D108BD9-81ED-4DB2-BD59-A6C34878D82A}">
                    <a16:rowId xmlns:a16="http://schemas.microsoft.com/office/drawing/2014/main" val="10004"/>
                  </a:ext>
                </a:extLst>
              </a:tr>
              <a:tr h="340547">
                <a:tc>
                  <a:txBody>
                    <a:bodyPr/>
                    <a:lstStyle/>
                    <a:p>
                      <a:endParaRPr lang="ru-RU" sz="1000"/>
                    </a:p>
                  </a:txBody>
                  <a:tcPr marL="68580" marR="68580" marT="34290" marB="34290"/>
                </a:tc>
                <a:tc>
                  <a:txBody>
                    <a:bodyPr/>
                    <a:lstStyle/>
                    <a:p>
                      <a:endParaRPr lang="ru-RU" sz="1000"/>
                    </a:p>
                  </a:txBody>
                  <a:tcPr marL="68580" marR="68580" marT="34290" marB="34290"/>
                </a:tc>
                <a:tc>
                  <a:txBody>
                    <a:bodyPr/>
                    <a:lstStyle/>
                    <a:p>
                      <a:endParaRPr lang="ru-RU" sz="1000"/>
                    </a:p>
                  </a:txBody>
                  <a:tcPr marL="68580" marR="68580" marT="34290" marB="34290"/>
                </a:tc>
                <a:tc>
                  <a:txBody>
                    <a:bodyPr/>
                    <a:lstStyle/>
                    <a:p>
                      <a:endParaRPr lang="ru-RU" sz="1000"/>
                    </a:p>
                  </a:txBody>
                  <a:tcPr marL="68580" marR="68580" marT="34290" marB="34290"/>
                </a:tc>
                <a:tc>
                  <a:txBody>
                    <a:bodyPr/>
                    <a:lstStyle/>
                    <a:p>
                      <a:endParaRPr lang="ru-RU" sz="1000" dirty="0"/>
                    </a:p>
                  </a:txBody>
                  <a:tcPr marL="68580" marR="68580" marT="34290" marB="34290"/>
                </a:tc>
                <a:extLst>
                  <a:ext uri="{0D108BD9-81ED-4DB2-BD59-A6C34878D82A}">
                    <a16:rowId xmlns:a16="http://schemas.microsoft.com/office/drawing/2014/main" val="10005"/>
                  </a:ext>
                </a:extLst>
              </a:tr>
            </a:tbl>
          </a:graphicData>
        </a:graphic>
      </p:graphicFrame>
      <p:pic>
        <p:nvPicPr>
          <p:cNvPr id="6" name="Рисунок 5">
            <a:extLst>
              <a:ext uri="{FF2B5EF4-FFF2-40B4-BE49-F238E27FC236}">
                <a16:creationId xmlns:a16="http://schemas.microsoft.com/office/drawing/2014/main" id="{116AD8F2-26BB-4EF1-8701-10E280AAE83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4818054"/>
            <a:ext cx="1393641" cy="311270"/>
          </a:xfrm>
          <a:prstGeom prst="rect">
            <a:avLst/>
          </a:prstGeom>
        </p:spPr>
      </p:pic>
    </p:spTree>
    <p:extLst>
      <p:ext uri="{BB962C8B-B14F-4D97-AF65-F5344CB8AC3E}">
        <p14:creationId xmlns:p14="http://schemas.microsoft.com/office/powerpoint/2010/main" val="2587356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302DE7-505E-4E0D-83BA-278883FCC434}"/>
              </a:ext>
            </a:extLst>
          </p:cNvPr>
          <p:cNvSpPr>
            <a:spLocks noGrp="1"/>
          </p:cNvSpPr>
          <p:nvPr>
            <p:ph type="title"/>
          </p:nvPr>
        </p:nvSpPr>
        <p:spPr/>
        <p:txBody>
          <a:bodyPr/>
          <a:lstStyle/>
          <a:p>
            <a:r>
              <a:rPr lang="ru-RU" dirty="0"/>
              <a:t>Этап 3 «Космические изобретения» ИТОГ</a:t>
            </a:r>
            <a:endParaRPr lang="nl-NL" dirty="0"/>
          </a:p>
        </p:txBody>
      </p:sp>
      <p:pic>
        <p:nvPicPr>
          <p:cNvPr id="3074" name="Picture 2"/>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6219973" y="228600"/>
            <a:ext cx="456911" cy="204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6" name="Объект 5"/>
          <p:cNvGraphicFramePr>
            <a:graphicFrameLocks noGrp="1"/>
          </p:cNvGraphicFramePr>
          <p:nvPr>
            <p:ph sz="quarter" idx="10"/>
            <p:extLst>
              <p:ext uri="{D42A27DB-BD31-4B8C-83A1-F6EECF244321}">
                <p14:modId xmlns:p14="http://schemas.microsoft.com/office/powerpoint/2010/main" val="2259656745"/>
              </p:ext>
            </p:extLst>
          </p:nvPr>
        </p:nvGraphicFramePr>
        <p:xfrm>
          <a:off x="270273" y="941784"/>
          <a:ext cx="6054328" cy="2665012"/>
        </p:xfrm>
        <a:graphic>
          <a:graphicData uri="http://schemas.openxmlformats.org/drawingml/2006/table">
            <a:tbl>
              <a:tblPr firstRow="1" bandRow="1">
                <a:tableStyleId>{21E4AEA4-8DFA-4A89-87EB-49C32662AFE0}</a:tableStyleId>
              </a:tblPr>
              <a:tblGrid>
                <a:gridCol w="1206270">
                  <a:extLst>
                    <a:ext uri="{9D8B030D-6E8A-4147-A177-3AD203B41FA5}">
                      <a16:colId xmlns:a16="http://schemas.microsoft.com/office/drawing/2014/main" val="20000"/>
                    </a:ext>
                  </a:extLst>
                </a:gridCol>
                <a:gridCol w="1025856">
                  <a:extLst>
                    <a:ext uri="{9D8B030D-6E8A-4147-A177-3AD203B41FA5}">
                      <a16:colId xmlns:a16="http://schemas.microsoft.com/office/drawing/2014/main" val="20001"/>
                    </a:ext>
                  </a:extLst>
                </a:gridCol>
                <a:gridCol w="951766">
                  <a:extLst>
                    <a:ext uri="{9D8B030D-6E8A-4147-A177-3AD203B41FA5}">
                      <a16:colId xmlns:a16="http://schemas.microsoft.com/office/drawing/2014/main" val="20002"/>
                    </a:ext>
                  </a:extLst>
                </a:gridCol>
                <a:gridCol w="1008758">
                  <a:extLst>
                    <a:ext uri="{9D8B030D-6E8A-4147-A177-3AD203B41FA5}">
                      <a16:colId xmlns:a16="http://schemas.microsoft.com/office/drawing/2014/main" val="20003"/>
                    </a:ext>
                  </a:extLst>
                </a:gridCol>
                <a:gridCol w="968864">
                  <a:extLst>
                    <a:ext uri="{9D8B030D-6E8A-4147-A177-3AD203B41FA5}">
                      <a16:colId xmlns:a16="http://schemas.microsoft.com/office/drawing/2014/main" val="20004"/>
                    </a:ext>
                  </a:extLst>
                </a:gridCol>
                <a:gridCol w="892814">
                  <a:extLst>
                    <a:ext uri="{9D8B030D-6E8A-4147-A177-3AD203B41FA5}">
                      <a16:colId xmlns:a16="http://schemas.microsoft.com/office/drawing/2014/main" val="20006"/>
                    </a:ext>
                  </a:extLst>
                </a:gridCol>
              </a:tblGrid>
              <a:tr h="380716">
                <a:tc>
                  <a:txBody>
                    <a:bodyPr/>
                    <a:lstStyle/>
                    <a:p>
                      <a:r>
                        <a:rPr lang="ru-RU" sz="1400" dirty="0"/>
                        <a:t>№ команды</a:t>
                      </a:r>
                    </a:p>
                  </a:txBody>
                  <a:tcPr marL="68580" marR="68580" marT="34290" marB="34290"/>
                </a:tc>
                <a:tc>
                  <a:txBody>
                    <a:bodyPr/>
                    <a:lstStyle/>
                    <a:p>
                      <a:r>
                        <a:rPr lang="ru-RU" sz="1400" dirty="0"/>
                        <a:t>Этап</a:t>
                      </a:r>
                      <a:r>
                        <a:rPr lang="ru-RU" sz="1400" baseline="0" dirty="0"/>
                        <a:t> 1</a:t>
                      </a:r>
                      <a:endParaRPr lang="ru-RU" sz="1400" dirty="0"/>
                    </a:p>
                  </a:txBody>
                  <a:tcPr marL="68580" marR="68580" marT="34290" marB="34290"/>
                </a:tc>
                <a:tc>
                  <a:txBody>
                    <a:bodyPr/>
                    <a:lstStyle/>
                    <a:p>
                      <a:r>
                        <a:rPr lang="ru-RU" sz="1400" dirty="0"/>
                        <a:t>Этап 2</a:t>
                      </a:r>
                    </a:p>
                  </a:txBody>
                  <a:tcPr marL="68580" marR="68580" marT="34290" marB="34290"/>
                </a:tc>
                <a:tc>
                  <a:txBody>
                    <a:bodyPr/>
                    <a:lstStyle/>
                    <a:p>
                      <a:r>
                        <a:rPr lang="ru-RU" sz="1400" dirty="0"/>
                        <a:t>Этап 3</a:t>
                      </a:r>
                    </a:p>
                  </a:txBody>
                  <a:tcPr marL="68580" marR="68580" marT="34290" marB="34290"/>
                </a:tc>
                <a:tc>
                  <a:txBody>
                    <a:bodyPr/>
                    <a:lstStyle/>
                    <a:p>
                      <a:r>
                        <a:rPr lang="ru-RU" sz="1400" dirty="0"/>
                        <a:t>Этап 4</a:t>
                      </a:r>
                    </a:p>
                  </a:txBody>
                  <a:tcPr marL="68580" marR="68580" marT="34290" marB="34290"/>
                </a:tc>
                <a:tc>
                  <a:txBody>
                    <a:bodyPr/>
                    <a:lstStyle/>
                    <a:p>
                      <a:r>
                        <a:rPr lang="ru-RU" sz="1400" dirty="0"/>
                        <a:t>ИТОГ</a:t>
                      </a:r>
                    </a:p>
                  </a:txBody>
                  <a:tcPr marL="68580" marR="68580" marT="34290" marB="34290"/>
                </a:tc>
                <a:extLst>
                  <a:ext uri="{0D108BD9-81ED-4DB2-BD59-A6C34878D82A}">
                    <a16:rowId xmlns:a16="http://schemas.microsoft.com/office/drawing/2014/main" val="10000"/>
                  </a:ext>
                </a:extLst>
              </a:tr>
              <a:tr h="380716">
                <a:tc>
                  <a:txBody>
                    <a:bodyPr/>
                    <a:lstStyle/>
                    <a:p>
                      <a:r>
                        <a:rPr lang="ru-RU" sz="1400" dirty="0"/>
                        <a:t>1</a:t>
                      </a:r>
                    </a:p>
                  </a:txBody>
                  <a:tcPr marL="68580" marR="68580" marT="34290" marB="34290"/>
                </a:tc>
                <a:tc>
                  <a:txBody>
                    <a:bodyPr/>
                    <a:lstStyle/>
                    <a:p>
                      <a:endParaRPr lang="ru-RU" sz="1400"/>
                    </a:p>
                  </a:txBody>
                  <a:tcPr marL="68580" marR="68580" marT="34290" marB="34290"/>
                </a:tc>
                <a:tc>
                  <a:txBody>
                    <a:bodyPr/>
                    <a:lstStyle/>
                    <a:p>
                      <a:endParaRPr lang="ru-RU" sz="1400"/>
                    </a:p>
                  </a:txBody>
                  <a:tcPr marL="68580" marR="68580" marT="34290" marB="34290"/>
                </a:tc>
                <a:tc>
                  <a:txBody>
                    <a:bodyPr/>
                    <a:lstStyle/>
                    <a:p>
                      <a:endParaRPr lang="ru-RU" sz="1400" dirty="0"/>
                    </a:p>
                  </a:txBody>
                  <a:tcPr marL="68580" marR="68580" marT="34290" marB="34290"/>
                </a:tc>
                <a:tc>
                  <a:txBody>
                    <a:bodyPr/>
                    <a:lstStyle/>
                    <a:p>
                      <a:endParaRPr lang="ru-RU" sz="1400"/>
                    </a:p>
                  </a:txBody>
                  <a:tcPr marL="68580" marR="68580" marT="34290" marB="34290"/>
                </a:tc>
                <a:tc>
                  <a:txBody>
                    <a:bodyPr/>
                    <a:lstStyle/>
                    <a:p>
                      <a:endParaRPr lang="ru-RU" sz="1400"/>
                    </a:p>
                  </a:txBody>
                  <a:tcPr marL="68580" marR="68580" marT="34290" marB="34290"/>
                </a:tc>
                <a:extLst>
                  <a:ext uri="{0D108BD9-81ED-4DB2-BD59-A6C34878D82A}">
                    <a16:rowId xmlns:a16="http://schemas.microsoft.com/office/drawing/2014/main" val="10001"/>
                  </a:ext>
                </a:extLst>
              </a:tr>
              <a:tr h="380716">
                <a:tc>
                  <a:txBody>
                    <a:bodyPr/>
                    <a:lstStyle/>
                    <a:p>
                      <a:r>
                        <a:rPr lang="ru-RU" sz="1400" dirty="0"/>
                        <a:t>2</a:t>
                      </a:r>
                    </a:p>
                  </a:txBody>
                  <a:tcPr marL="68580" marR="68580" marT="34290" marB="34290"/>
                </a:tc>
                <a:tc>
                  <a:txBody>
                    <a:bodyPr/>
                    <a:lstStyle/>
                    <a:p>
                      <a:endParaRPr lang="ru-RU" sz="1400"/>
                    </a:p>
                  </a:txBody>
                  <a:tcPr marL="68580" marR="68580" marT="34290" marB="34290"/>
                </a:tc>
                <a:tc>
                  <a:txBody>
                    <a:bodyPr/>
                    <a:lstStyle/>
                    <a:p>
                      <a:endParaRPr lang="ru-RU" sz="1400"/>
                    </a:p>
                  </a:txBody>
                  <a:tcPr marL="68580" marR="68580" marT="34290" marB="34290"/>
                </a:tc>
                <a:tc>
                  <a:txBody>
                    <a:bodyPr/>
                    <a:lstStyle/>
                    <a:p>
                      <a:endParaRPr lang="ru-RU" sz="1400"/>
                    </a:p>
                  </a:txBody>
                  <a:tcPr marL="68580" marR="68580" marT="34290" marB="34290"/>
                </a:tc>
                <a:tc>
                  <a:txBody>
                    <a:bodyPr/>
                    <a:lstStyle/>
                    <a:p>
                      <a:endParaRPr lang="ru-RU" sz="1400" dirty="0"/>
                    </a:p>
                  </a:txBody>
                  <a:tcPr marL="68580" marR="68580" marT="34290" marB="34290"/>
                </a:tc>
                <a:tc>
                  <a:txBody>
                    <a:bodyPr/>
                    <a:lstStyle/>
                    <a:p>
                      <a:endParaRPr lang="ru-RU" sz="1400"/>
                    </a:p>
                  </a:txBody>
                  <a:tcPr marL="68580" marR="68580" marT="34290" marB="34290"/>
                </a:tc>
                <a:extLst>
                  <a:ext uri="{0D108BD9-81ED-4DB2-BD59-A6C34878D82A}">
                    <a16:rowId xmlns:a16="http://schemas.microsoft.com/office/drawing/2014/main" val="10002"/>
                  </a:ext>
                </a:extLst>
              </a:tr>
              <a:tr h="380716">
                <a:tc>
                  <a:txBody>
                    <a:bodyPr/>
                    <a:lstStyle/>
                    <a:p>
                      <a:r>
                        <a:rPr lang="ru-RU" sz="1400" dirty="0"/>
                        <a:t>3</a:t>
                      </a:r>
                    </a:p>
                  </a:txBody>
                  <a:tcPr marL="68580" marR="68580" marT="34290" marB="34290"/>
                </a:tc>
                <a:tc>
                  <a:txBody>
                    <a:bodyPr/>
                    <a:lstStyle/>
                    <a:p>
                      <a:endParaRPr lang="ru-RU" sz="1400"/>
                    </a:p>
                  </a:txBody>
                  <a:tcPr marL="68580" marR="68580" marT="34290" marB="34290"/>
                </a:tc>
                <a:tc>
                  <a:txBody>
                    <a:bodyPr/>
                    <a:lstStyle/>
                    <a:p>
                      <a:endParaRPr lang="ru-RU" sz="1400"/>
                    </a:p>
                  </a:txBody>
                  <a:tcPr marL="68580" marR="68580" marT="34290" marB="34290"/>
                </a:tc>
                <a:tc>
                  <a:txBody>
                    <a:bodyPr/>
                    <a:lstStyle/>
                    <a:p>
                      <a:endParaRPr lang="ru-RU" sz="1400"/>
                    </a:p>
                  </a:txBody>
                  <a:tcPr marL="68580" marR="68580" marT="34290" marB="34290"/>
                </a:tc>
                <a:tc>
                  <a:txBody>
                    <a:bodyPr/>
                    <a:lstStyle/>
                    <a:p>
                      <a:endParaRPr lang="ru-RU" sz="1400" dirty="0"/>
                    </a:p>
                  </a:txBody>
                  <a:tcPr marL="68580" marR="68580" marT="34290" marB="34290"/>
                </a:tc>
                <a:tc>
                  <a:txBody>
                    <a:bodyPr/>
                    <a:lstStyle/>
                    <a:p>
                      <a:endParaRPr lang="ru-RU" sz="1400"/>
                    </a:p>
                  </a:txBody>
                  <a:tcPr marL="68580" marR="68580" marT="34290" marB="34290"/>
                </a:tc>
                <a:extLst>
                  <a:ext uri="{0D108BD9-81ED-4DB2-BD59-A6C34878D82A}">
                    <a16:rowId xmlns:a16="http://schemas.microsoft.com/office/drawing/2014/main" val="10003"/>
                  </a:ext>
                </a:extLst>
              </a:tr>
              <a:tr h="380716">
                <a:tc>
                  <a:txBody>
                    <a:bodyPr/>
                    <a:lstStyle/>
                    <a:p>
                      <a:r>
                        <a:rPr lang="ru-RU" sz="1400" dirty="0"/>
                        <a:t>4</a:t>
                      </a:r>
                    </a:p>
                  </a:txBody>
                  <a:tcPr marL="68580" marR="68580" marT="34290" marB="34290"/>
                </a:tc>
                <a:tc>
                  <a:txBody>
                    <a:bodyPr/>
                    <a:lstStyle/>
                    <a:p>
                      <a:endParaRPr lang="ru-RU" sz="1400"/>
                    </a:p>
                  </a:txBody>
                  <a:tcPr marL="68580" marR="68580" marT="34290" marB="34290"/>
                </a:tc>
                <a:tc>
                  <a:txBody>
                    <a:bodyPr/>
                    <a:lstStyle/>
                    <a:p>
                      <a:endParaRPr lang="ru-RU" sz="1400"/>
                    </a:p>
                  </a:txBody>
                  <a:tcPr marL="68580" marR="68580" marT="34290" marB="34290"/>
                </a:tc>
                <a:tc>
                  <a:txBody>
                    <a:bodyPr/>
                    <a:lstStyle/>
                    <a:p>
                      <a:endParaRPr lang="ru-RU" sz="1400"/>
                    </a:p>
                  </a:txBody>
                  <a:tcPr marL="68580" marR="68580" marT="34290" marB="34290"/>
                </a:tc>
                <a:tc>
                  <a:txBody>
                    <a:bodyPr/>
                    <a:lstStyle/>
                    <a:p>
                      <a:endParaRPr lang="ru-RU" sz="1400" dirty="0"/>
                    </a:p>
                  </a:txBody>
                  <a:tcPr marL="68580" marR="68580" marT="34290" marB="34290"/>
                </a:tc>
                <a:tc>
                  <a:txBody>
                    <a:bodyPr/>
                    <a:lstStyle/>
                    <a:p>
                      <a:endParaRPr lang="ru-RU" sz="1400"/>
                    </a:p>
                  </a:txBody>
                  <a:tcPr marL="68580" marR="68580" marT="34290" marB="34290"/>
                </a:tc>
                <a:extLst>
                  <a:ext uri="{0D108BD9-81ED-4DB2-BD59-A6C34878D82A}">
                    <a16:rowId xmlns:a16="http://schemas.microsoft.com/office/drawing/2014/main" val="10004"/>
                  </a:ext>
                </a:extLst>
              </a:tr>
              <a:tr h="380716">
                <a:tc>
                  <a:txBody>
                    <a:bodyPr/>
                    <a:lstStyle/>
                    <a:p>
                      <a:r>
                        <a:rPr lang="ru-RU" sz="1400" dirty="0"/>
                        <a:t>5</a:t>
                      </a:r>
                    </a:p>
                  </a:txBody>
                  <a:tcPr marL="68580" marR="68580" marT="34290" marB="34290"/>
                </a:tc>
                <a:tc>
                  <a:txBody>
                    <a:bodyPr/>
                    <a:lstStyle/>
                    <a:p>
                      <a:endParaRPr lang="ru-RU" sz="1400"/>
                    </a:p>
                  </a:txBody>
                  <a:tcPr marL="68580" marR="68580" marT="34290" marB="34290"/>
                </a:tc>
                <a:tc>
                  <a:txBody>
                    <a:bodyPr/>
                    <a:lstStyle/>
                    <a:p>
                      <a:endParaRPr lang="ru-RU" sz="1400"/>
                    </a:p>
                  </a:txBody>
                  <a:tcPr marL="68580" marR="68580" marT="34290" marB="34290"/>
                </a:tc>
                <a:tc>
                  <a:txBody>
                    <a:bodyPr/>
                    <a:lstStyle/>
                    <a:p>
                      <a:endParaRPr lang="ru-RU" sz="1400"/>
                    </a:p>
                  </a:txBody>
                  <a:tcPr marL="68580" marR="68580" marT="34290" marB="34290"/>
                </a:tc>
                <a:tc>
                  <a:txBody>
                    <a:bodyPr/>
                    <a:lstStyle/>
                    <a:p>
                      <a:endParaRPr lang="ru-RU" sz="1400"/>
                    </a:p>
                  </a:txBody>
                  <a:tcPr marL="68580" marR="68580" marT="34290" marB="34290"/>
                </a:tc>
                <a:tc>
                  <a:txBody>
                    <a:bodyPr/>
                    <a:lstStyle/>
                    <a:p>
                      <a:endParaRPr lang="ru-RU" sz="1400" dirty="0"/>
                    </a:p>
                  </a:txBody>
                  <a:tcPr marL="68580" marR="68580" marT="34290" marB="34290"/>
                </a:tc>
                <a:extLst>
                  <a:ext uri="{0D108BD9-81ED-4DB2-BD59-A6C34878D82A}">
                    <a16:rowId xmlns:a16="http://schemas.microsoft.com/office/drawing/2014/main" val="10005"/>
                  </a:ext>
                </a:extLst>
              </a:tr>
              <a:tr h="380716">
                <a:tc>
                  <a:txBody>
                    <a:bodyPr/>
                    <a:lstStyle/>
                    <a:p>
                      <a:endParaRPr lang="ru-RU" sz="1000" dirty="0"/>
                    </a:p>
                  </a:txBody>
                  <a:tcPr marL="68580" marR="68580" marT="34290" marB="34290"/>
                </a:tc>
                <a:tc>
                  <a:txBody>
                    <a:bodyPr/>
                    <a:lstStyle/>
                    <a:p>
                      <a:endParaRPr lang="ru-RU" sz="1000"/>
                    </a:p>
                  </a:txBody>
                  <a:tcPr marL="68580" marR="68580" marT="34290" marB="34290"/>
                </a:tc>
                <a:tc>
                  <a:txBody>
                    <a:bodyPr/>
                    <a:lstStyle/>
                    <a:p>
                      <a:endParaRPr lang="ru-RU" sz="1000"/>
                    </a:p>
                  </a:txBody>
                  <a:tcPr marL="68580" marR="68580" marT="34290" marB="34290"/>
                </a:tc>
                <a:tc>
                  <a:txBody>
                    <a:bodyPr/>
                    <a:lstStyle/>
                    <a:p>
                      <a:endParaRPr lang="ru-RU" sz="1000"/>
                    </a:p>
                  </a:txBody>
                  <a:tcPr marL="68580" marR="68580" marT="34290" marB="34290"/>
                </a:tc>
                <a:tc>
                  <a:txBody>
                    <a:bodyPr/>
                    <a:lstStyle/>
                    <a:p>
                      <a:endParaRPr lang="ru-RU" sz="1000"/>
                    </a:p>
                  </a:txBody>
                  <a:tcPr marL="68580" marR="68580" marT="34290" marB="34290"/>
                </a:tc>
                <a:tc>
                  <a:txBody>
                    <a:bodyPr/>
                    <a:lstStyle/>
                    <a:p>
                      <a:endParaRPr lang="ru-RU" sz="1000" dirty="0"/>
                    </a:p>
                  </a:txBody>
                  <a:tcPr marL="68580" marR="68580" marT="34290" marB="34290"/>
                </a:tc>
                <a:extLst>
                  <a:ext uri="{0D108BD9-81ED-4DB2-BD59-A6C34878D82A}">
                    <a16:rowId xmlns:a16="http://schemas.microsoft.com/office/drawing/2014/main" val="10006"/>
                  </a:ext>
                </a:extLst>
              </a:tr>
            </a:tbl>
          </a:graphicData>
        </a:graphic>
      </p:graphicFrame>
      <p:pic>
        <p:nvPicPr>
          <p:cNvPr id="5" name="Рисунок 4">
            <a:extLst>
              <a:ext uri="{FF2B5EF4-FFF2-40B4-BE49-F238E27FC236}">
                <a16:creationId xmlns:a16="http://schemas.microsoft.com/office/drawing/2014/main" id="{F0EE90C8-80F2-4BAB-A269-ADEB0B4EC9D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4818054"/>
            <a:ext cx="1393641" cy="311270"/>
          </a:xfrm>
          <a:prstGeom prst="rect">
            <a:avLst/>
          </a:prstGeom>
        </p:spPr>
      </p:pic>
    </p:spTree>
    <p:extLst>
      <p:ext uri="{BB962C8B-B14F-4D97-AF65-F5344CB8AC3E}">
        <p14:creationId xmlns:p14="http://schemas.microsoft.com/office/powerpoint/2010/main" val="1886889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8550" y="1803228"/>
            <a:ext cx="4787900" cy="1220182"/>
          </a:xfrm>
        </p:spPr>
        <p:txBody>
          <a:bodyPr/>
          <a:lstStyle/>
          <a:p>
            <a:r>
              <a:rPr lang="ru-RU" sz="2400" dirty="0">
                <a:solidFill>
                  <a:schemeClr val="bg1"/>
                </a:solidFill>
              </a:rPr>
              <a:t>Этап 3</a:t>
            </a:r>
            <a:br>
              <a:rPr lang="ru-RU" sz="2400" dirty="0">
                <a:solidFill>
                  <a:schemeClr val="bg1"/>
                </a:solidFill>
              </a:rPr>
            </a:br>
            <a:r>
              <a:rPr lang="ru-RU" sz="2400" dirty="0">
                <a:solidFill>
                  <a:schemeClr val="bg1"/>
                </a:solidFill>
              </a:rPr>
              <a:t>«КОСМИЧЕСКИЕ ИЗОБРЕТЕНИЯ»</a:t>
            </a:r>
            <a:endParaRPr lang="en-US" sz="2400" dirty="0">
              <a:solidFill>
                <a:schemeClr val="bg1"/>
              </a:solidFill>
            </a:endParaRPr>
          </a:p>
        </p:txBody>
      </p:sp>
      <p:pic>
        <p:nvPicPr>
          <p:cNvPr id="3" name="Рисунок 2">
            <a:extLst>
              <a:ext uri="{FF2B5EF4-FFF2-40B4-BE49-F238E27FC236}">
                <a16:creationId xmlns:a16="http://schemas.microsoft.com/office/drawing/2014/main" id="{3815F41E-A248-4A7C-B5D8-97E37E31A7DC}"/>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4818054"/>
            <a:ext cx="1393641" cy="311270"/>
          </a:xfrm>
          <a:prstGeom prst="rect">
            <a:avLst/>
          </a:prstGeom>
        </p:spPr>
      </p:pic>
    </p:spTree>
    <p:extLst>
      <p:ext uri="{BB962C8B-B14F-4D97-AF65-F5344CB8AC3E}">
        <p14:creationId xmlns:p14="http://schemas.microsoft.com/office/powerpoint/2010/main" val="602569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Этап 3 «Космические изобретения»</a:t>
            </a:r>
          </a:p>
        </p:txBody>
      </p:sp>
      <p:sp>
        <p:nvSpPr>
          <p:cNvPr id="3" name="Объект 2"/>
          <p:cNvSpPr>
            <a:spLocks noGrp="1"/>
          </p:cNvSpPr>
          <p:nvPr>
            <p:ph sz="quarter" idx="10"/>
          </p:nvPr>
        </p:nvSpPr>
        <p:spPr>
          <a:xfrm>
            <a:off x="267891" y="1288396"/>
            <a:ext cx="6170440" cy="2712104"/>
          </a:xfrm>
        </p:spPr>
        <p:txBody>
          <a:bodyPr/>
          <a:lstStyle/>
          <a:p>
            <a:pPr marL="0" indent="0" algn="just">
              <a:buNone/>
            </a:pPr>
            <a:r>
              <a:rPr lang="ru-RU" dirty="0"/>
              <a:t>Космический полет – сложнейшая задача. Для обеспечения безопасности и осуществления исследований в космосе сделано множество изобретений. Часто эти изобретения получают не только космическое, но и вполне земное применение.</a:t>
            </a:r>
          </a:p>
          <a:p>
            <a:pPr marL="0" indent="0" algn="just">
              <a:buNone/>
            </a:pPr>
            <a:endParaRPr lang="ru-RU" dirty="0"/>
          </a:p>
          <a:p>
            <a:pPr marL="0" indent="0" algn="just">
              <a:buNone/>
            </a:pPr>
            <a:r>
              <a:rPr lang="ru-RU" dirty="0"/>
              <a:t>Вам нужно сформулировать противоречия, понять какую проблему решали изобретатели.</a:t>
            </a:r>
          </a:p>
          <a:p>
            <a:pPr marL="0" indent="0" algn="just">
              <a:buNone/>
            </a:pPr>
            <a:endParaRPr lang="ru-RU" dirty="0"/>
          </a:p>
          <a:p>
            <a:pPr marL="0" indent="0" algn="just">
              <a:buNone/>
            </a:pPr>
            <a:r>
              <a:rPr lang="ru-RU" dirty="0"/>
              <a:t>Вы можете получить до 50 талантов</a:t>
            </a:r>
          </a:p>
        </p:txBody>
      </p:sp>
      <p:pic>
        <p:nvPicPr>
          <p:cNvPr id="5" name="Picture 2">
            <a:extLst>
              <a:ext uri="{FF2B5EF4-FFF2-40B4-BE49-F238E27FC236}">
                <a16:creationId xmlns:a16="http://schemas.microsoft.com/office/drawing/2014/main" id="{35A8A728-BBB4-43E5-AC49-AA7733FC5F6D}"/>
              </a:ext>
            </a:extLst>
          </p:cNvPr>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6186403" y="130197"/>
            <a:ext cx="456911" cy="204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Рисунок 3">
            <a:extLst>
              <a:ext uri="{FF2B5EF4-FFF2-40B4-BE49-F238E27FC236}">
                <a16:creationId xmlns:a16="http://schemas.microsoft.com/office/drawing/2014/main" id="{B659CD3D-2FF3-468B-A60E-09B5DDFCAED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9497" y="4813527"/>
            <a:ext cx="1396105" cy="310923"/>
          </a:xfrm>
          <a:prstGeom prst="rect">
            <a:avLst/>
          </a:prstGeom>
        </p:spPr>
      </p:pic>
    </p:spTree>
    <p:extLst>
      <p:ext uri="{BB962C8B-B14F-4D97-AF65-F5344CB8AC3E}">
        <p14:creationId xmlns:p14="http://schemas.microsoft.com/office/powerpoint/2010/main" val="4000471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302DE7-505E-4E0D-83BA-278883FCC434}"/>
              </a:ext>
            </a:extLst>
          </p:cNvPr>
          <p:cNvSpPr>
            <a:spLocks noGrp="1"/>
          </p:cNvSpPr>
          <p:nvPr>
            <p:ph type="title"/>
          </p:nvPr>
        </p:nvSpPr>
        <p:spPr/>
        <p:txBody>
          <a:bodyPr/>
          <a:lstStyle/>
          <a:p>
            <a:r>
              <a:rPr lang="ru-RU" dirty="0"/>
              <a:t>3 Этап. Задание 1</a:t>
            </a:r>
            <a:endParaRPr lang="nl-NL" dirty="0"/>
          </a:p>
        </p:txBody>
      </p:sp>
      <p:pic>
        <p:nvPicPr>
          <p:cNvPr id="3074" name="Picture 2"/>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6186403" y="228600"/>
            <a:ext cx="456911" cy="204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Прямоугольник 6"/>
          <p:cNvSpPr/>
          <p:nvPr/>
        </p:nvSpPr>
        <p:spPr>
          <a:xfrm>
            <a:off x="218985" y="2004959"/>
            <a:ext cx="6420030" cy="2677656"/>
          </a:xfrm>
          <a:prstGeom prst="rect">
            <a:avLst/>
          </a:prstGeom>
        </p:spPr>
        <p:txBody>
          <a:bodyPr wrap="square">
            <a:spAutoFit/>
          </a:bodyPr>
          <a:lstStyle/>
          <a:p>
            <a:pPr algn="just"/>
            <a:r>
              <a:rPr lang="ru-RU" sz="1400" dirty="0"/>
              <a:t>изменяется кровообращение в организме космонавта: кровь перераспределяется таким образом, что большая ее часть приливает к голове – нарушается кровообращение в нижних конечностях. </a:t>
            </a:r>
          </a:p>
          <a:p>
            <a:pPr algn="just"/>
            <a:endParaRPr lang="ru-RU" sz="1400" dirty="0"/>
          </a:p>
          <a:p>
            <a:pPr algn="just"/>
            <a:r>
              <a:rPr lang="ru-RU" sz="1400" dirty="0"/>
              <a:t>Сформулируйте противоречие требований по формуле: </a:t>
            </a:r>
          </a:p>
          <a:p>
            <a:pPr algn="just"/>
            <a:endParaRPr lang="ru-RU" sz="1400" dirty="0"/>
          </a:p>
          <a:p>
            <a:pPr algn="just"/>
            <a:r>
              <a:rPr lang="ru-RU" sz="1400" dirty="0"/>
              <a:t>Если …………………………………………………………………………………..………………………………………, то (+) ………………………………………………………………………………………….………………………….……, но (-) …………………………………………………………………………………………………………...……………….</a:t>
            </a:r>
          </a:p>
          <a:p>
            <a:pPr algn="just"/>
            <a:endParaRPr lang="ru-RU" sz="1400" dirty="0"/>
          </a:p>
          <a:p>
            <a:pPr algn="just"/>
            <a:r>
              <a:rPr lang="ru-RU" sz="1400" dirty="0"/>
              <a:t>Предложите решение этого противоречия: ……………………………………………………………..</a:t>
            </a:r>
          </a:p>
          <a:p>
            <a:pPr algn="just"/>
            <a:r>
              <a:rPr lang="ru-RU" sz="1400" dirty="0"/>
              <a:t>……………………………………………………………………………………………………………………………………..</a:t>
            </a:r>
          </a:p>
        </p:txBody>
      </p:sp>
      <p:pic>
        <p:nvPicPr>
          <p:cNvPr id="2" name="Рисунок 1">
            <a:extLst>
              <a:ext uri="{FF2B5EF4-FFF2-40B4-BE49-F238E27FC236}">
                <a16:creationId xmlns:a16="http://schemas.microsoft.com/office/drawing/2014/main" id="{56DBC606-7EA3-464A-9C3E-CAAA94D59BD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352748" y="460885"/>
            <a:ext cx="2745020" cy="1544074"/>
          </a:xfrm>
          <a:prstGeom prst="rect">
            <a:avLst/>
          </a:prstGeom>
        </p:spPr>
      </p:pic>
      <p:sp>
        <p:nvSpPr>
          <p:cNvPr id="8" name="TextBox 7">
            <a:extLst>
              <a:ext uri="{FF2B5EF4-FFF2-40B4-BE49-F238E27FC236}">
                <a16:creationId xmlns:a16="http://schemas.microsoft.com/office/drawing/2014/main" id="{3ACA34D3-B8CF-4623-B8BA-D246731E9D5D}"/>
              </a:ext>
            </a:extLst>
          </p:cNvPr>
          <p:cNvSpPr txBox="1"/>
          <p:nvPr/>
        </p:nvSpPr>
        <p:spPr>
          <a:xfrm>
            <a:off x="218985" y="970846"/>
            <a:ext cx="2771866" cy="1131079"/>
          </a:xfrm>
          <a:prstGeom prst="rect">
            <a:avLst/>
          </a:prstGeom>
          <a:noFill/>
        </p:spPr>
        <p:txBody>
          <a:bodyPr wrap="square">
            <a:spAutoFit/>
          </a:bodyPr>
          <a:lstStyle/>
          <a:p>
            <a:r>
              <a:rPr lang="ru-RU" u="sng" dirty="0"/>
              <a:t>Перед вами карточка из картотеки.</a:t>
            </a:r>
          </a:p>
          <a:p>
            <a:r>
              <a:rPr lang="ru-RU" dirty="0"/>
              <a:t>Во время космического полета с необходимой программой исследований в результате воздействия невесомости </a:t>
            </a:r>
          </a:p>
        </p:txBody>
      </p:sp>
      <p:pic>
        <p:nvPicPr>
          <p:cNvPr id="9" name="Рисунок 8">
            <a:extLst>
              <a:ext uri="{FF2B5EF4-FFF2-40B4-BE49-F238E27FC236}">
                <a16:creationId xmlns:a16="http://schemas.microsoft.com/office/drawing/2014/main" id="{4738D9B3-2BE8-4E6C-A17B-20608D0078DA}"/>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0" y="4818054"/>
            <a:ext cx="1393641" cy="311270"/>
          </a:xfrm>
          <a:prstGeom prst="rect">
            <a:avLst/>
          </a:prstGeom>
        </p:spPr>
      </p:pic>
    </p:spTree>
    <p:extLst>
      <p:ext uri="{BB962C8B-B14F-4D97-AF65-F5344CB8AC3E}">
        <p14:creationId xmlns:p14="http://schemas.microsoft.com/office/powerpoint/2010/main" val="3917354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302DE7-505E-4E0D-83BA-278883FCC434}"/>
              </a:ext>
            </a:extLst>
          </p:cNvPr>
          <p:cNvSpPr>
            <a:spLocks noGrp="1"/>
          </p:cNvSpPr>
          <p:nvPr>
            <p:ph type="title"/>
          </p:nvPr>
        </p:nvSpPr>
        <p:spPr/>
        <p:txBody>
          <a:bodyPr/>
          <a:lstStyle/>
          <a:p>
            <a:r>
              <a:rPr lang="ru-RU" dirty="0"/>
              <a:t>3 Этап. Задание 2</a:t>
            </a:r>
            <a:endParaRPr lang="nl-NL" dirty="0"/>
          </a:p>
        </p:txBody>
      </p:sp>
      <p:pic>
        <p:nvPicPr>
          <p:cNvPr id="3074" name="Picture 2"/>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6186403" y="228600"/>
            <a:ext cx="456911" cy="204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Прямоугольник 6"/>
          <p:cNvSpPr/>
          <p:nvPr/>
        </p:nvSpPr>
        <p:spPr>
          <a:xfrm>
            <a:off x="218985" y="1662128"/>
            <a:ext cx="6420030" cy="2893100"/>
          </a:xfrm>
          <a:prstGeom prst="rect">
            <a:avLst/>
          </a:prstGeom>
        </p:spPr>
        <p:txBody>
          <a:bodyPr wrap="square">
            <a:spAutoFit/>
          </a:bodyPr>
          <a:lstStyle/>
          <a:p>
            <a:pPr algn="just"/>
            <a:r>
              <a:rPr lang="ru-RU" sz="1400" dirty="0"/>
              <a:t>Чтобы укрепить мышцы многие годы дети участвовали в многочасовых утомительных тренировках, иначе им с трудом давались даже самые простые движения. </a:t>
            </a:r>
          </a:p>
          <a:p>
            <a:pPr algn="just"/>
            <a:endParaRPr lang="ru-RU" sz="1400" dirty="0"/>
          </a:p>
          <a:p>
            <a:pPr algn="just"/>
            <a:r>
              <a:rPr lang="ru-RU" sz="1400" dirty="0"/>
              <a:t>Сформулируйте противоречие требований по формуле: </a:t>
            </a:r>
          </a:p>
          <a:p>
            <a:pPr algn="just"/>
            <a:endParaRPr lang="ru-RU" sz="1400" dirty="0"/>
          </a:p>
          <a:p>
            <a:pPr algn="just"/>
            <a:r>
              <a:rPr lang="ru-RU" sz="1400" dirty="0"/>
              <a:t>Если …………………………………………………………………………………..………………………………………, то (+) ………………………………………………………………………………………….………………………….……, но (-) …………………………………………………………………………………………………………...……………….</a:t>
            </a:r>
          </a:p>
          <a:p>
            <a:pPr algn="just"/>
            <a:endParaRPr lang="ru-RU" sz="1400" dirty="0"/>
          </a:p>
          <a:p>
            <a:pPr algn="just"/>
            <a:r>
              <a:rPr lang="ru-RU" sz="1400" dirty="0"/>
              <a:t>Предложите решение этого противоречия: ……………………………………………………………..</a:t>
            </a:r>
          </a:p>
          <a:p>
            <a:pPr algn="just"/>
            <a:r>
              <a:rPr lang="ru-RU" sz="1400" dirty="0"/>
              <a:t>……………………………………………………………………………………………………………………………………..</a:t>
            </a:r>
          </a:p>
          <a:p>
            <a:pPr algn="just"/>
            <a:r>
              <a:rPr lang="ru-RU" sz="1400" dirty="0"/>
              <a:t>Заработанные таланты _________</a:t>
            </a:r>
          </a:p>
        </p:txBody>
      </p:sp>
      <p:pic>
        <p:nvPicPr>
          <p:cNvPr id="3" name="Рисунок 2">
            <a:extLst>
              <a:ext uri="{FF2B5EF4-FFF2-40B4-BE49-F238E27FC236}">
                <a16:creationId xmlns:a16="http://schemas.microsoft.com/office/drawing/2014/main" id="{B2D9DBDF-60A4-427C-9F50-7821BA20E0EC}"/>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4419600" y="152400"/>
            <a:ext cx="1619249" cy="1552476"/>
          </a:xfrm>
          <a:prstGeom prst="rect">
            <a:avLst/>
          </a:prstGeom>
        </p:spPr>
      </p:pic>
      <p:sp>
        <p:nvSpPr>
          <p:cNvPr id="9" name="TextBox 8">
            <a:extLst>
              <a:ext uri="{FF2B5EF4-FFF2-40B4-BE49-F238E27FC236}">
                <a16:creationId xmlns:a16="http://schemas.microsoft.com/office/drawing/2014/main" id="{FFE0A192-7127-4DE6-8F91-92EFF63B2AF6}"/>
              </a:ext>
            </a:extLst>
          </p:cNvPr>
          <p:cNvSpPr txBox="1"/>
          <p:nvPr/>
        </p:nvSpPr>
        <p:spPr>
          <a:xfrm>
            <a:off x="218985" y="736175"/>
            <a:ext cx="3864199" cy="954107"/>
          </a:xfrm>
          <a:prstGeom prst="rect">
            <a:avLst/>
          </a:prstGeom>
          <a:noFill/>
        </p:spPr>
        <p:txBody>
          <a:bodyPr wrap="square">
            <a:spAutoFit/>
          </a:bodyPr>
          <a:lstStyle/>
          <a:p>
            <a:r>
              <a:rPr lang="ru-RU" sz="1400" u="sng" dirty="0"/>
              <a:t>Следующая карточка.</a:t>
            </a:r>
          </a:p>
          <a:p>
            <a:r>
              <a:rPr lang="ru-RU" sz="1400" dirty="0"/>
              <a:t>У детей, страдающих детским церебральным параличом (ДЦП), в результате нарушения нервной проводимости ослабевают мышцы. </a:t>
            </a:r>
          </a:p>
        </p:txBody>
      </p:sp>
      <p:pic>
        <p:nvPicPr>
          <p:cNvPr id="10" name="Рисунок 9">
            <a:extLst>
              <a:ext uri="{FF2B5EF4-FFF2-40B4-BE49-F238E27FC236}">
                <a16:creationId xmlns:a16="http://schemas.microsoft.com/office/drawing/2014/main" id="{2B7866C1-2578-4339-BB96-1B4EEEC748DE}"/>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0" y="4818054"/>
            <a:ext cx="1393641" cy="311270"/>
          </a:xfrm>
          <a:prstGeom prst="rect">
            <a:avLst/>
          </a:prstGeom>
        </p:spPr>
      </p:pic>
    </p:spTree>
    <p:extLst>
      <p:ext uri="{BB962C8B-B14F-4D97-AF65-F5344CB8AC3E}">
        <p14:creationId xmlns:p14="http://schemas.microsoft.com/office/powerpoint/2010/main" val="422874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302DE7-505E-4E0D-83BA-278883FCC434}"/>
              </a:ext>
            </a:extLst>
          </p:cNvPr>
          <p:cNvSpPr>
            <a:spLocks noGrp="1"/>
          </p:cNvSpPr>
          <p:nvPr>
            <p:ph type="title"/>
          </p:nvPr>
        </p:nvSpPr>
        <p:spPr/>
        <p:txBody>
          <a:bodyPr/>
          <a:lstStyle/>
          <a:p>
            <a:r>
              <a:rPr lang="ru-RU" dirty="0"/>
              <a:t>3 Этап. Задание 3</a:t>
            </a:r>
            <a:endParaRPr lang="nl-NL" dirty="0"/>
          </a:p>
        </p:txBody>
      </p:sp>
      <p:pic>
        <p:nvPicPr>
          <p:cNvPr id="3074" name="Picture 2"/>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6186403" y="228600"/>
            <a:ext cx="456911" cy="204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Прямоугольник 6"/>
          <p:cNvSpPr/>
          <p:nvPr/>
        </p:nvSpPr>
        <p:spPr>
          <a:xfrm>
            <a:off x="227230" y="2666134"/>
            <a:ext cx="6420030" cy="1815882"/>
          </a:xfrm>
          <a:prstGeom prst="rect">
            <a:avLst/>
          </a:prstGeom>
        </p:spPr>
        <p:txBody>
          <a:bodyPr wrap="square">
            <a:spAutoFit/>
          </a:bodyPr>
          <a:lstStyle/>
          <a:p>
            <a:pPr algn="just"/>
            <a:r>
              <a:rPr lang="ru-RU" sz="1400" dirty="0"/>
              <a:t>перегрева и на станции нарушено электроснабжение. Для решения первой проблемы следующая экспедиция доставила на станцию «зонтик», который должен был защитить от перегрева внешние приборы станции. Это был очень необычный «зонтик», он должен был отвечать следующим требованиям: минимальный вес и минимальный объем при максимальной площади, теплоотражающая поверхность. Впервые ткань из листового металлизированного полимера изготовлена Космическим центром Маршалла для предотвращения перегрева на орбитальной станции SKYLAB. </a:t>
            </a:r>
          </a:p>
        </p:txBody>
      </p:sp>
      <p:sp>
        <p:nvSpPr>
          <p:cNvPr id="9" name="TextBox 8">
            <a:extLst>
              <a:ext uri="{FF2B5EF4-FFF2-40B4-BE49-F238E27FC236}">
                <a16:creationId xmlns:a16="http://schemas.microsoft.com/office/drawing/2014/main" id="{FFE0A192-7127-4DE6-8F91-92EFF63B2AF6}"/>
              </a:ext>
            </a:extLst>
          </p:cNvPr>
          <p:cNvSpPr txBox="1"/>
          <p:nvPr/>
        </p:nvSpPr>
        <p:spPr>
          <a:xfrm>
            <a:off x="218985" y="736175"/>
            <a:ext cx="3692615" cy="2031325"/>
          </a:xfrm>
          <a:prstGeom prst="rect">
            <a:avLst/>
          </a:prstGeom>
          <a:noFill/>
        </p:spPr>
        <p:txBody>
          <a:bodyPr wrap="square">
            <a:spAutoFit/>
          </a:bodyPr>
          <a:lstStyle/>
          <a:p>
            <a:r>
              <a:rPr lang="ru-RU" sz="1400" u="sng" dirty="0"/>
              <a:t>Описание ситуации и предложенное решение.</a:t>
            </a:r>
          </a:p>
          <a:p>
            <a:pPr algn="just"/>
            <a:r>
              <a:rPr lang="ru-RU" sz="1400" dirty="0"/>
              <a:t>Первая американская орбитальная станция SKYLAB была запущена 14 мая 1973 г. При выходе на орбиту со станции сорвало очень большой фрагмент обшивки (примерно 5 на 5 метров), который не давал раскрыться солнечным батареям. Возникло сразу две проблемы: приборы станции не защищены от </a:t>
            </a:r>
          </a:p>
        </p:txBody>
      </p:sp>
      <p:pic>
        <p:nvPicPr>
          <p:cNvPr id="2" name="Рисунок 1">
            <a:extLst>
              <a:ext uri="{FF2B5EF4-FFF2-40B4-BE49-F238E27FC236}">
                <a16:creationId xmlns:a16="http://schemas.microsoft.com/office/drawing/2014/main" id="{C8E08347-9197-431E-BA9F-5A676B8D846D}"/>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3972699" y="442920"/>
            <a:ext cx="2442159" cy="2213680"/>
          </a:xfrm>
          <a:prstGeom prst="rect">
            <a:avLst/>
          </a:prstGeom>
        </p:spPr>
      </p:pic>
      <p:pic>
        <p:nvPicPr>
          <p:cNvPr id="8" name="Рисунок 7">
            <a:extLst>
              <a:ext uri="{FF2B5EF4-FFF2-40B4-BE49-F238E27FC236}">
                <a16:creationId xmlns:a16="http://schemas.microsoft.com/office/drawing/2014/main" id="{159AAAF4-A3E5-4840-A56B-98C7164D5DBA}"/>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0" y="4818054"/>
            <a:ext cx="1393641" cy="311270"/>
          </a:xfrm>
          <a:prstGeom prst="rect">
            <a:avLst/>
          </a:prstGeom>
        </p:spPr>
      </p:pic>
    </p:spTree>
    <p:extLst>
      <p:ext uri="{BB962C8B-B14F-4D97-AF65-F5344CB8AC3E}">
        <p14:creationId xmlns:p14="http://schemas.microsoft.com/office/powerpoint/2010/main" val="79244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302DE7-505E-4E0D-83BA-278883FCC434}"/>
              </a:ext>
            </a:extLst>
          </p:cNvPr>
          <p:cNvSpPr>
            <a:spLocks noGrp="1"/>
          </p:cNvSpPr>
          <p:nvPr>
            <p:ph type="title"/>
          </p:nvPr>
        </p:nvSpPr>
        <p:spPr/>
        <p:txBody>
          <a:bodyPr/>
          <a:lstStyle/>
          <a:p>
            <a:r>
              <a:rPr lang="ru-RU" dirty="0"/>
              <a:t>3 Этап. Задание 3</a:t>
            </a:r>
            <a:endParaRPr lang="nl-NL" dirty="0"/>
          </a:p>
        </p:txBody>
      </p:sp>
      <p:pic>
        <p:nvPicPr>
          <p:cNvPr id="3074" name="Picture 2"/>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6186403" y="228600"/>
            <a:ext cx="456911" cy="204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Прямоугольник 6"/>
          <p:cNvSpPr/>
          <p:nvPr/>
        </p:nvSpPr>
        <p:spPr>
          <a:xfrm>
            <a:off x="223284" y="798528"/>
            <a:ext cx="6420030" cy="3539430"/>
          </a:xfrm>
          <a:prstGeom prst="rect">
            <a:avLst/>
          </a:prstGeom>
        </p:spPr>
        <p:txBody>
          <a:bodyPr wrap="square">
            <a:spAutoFit/>
          </a:bodyPr>
          <a:lstStyle/>
          <a:p>
            <a:pPr algn="just"/>
            <a:r>
              <a:rPr lang="ru-RU" sz="1400" dirty="0"/>
              <a:t>Сформулируйте противоречие требований по формуле: </a:t>
            </a:r>
          </a:p>
          <a:p>
            <a:pPr algn="just"/>
            <a:endParaRPr lang="ru-RU" sz="1400" dirty="0"/>
          </a:p>
          <a:p>
            <a:pPr algn="just"/>
            <a:r>
              <a:rPr lang="ru-RU" sz="1400" dirty="0"/>
              <a:t>Если …………………………………………………………………………………..………………………………………, то (+) ………………………………………………………………………………………….………………………….……, но (-) …………………………………………………………………………………………………………...……………….</a:t>
            </a:r>
          </a:p>
          <a:p>
            <a:pPr algn="just"/>
            <a:endParaRPr lang="ru-RU" sz="1400" dirty="0"/>
          </a:p>
          <a:p>
            <a:pPr algn="just"/>
            <a:r>
              <a:rPr lang="ru-RU" sz="1400" dirty="0"/>
              <a:t>Сформулируйте противоречие свойств:</a:t>
            </a:r>
          </a:p>
          <a:p>
            <a:pPr algn="just"/>
            <a:r>
              <a:rPr lang="ru-RU" sz="1400" dirty="0"/>
              <a:t>Система ……………………………………. должна быть А ………………………………………..….., чтобы ………………………………………….., и должна быть не А ……………………………..………., чтобы ……………………………………………………</a:t>
            </a:r>
          </a:p>
          <a:p>
            <a:pPr algn="just"/>
            <a:endParaRPr lang="ru-RU" sz="1400" dirty="0"/>
          </a:p>
          <a:p>
            <a:pPr algn="just"/>
            <a:r>
              <a:rPr lang="ru-RU" sz="1400" dirty="0"/>
              <a:t>Опишите решение этого противоречия: ……………………………………………………………..</a:t>
            </a:r>
          </a:p>
          <a:p>
            <a:pPr algn="just"/>
            <a:r>
              <a:rPr lang="ru-RU" sz="1400" dirty="0"/>
              <a:t>……………………………………………………………………………………………………………………………………..</a:t>
            </a:r>
          </a:p>
          <a:p>
            <a:pPr algn="just"/>
            <a:r>
              <a:rPr lang="ru-RU" sz="1400" dirty="0"/>
              <a:t>………………………………………………………………………………………………………………………………………</a:t>
            </a:r>
          </a:p>
          <a:p>
            <a:pPr algn="just"/>
            <a:endParaRPr lang="ru-RU" sz="1400" dirty="0"/>
          </a:p>
          <a:p>
            <a:pPr algn="just"/>
            <a:r>
              <a:rPr lang="ru-RU" sz="1400" dirty="0"/>
              <a:t>Заработанные таланты _________</a:t>
            </a:r>
          </a:p>
        </p:txBody>
      </p:sp>
      <p:pic>
        <p:nvPicPr>
          <p:cNvPr id="8" name="Рисунок 7">
            <a:extLst>
              <a:ext uri="{FF2B5EF4-FFF2-40B4-BE49-F238E27FC236}">
                <a16:creationId xmlns:a16="http://schemas.microsoft.com/office/drawing/2014/main" id="{B1C9F063-D13F-4F63-A9A6-8CE94F6DAB80}"/>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4818054"/>
            <a:ext cx="1393641" cy="311270"/>
          </a:xfrm>
          <a:prstGeom prst="rect">
            <a:avLst/>
          </a:prstGeom>
        </p:spPr>
      </p:pic>
    </p:spTree>
    <p:extLst>
      <p:ext uri="{BB962C8B-B14F-4D97-AF65-F5344CB8AC3E}">
        <p14:creationId xmlns:p14="http://schemas.microsoft.com/office/powerpoint/2010/main" val="833483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302DE7-505E-4E0D-83BA-278883FCC434}"/>
              </a:ext>
            </a:extLst>
          </p:cNvPr>
          <p:cNvSpPr>
            <a:spLocks noGrp="1"/>
          </p:cNvSpPr>
          <p:nvPr>
            <p:ph type="title"/>
          </p:nvPr>
        </p:nvSpPr>
        <p:spPr/>
        <p:txBody>
          <a:bodyPr/>
          <a:lstStyle/>
          <a:p>
            <a:r>
              <a:rPr lang="ru-RU" dirty="0"/>
              <a:t>3 Этап. Задание 4</a:t>
            </a:r>
            <a:endParaRPr lang="nl-NL" dirty="0"/>
          </a:p>
        </p:txBody>
      </p:sp>
      <p:pic>
        <p:nvPicPr>
          <p:cNvPr id="3074" name="Picture 2"/>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6186403" y="228600"/>
            <a:ext cx="456911" cy="204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8">
            <a:extLst>
              <a:ext uri="{FF2B5EF4-FFF2-40B4-BE49-F238E27FC236}">
                <a16:creationId xmlns:a16="http://schemas.microsoft.com/office/drawing/2014/main" id="{FFE0A192-7127-4DE6-8F91-92EFF63B2AF6}"/>
              </a:ext>
            </a:extLst>
          </p:cNvPr>
          <p:cNvSpPr txBox="1"/>
          <p:nvPr/>
        </p:nvSpPr>
        <p:spPr>
          <a:xfrm>
            <a:off x="218985" y="736175"/>
            <a:ext cx="3349715" cy="3539430"/>
          </a:xfrm>
          <a:prstGeom prst="rect">
            <a:avLst/>
          </a:prstGeom>
          <a:noFill/>
        </p:spPr>
        <p:txBody>
          <a:bodyPr wrap="square">
            <a:spAutoFit/>
          </a:bodyPr>
          <a:lstStyle/>
          <a:p>
            <a:r>
              <a:rPr lang="ru-RU" sz="1400" u="sng" dirty="0"/>
              <a:t>Описание ситуации и предложенное решение.</a:t>
            </a:r>
          </a:p>
          <a:p>
            <a:pPr algn="just"/>
            <a:r>
              <a:rPr lang="ru-RU" sz="1400" dirty="0"/>
              <a:t>Во время марафона (соревнования по бегу на длинные дистанции) в северных областях США у бегунов возникали проблемы переохлаждения во время ожидания после интенсивной нагрузки. Сотни бегунов почти одновременно пересекают финишную черту и на время ожидания должны быстро одеться, что невозможно в условиях стадиона (или финиша на открытой местности). Решить проблему помог «космический зонтик» - металлизированная ткань, разработанная специалистами NASA для защиты орбитальной станции.</a:t>
            </a:r>
          </a:p>
        </p:txBody>
      </p:sp>
      <p:pic>
        <p:nvPicPr>
          <p:cNvPr id="3" name="Рисунок 2">
            <a:extLst>
              <a:ext uri="{FF2B5EF4-FFF2-40B4-BE49-F238E27FC236}">
                <a16:creationId xmlns:a16="http://schemas.microsoft.com/office/drawing/2014/main" id="{5A853427-85D1-45CF-8479-E61BB2B4AFFD}"/>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692615" y="530352"/>
            <a:ext cx="2946400" cy="2209800"/>
          </a:xfrm>
          <a:prstGeom prst="rect">
            <a:avLst/>
          </a:prstGeom>
        </p:spPr>
      </p:pic>
      <p:pic>
        <p:nvPicPr>
          <p:cNvPr id="5" name="Рисунок 4">
            <a:extLst>
              <a:ext uri="{FF2B5EF4-FFF2-40B4-BE49-F238E27FC236}">
                <a16:creationId xmlns:a16="http://schemas.microsoft.com/office/drawing/2014/main" id="{063A98F6-C826-40E5-811F-6BD68DA9B45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356100" y="2222500"/>
            <a:ext cx="1943100" cy="1943100"/>
          </a:xfrm>
          <a:prstGeom prst="rect">
            <a:avLst/>
          </a:prstGeom>
        </p:spPr>
      </p:pic>
      <p:pic>
        <p:nvPicPr>
          <p:cNvPr id="10" name="Рисунок 9">
            <a:extLst>
              <a:ext uri="{FF2B5EF4-FFF2-40B4-BE49-F238E27FC236}">
                <a16:creationId xmlns:a16="http://schemas.microsoft.com/office/drawing/2014/main" id="{C1703EEB-5BB0-4DD9-9EE4-2248C564062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0" y="4818054"/>
            <a:ext cx="1393641" cy="311270"/>
          </a:xfrm>
          <a:prstGeom prst="rect">
            <a:avLst/>
          </a:prstGeom>
        </p:spPr>
      </p:pic>
    </p:spTree>
    <p:extLst>
      <p:ext uri="{BB962C8B-B14F-4D97-AF65-F5344CB8AC3E}">
        <p14:creationId xmlns:p14="http://schemas.microsoft.com/office/powerpoint/2010/main" val="983630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302DE7-505E-4E0D-83BA-278883FCC434}"/>
              </a:ext>
            </a:extLst>
          </p:cNvPr>
          <p:cNvSpPr>
            <a:spLocks noGrp="1"/>
          </p:cNvSpPr>
          <p:nvPr>
            <p:ph type="title"/>
          </p:nvPr>
        </p:nvSpPr>
        <p:spPr/>
        <p:txBody>
          <a:bodyPr/>
          <a:lstStyle/>
          <a:p>
            <a:r>
              <a:rPr lang="ru-RU" dirty="0"/>
              <a:t>3 Этап. Задание 4</a:t>
            </a:r>
            <a:endParaRPr lang="nl-NL" dirty="0"/>
          </a:p>
        </p:txBody>
      </p:sp>
      <p:pic>
        <p:nvPicPr>
          <p:cNvPr id="3074" name="Picture 2"/>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6186403" y="228600"/>
            <a:ext cx="456911" cy="204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Прямоугольник 6"/>
          <p:cNvSpPr/>
          <p:nvPr/>
        </p:nvSpPr>
        <p:spPr>
          <a:xfrm>
            <a:off x="223284" y="798528"/>
            <a:ext cx="6420030" cy="3539430"/>
          </a:xfrm>
          <a:prstGeom prst="rect">
            <a:avLst/>
          </a:prstGeom>
        </p:spPr>
        <p:txBody>
          <a:bodyPr wrap="square">
            <a:spAutoFit/>
          </a:bodyPr>
          <a:lstStyle/>
          <a:p>
            <a:pPr algn="just"/>
            <a:r>
              <a:rPr lang="ru-RU" sz="1400" dirty="0"/>
              <a:t>Сформулируйте противоречие требований по формуле: </a:t>
            </a:r>
          </a:p>
          <a:p>
            <a:pPr algn="just"/>
            <a:endParaRPr lang="ru-RU" sz="1400" dirty="0"/>
          </a:p>
          <a:p>
            <a:pPr algn="just"/>
            <a:r>
              <a:rPr lang="ru-RU" sz="1400" dirty="0"/>
              <a:t>Если …………………………………………………………………………………..………………………………………, то (+) ………………………………………………………………………………………….………………………….……, но (-) …………………………………………………………………………………………………………...……………….</a:t>
            </a:r>
          </a:p>
          <a:p>
            <a:pPr algn="just"/>
            <a:endParaRPr lang="ru-RU" sz="1400" dirty="0"/>
          </a:p>
          <a:p>
            <a:pPr algn="just"/>
            <a:r>
              <a:rPr lang="ru-RU" sz="1400" dirty="0"/>
              <a:t>Сформулируйте противоречие свойств:</a:t>
            </a:r>
          </a:p>
          <a:p>
            <a:pPr algn="just"/>
            <a:r>
              <a:rPr lang="ru-RU" sz="1400" dirty="0"/>
              <a:t>Система ……………………………………. должна быть А ………………………………………..….., чтобы ………………………………………….., и должна быть не А ……………………………..………., чтобы ……………………………………………………</a:t>
            </a:r>
          </a:p>
          <a:p>
            <a:pPr algn="just"/>
            <a:endParaRPr lang="ru-RU" sz="1400" dirty="0"/>
          </a:p>
          <a:p>
            <a:pPr algn="just"/>
            <a:r>
              <a:rPr lang="ru-RU" sz="1400" dirty="0"/>
              <a:t>Опишите решение этого противоречия: ……………………………………………………………..</a:t>
            </a:r>
          </a:p>
          <a:p>
            <a:pPr algn="just"/>
            <a:r>
              <a:rPr lang="ru-RU" sz="1400" dirty="0"/>
              <a:t>……………………………………………………………………………………………………………………………………..</a:t>
            </a:r>
          </a:p>
          <a:p>
            <a:pPr algn="just"/>
            <a:r>
              <a:rPr lang="ru-RU" sz="1400" dirty="0"/>
              <a:t>………………………………………………………………………………………………………………………………………</a:t>
            </a:r>
          </a:p>
          <a:p>
            <a:pPr algn="just"/>
            <a:endParaRPr lang="ru-RU" sz="1400" dirty="0"/>
          </a:p>
          <a:p>
            <a:pPr algn="just"/>
            <a:r>
              <a:rPr lang="ru-RU" sz="1400" dirty="0"/>
              <a:t>Заработанные таланты _________</a:t>
            </a:r>
          </a:p>
        </p:txBody>
      </p:sp>
      <p:pic>
        <p:nvPicPr>
          <p:cNvPr id="5" name="Рисунок 4">
            <a:extLst>
              <a:ext uri="{FF2B5EF4-FFF2-40B4-BE49-F238E27FC236}">
                <a16:creationId xmlns:a16="http://schemas.microsoft.com/office/drawing/2014/main" id="{7CA9415C-1CA2-417C-912A-03138365B69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4818054"/>
            <a:ext cx="1393641" cy="311270"/>
          </a:xfrm>
          <a:prstGeom prst="rect">
            <a:avLst/>
          </a:prstGeom>
        </p:spPr>
      </p:pic>
    </p:spTree>
    <p:extLst>
      <p:ext uri="{BB962C8B-B14F-4D97-AF65-F5344CB8AC3E}">
        <p14:creationId xmlns:p14="http://schemas.microsoft.com/office/powerpoint/2010/main" val="1806087470"/>
      </p:ext>
    </p:extLst>
  </p:cSld>
  <p:clrMapOvr>
    <a:masterClrMapping/>
  </p:clrMapOvr>
</p:sld>
</file>

<file path=ppt/theme/theme1.xml><?xml version="1.0" encoding="utf-8"?>
<a:theme xmlns:a="http://schemas.openxmlformats.org/drawingml/2006/main" name="Covers">
  <a:themeElements>
    <a:clrScheme name="Custom 6">
      <a:dk1>
        <a:srgbClr val="222222"/>
      </a:dk1>
      <a:lt1>
        <a:srgbClr val="FFFFFF"/>
      </a:lt1>
      <a:dk2>
        <a:srgbClr val="464547"/>
      </a:dk2>
      <a:lt2>
        <a:srgbClr val="CCCCCC"/>
      </a:lt2>
      <a:accent1>
        <a:srgbClr val="464547"/>
      </a:accent1>
      <a:accent2>
        <a:srgbClr val="76CDD8"/>
      </a:accent2>
      <a:accent3>
        <a:srgbClr val="008ACF"/>
      </a:accent3>
      <a:accent4>
        <a:srgbClr val="CEDB56"/>
      </a:accent4>
      <a:accent5>
        <a:srgbClr val="39C2D7"/>
      </a:accent5>
      <a:accent6>
        <a:srgbClr val="D35D47"/>
      </a:accent6>
      <a:hlink>
        <a:srgbClr val="76CDD8"/>
      </a:hlink>
      <a:folHlink>
        <a:srgbClr val="76CDD8"/>
      </a:folHlink>
    </a:clrScheme>
    <a:fontScheme name="EPAM September 2017 - PPT">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PAM PPTX Template" id="{07F0FB55-CFFA-47CA-99A0-A77E3213ACA6}" vid="{740A320D-646C-4C12-89B1-0B127236B0F7}"/>
    </a:ext>
  </a:extLst>
</a:theme>
</file>

<file path=ppt/theme/theme2.xml><?xml version="1.0" encoding="utf-8"?>
<a:theme xmlns:a="http://schemas.openxmlformats.org/drawingml/2006/main" name="General">
  <a:themeElements>
    <a:clrScheme name="Custom 7">
      <a:dk1>
        <a:srgbClr val="222222"/>
      </a:dk1>
      <a:lt1>
        <a:srgbClr val="FFFFFF"/>
      </a:lt1>
      <a:dk2>
        <a:srgbClr val="464547"/>
      </a:dk2>
      <a:lt2>
        <a:srgbClr val="CCCCCC"/>
      </a:lt2>
      <a:accent1>
        <a:srgbClr val="222222"/>
      </a:accent1>
      <a:accent2>
        <a:srgbClr val="76CDD8"/>
      </a:accent2>
      <a:accent3>
        <a:srgbClr val="008ACF"/>
      </a:accent3>
      <a:accent4>
        <a:srgbClr val="CEDB56"/>
      </a:accent4>
      <a:accent5>
        <a:srgbClr val="39C2D7"/>
      </a:accent5>
      <a:accent6>
        <a:srgbClr val="D35D47"/>
      </a:accent6>
      <a:hlink>
        <a:srgbClr val="76CDD8"/>
      </a:hlink>
      <a:folHlink>
        <a:srgbClr val="76CDD8"/>
      </a:folHlink>
    </a:clrScheme>
    <a:fontScheme name="EPAM September 2017 - PPT">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PAM PPTX Template" id="{07F0FB55-CFFA-47CA-99A0-A77E3213ACA6}" vid="{5C4EAAF8-284D-4A65-B20F-C47DE8AC2658}"/>
    </a:ext>
  </a:extLst>
</a:theme>
</file>

<file path=ppt/theme/theme3.xml><?xml version="1.0" encoding="utf-8"?>
<a:theme xmlns:a="http://schemas.openxmlformats.org/drawingml/2006/main" name="Breakers">
  <a:themeElements>
    <a:clrScheme name="Custom 8">
      <a:dk1>
        <a:srgbClr val="222222"/>
      </a:dk1>
      <a:lt1>
        <a:srgbClr val="FFFFFF"/>
      </a:lt1>
      <a:dk2>
        <a:srgbClr val="464547"/>
      </a:dk2>
      <a:lt2>
        <a:srgbClr val="CCCCCC"/>
      </a:lt2>
      <a:accent1>
        <a:srgbClr val="222222"/>
      </a:accent1>
      <a:accent2>
        <a:srgbClr val="76CDD8"/>
      </a:accent2>
      <a:accent3>
        <a:srgbClr val="008ACF"/>
      </a:accent3>
      <a:accent4>
        <a:srgbClr val="CEDB56"/>
      </a:accent4>
      <a:accent5>
        <a:srgbClr val="39C2D7"/>
      </a:accent5>
      <a:accent6>
        <a:srgbClr val="D35D47"/>
      </a:accent6>
      <a:hlink>
        <a:srgbClr val="76CDD8"/>
      </a:hlink>
      <a:folHlink>
        <a:srgbClr val="76CDD8"/>
      </a:folHlink>
    </a:clrScheme>
    <a:fontScheme name="EPAM September 2017 - PPT">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PAM PPTX Template" id="{07F0FB55-CFFA-47CA-99A0-A77E3213ACA6}" vid="{67367244-F583-44E6-8F01-4BEACD686630}"/>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Covers</Template>
  <TotalTime>7808</TotalTime>
  <Words>556</Words>
  <Application>Microsoft Office PowerPoint</Application>
  <PresentationFormat>Произвольный</PresentationFormat>
  <Paragraphs>83</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3</vt:i4>
      </vt:variant>
      <vt:variant>
        <vt:lpstr>Заголовки слайдов</vt:lpstr>
      </vt:variant>
      <vt:variant>
        <vt:i4>10</vt:i4>
      </vt:variant>
    </vt:vector>
  </HeadingPairs>
  <TitlesOfParts>
    <vt:vector size="16" baseType="lpstr">
      <vt:lpstr>Arial</vt:lpstr>
      <vt:lpstr>Calibri</vt:lpstr>
      <vt:lpstr>Calibri Light</vt:lpstr>
      <vt:lpstr>Covers</vt:lpstr>
      <vt:lpstr>General</vt:lpstr>
      <vt:lpstr>Breakers</vt:lpstr>
      <vt:lpstr>Информация о команде</vt:lpstr>
      <vt:lpstr>Этап 3 «КОСМИЧЕСКИЕ ИЗОБРЕТЕНИЯ»</vt:lpstr>
      <vt:lpstr>Этап 3 «Космические изобретения»</vt:lpstr>
      <vt:lpstr>3 Этап. Задание 1</vt:lpstr>
      <vt:lpstr>3 Этап. Задание 2</vt:lpstr>
      <vt:lpstr>3 Этап. Задание 3</vt:lpstr>
      <vt:lpstr>3 Этап. Задание 3</vt:lpstr>
      <vt:lpstr>3 Этап. Задание 4</vt:lpstr>
      <vt:lpstr>3 Этап. Задание 4</vt:lpstr>
      <vt:lpstr>Этап 3 «Космические изобретения» ИТОГ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Markowitz</dc:creator>
  <cp:lastModifiedBy>Рубина Наталия</cp:lastModifiedBy>
  <cp:revision>148</cp:revision>
  <dcterms:created xsi:type="dcterms:W3CDTF">2018-01-26T19:23:30Z</dcterms:created>
  <dcterms:modified xsi:type="dcterms:W3CDTF">2021-08-18T19:12:30Z</dcterms:modified>
</cp:coreProperties>
</file>