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663" r:id="rId3"/>
  </p:sldMasterIdLst>
  <p:notesMasterIdLst>
    <p:notesMasterId r:id="rId14"/>
  </p:notesMasterIdLst>
  <p:handoutMasterIdLst>
    <p:handoutMasterId r:id="rId15"/>
  </p:handoutMasterIdLst>
  <p:sldIdLst>
    <p:sldId id="279" r:id="rId4"/>
    <p:sldId id="283" r:id="rId5"/>
    <p:sldId id="282" r:id="rId6"/>
    <p:sldId id="284" r:id="rId7"/>
    <p:sldId id="286" r:id="rId8"/>
    <p:sldId id="287" r:id="rId9"/>
    <p:sldId id="289" r:id="rId10"/>
    <p:sldId id="290" r:id="rId11"/>
    <p:sldId id="306" r:id="rId12"/>
    <p:sldId id="305" r:id="rId13"/>
  </p:sldIdLst>
  <p:sldSz cx="6858000" cy="514350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147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81A6"/>
    <a:srgbClr val="00B230"/>
    <a:srgbClr val="F44C2A"/>
    <a:srgbClr val="1669EF"/>
    <a:srgbClr val="133C41"/>
    <a:srgbClr val="FEFEFE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4621" autoAdjust="0"/>
  </p:normalViewPr>
  <p:slideViewPr>
    <p:cSldViewPr snapToGrid="0">
      <p:cViewPr varScale="1">
        <p:scale>
          <a:sx n="150" d="100"/>
          <a:sy n="150" d="100"/>
        </p:scale>
        <p:origin x="1710" y="126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964" y="66"/>
      </p:cViewPr>
      <p:guideLst>
        <p:guide orient="horz" pos="2736"/>
        <p:guide pos="147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C14FC-A894-4869-A797-1EC82735D106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E97-F2BE-44DB-A57D-0C85E2CB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78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9C05-63F9-4248-8E20-3ACD9DF9DE7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4FABB-6DBE-47C4-B626-20167906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166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8600" y="1412416"/>
            <a:ext cx="3236976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98600" y="3049747"/>
            <a:ext cx="3236976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rot="5400000">
            <a:off x="1432483" y="2372868"/>
            <a:ext cx="5143500" cy="397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7BF299-8546-B945-AA3F-052282DF2B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411" y="4766582"/>
            <a:ext cx="353183" cy="166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E4CA67-E7DA-1347-B481-FC76898B3783}"/>
              </a:ext>
            </a:extLst>
          </p:cNvPr>
          <p:cNvSpPr txBox="1"/>
          <p:nvPr userDrawn="1"/>
        </p:nvSpPr>
        <p:spPr>
          <a:xfrm>
            <a:off x="-1000485" y="4731957"/>
            <a:ext cx="181664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5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525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863DD5-C6E5-CA4A-B2DC-D909F3ADA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36"/>
          <a:stretch/>
        </p:blipFill>
        <p:spPr>
          <a:xfrm>
            <a:off x="105450" y="-313932"/>
            <a:ext cx="1996196" cy="2769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705354-BF98-0D48-8314-AE518143398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770" y="4723316"/>
            <a:ext cx="459486" cy="232727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5BD80E5-14E8-2D47-82DF-10DE378ADBE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00500" y="0"/>
            <a:ext cx="2857500" cy="514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Please add cover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C143BA3E-52CB-5646-B7DC-BAF96CB3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8599" y="3843769"/>
            <a:ext cx="1458995" cy="399456"/>
          </a:xfrm>
        </p:spPr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pic>
        <p:nvPicPr>
          <p:cNvPr id="16" name="Рисунок 3">
            <a:extLst>
              <a:ext uri="{FF2B5EF4-FFF2-40B4-BE49-F238E27FC236}">
                <a16:creationId xmlns:a16="http://schemas.microsoft.com/office/drawing/2014/main" id="{7867A3F1-3A72-4A89-B097-019CF3129F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793" y="4671729"/>
            <a:ext cx="423341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78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67892" y="1079500"/>
            <a:ext cx="2989658" cy="3397250"/>
          </a:xfrm>
        </p:spPr>
        <p:txBody>
          <a:bodyPr/>
          <a:lstStyle>
            <a:lvl1pPr marL="128588" marR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000500" y="0"/>
            <a:ext cx="28575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0807" y="716437"/>
            <a:ext cx="316652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13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67892" y="1422400"/>
            <a:ext cx="2989659" cy="3054350"/>
          </a:xfrm>
        </p:spPr>
        <p:txBody>
          <a:bodyPr/>
          <a:lstStyle>
            <a:lvl1pPr marL="128588" marR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000500" y="0"/>
            <a:ext cx="28575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7892" y="1079500"/>
            <a:ext cx="2989659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16"/>
              </a:spcBef>
              <a:buNone/>
              <a:defRPr sz="900" b="1" i="0" cap="all" spc="15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0807" y="716437"/>
            <a:ext cx="316652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17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000500" y="0"/>
            <a:ext cx="28575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0807" y="716437"/>
            <a:ext cx="316652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67891" y="1092491"/>
            <a:ext cx="267462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050" b="1">
                <a:solidFill>
                  <a:srgbClr val="1281A6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33229" y="1092491"/>
            <a:ext cx="2724321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150" baseline="0">
                <a:latin typeface="+mn-lt"/>
              </a:defRPr>
            </a:lvl1pPr>
            <a:lvl5pPr marL="1585913" indent="-2143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one title here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67891" y="4120134"/>
            <a:ext cx="267462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050" b="1">
                <a:solidFill>
                  <a:srgbClr val="1281A6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7891" y="1698020"/>
            <a:ext cx="267462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050" b="1">
                <a:solidFill>
                  <a:srgbClr val="1281A6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67891" y="2303549"/>
            <a:ext cx="267462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050" b="1">
                <a:solidFill>
                  <a:srgbClr val="1281A6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1" y="2909078"/>
            <a:ext cx="267462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050" b="1">
                <a:solidFill>
                  <a:srgbClr val="1281A6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67891" y="3514607"/>
            <a:ext cx="267462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050" b="1">
                <a:solidFill>
                  <a:srgbClr val="1281A6"/>
                </a:solidFill>
                <a:latin typeface="+mj-lt"/>
              </a:defRPr>
            </a:lvl1pPr>
            <a:lvl2pPr marL="342900" indent="0">
              <a:buNone/>
              <a:defRPr>
                <a:latin typeface="+mj-lt"/>
              </a:defRPr>
            </a:lvl2pPr>
            <a:lvl3pPr marL="685800" indent="0">
              <a:buNone/>
              <a:defRPr>
                <a:latin typeface="+mj-lt"/>
              </a:defRPr>
            </a:lvl3pPr>
            <a:lvl4pPr marL="1028700" indent="0">
              <a:buNone/>
              <a:defRPr>
                <a:latin typeface="+mj-lt"/>
              </a:defRPr>
            </a:lvl4pPr>
            <a:lvl5pPr marL="13716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533229" y="1697608"/>
            <a:ext cx="2724321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150" baseline="0">
                <a:latin typeface="+mn-lt"/>
              </a:defRPr>
            </a:lvl1pPr>
            <a:lvl5pPr marL="1585913" indent="-2143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TWO title here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533229" y="2302725"/>
            <a:ext cx="2724321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150" baseline="0">
                <a:latin typeface="+mn-lt"/>
              </a:defRPr>
            </a:lvl1pPr>
            <a:lvl5pPr marL="1585913" indent="-2143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THREE title here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533229" y="2907842"/>
            <a:ext cx="2724321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150" baseline="0">
                <a:latin typeface="+mn-lt"/>
              </a:defRPr>
            </a:lvl1pPr>
            <a:lvl5pPr marL="1585913" indent="-2143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…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533229" y="3512959"/>
            <a:ext cx="2724321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150" baseline="0">
                <a:latin typeface="+mn-lt"/>
              </a:defRPr>
            </a:lvl1pPr>
            <a:lvl5pPr marL="1585913" indent="-2143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And delete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533229" y="4118077"/>
            <a:ext cx="2724321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150" baseline="0">
                <a:latin typeface="+mn-lt"/>
              </a:defRPr>
            </a:lvl1pPr>
            <a:lvl5pPr marL="1585913" indent="-2143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The extras</a:t>
            </a:r>
          </a:p>
        </p:txBody>
      </p:sp>
    </p:spTree>
    <p:extLst>
      <p:ext uri="{BB962C8B-B14F-4D97-AF65-F5344CB8AC3E}">
        <p14:creationId xmlns:p14="http://schemas.microsoft.com/office/powerpoint/2010/main" val="400708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505421" y="1780395"/>
            <a:ext cx="2989658" cy="2696355"/>
          </a:xfrm>
        </p:spPr>
        <p:txBody>
          <a:bodyPr/>
          <a:lstStyle>
            <a:lvl1pPr marL="128588" marR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05420" y="1079500"/>
            <a:ext cx="2989659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16"/>
              </a:spcBef>
              <a:buNone/>
              <a:defRPr sz="900" b="1" i="0" cap="all" spc="15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05420" y="1437495"/>
            <a:ext cx="2989659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16"/>
              </a:spcBef>
              <a:buNone/>
              <a:defRPr sz="675" b="1" i="1" cap="none" spc="75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Please put title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000500" y="1"/>
            <a:ext cx="2857501" cy="4826639"/>
          </a:xfrm>
          <a:prstGeom prst="rect">
            <a:avLst/>
          </a:prstGeom>
          <a:solidFill>
            <a:srgbClr val="1281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Oval 13"/>
          <p:cNvSpPr/>
          <p:nvPr userDrawn="1"/>
        </p:nvSpPr>
        <p:spPr>
          <a:xfrm>
            <a:off x="4671679" y="1403226"/>
            <a:ext cx="1515140" cy="202018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4805171" y="1581215"/>
            <a:ext cx="1248156" cy="166420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2158670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360241" y="1780395"/>
            <a:ext cx="2995018" cy="2696355"/>
          </a:xfrm>
        </p:spPr>
        <p:txBody>
          <a:bodyPr/>
          <a:lstStyle>
            <a:lvl1pPr marL="128588" indent="-128588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0241" y="1079500"/>
            <a:ext cx="2989660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16"/>
              </a:spcBef>
              <a:buNone/>
              <a:defRPr sz="900" b="1" i="0" cap="all" spc="15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Please put name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1"/>
            <a:ext cx="2857501" cy="4826639"/>
          </a:xfrm>
          <a:prstGeom prst="rect">
            <a:avLst/>
          </a:prstGeom>
          <a:solidFill>
            <a:srgbClr val="1281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Oval 9"/>
          <p:cNvSpPr/>
          <p:nvPr userDrawn="1"/>
        </p:nvSpPr>
        <p:spPr>
          <a:xfrm>
            <a:off x="671179" y="1403226"/>
            <a:ext cx="1515140" cy="202018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804671" y="1581215"/>
            <a:ext cx="1248156" cy="166420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INSERT PHOTO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60241" y="1437495"/>
            <a:ext cx="2995157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16"/>
              </a:spcBef>
              <a:buNone/>
              <a:defRPr sz="675" b="1" i="1" cap="none" spc="75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Please put title here</a:t>
            </a:r>
          </a:p>
        </p:txBody>
      </p:sp>
    </p:spTree>
    <p:extLst>
      <p:ext uri="{BB962C8B-B14F-4D97-AF65-F5344CB8AC3E}">
        <p14:creationId xmlns:p14="http://schemas.microsoft.com/office/powerpoint/2010/main" val="1742482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00" userDrawn="1">
          <p15:clr>
            <a:srgbClr val="FBAE40"/>
          </p15:clr>
        </p15:guide>
        <p15:guide id="2" orient="horz" pos="15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Color Canvas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67891" y="902523"/>
            <a:ext cx="6322219" cy="3397250"/>
          </a:xfrm>
        </p:spPr>
        <p:txBody>
          <a:bodyPr/>
          <a:lstStyle>
            <a:lvl1pPr marL="128588" marR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lvl="0"/>
            <a:endParaRPr lang="en-US" sz="825" dirty="0">
              <a:latin typeface="+mj-lt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20807" y="716437"/>
            <a:ext cx="6416387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85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on Color Canvas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67892" y="1422400"/>
            <a:ext cx="2989658" cy="3054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7892" y="1079500"/>
            <a:ext cx="2989659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16"/>
              </a:spcBef>
              <a:buNone/>
              <a:defRPr sz="900" b="1" i="0" cap="all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600450" y="1422400"/>
            <a:ext cx="2995018" cy="3054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600449" y="1079500"/>
            <a:ext cx="2989661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16"/>
              </a:spcBef>
              <a:buNone/>
              <a:defRPr sz="900" b="1" i="0" cap="all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OTHER Highlight goes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0807" y="716437"/>
            <a:ext cx="6416387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403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n Color Canvas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845381" y="1238584"/>
            <a:ext cx="1728216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750" dirty="0" smtClean="0">
                <a:solidFill>
                  <a:schemeClr val="bg1"/>
                </a:solidFill>
              </a:defRPr>
            </a:lvl1pPr>
            <a:lvl2pPr>
              <a:defRPr lang="en-US" sz="750" dirty="0" smtClean="0">
                <a:solidFill>
                  <a:schemeClr val="bg1"/>
                </a:solidFill>
              </a:defRPr>
            </a:lvl2pPr>
            <a:lvl3pPr>
              <a:defRPr lang="en-US" sz="750" dirty="0" smtClean="0">
                <a:solidFill>
                  <a:schemeClr val="bg1"/>
                </a:solidFill>
              </a:defRPr>
            </a:lvl3pPr>
            <a:lvl4pPr>
              <a:defRPr lang="en-US" sz="750" dirty="0" smtClean="0">
                <a:solidFill>
                  <a:schemeClr val="bg1"/>
                </a:solidFill>
              </a:defRPr>
            </a:lvl4pPr>
            <a:lvl5pPr>
              <a:defRPr lang="en-US" sz="75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5" name="Title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301813" y="799672"/>
            <a:ext cx="1728216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900" b="1" i="0" cap="all" spc="150" baseline="0"/>
            </a:lvl1pPr>
            <a:lvl2pPr marL="342900" indent="0">
              <a:buNone/>
              <a:defRPr b="1" i="0" cap="all" spc="150" baseline="0"/>
            </a:lvl2pPr>
            <a:lvl3pPr marL="685800" indent="0">
              <a:buNone/>
              <a:defRPr b="1" i="0" cap="all" spc="150" baseline="0"/>
            </a:lvl3pPr>
            <a:lvl4pPr marL="1028700" indent="0">
              <a:buNone/>
              <a:defRPr b="1" i="0" cap="all" spc="150" baseline="0"/>
            </a:lvl4pPr>
            <a:lvl5pPr marL="1371600" indent="0">
              <a:buFont typeface="Arial" panose="020B0604020202020204" pitchFamily="34" charset="0"/>
              <a:buNone/>
              <a:defRPr b="1" i="0" cap="all" spc="15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4" name="Title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73597" y="799672"/>
            <a:ext cx="1728216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900" b="1" i="0" cap="all" spc="150" baseline="0"/>
            </a:lvl1pPr>
            <a:lvl2pPr marL="342900" indent="0">
              <a:buNone/>
              <a:defRPr b="1" i="0" cap="all" spc="150" baseline="0"/>
            </a:lvl2pPr>
            <a:lvl3pPr marL="685800" indent="0">
              <a:buNone/>
              <a:defRPr b="1" i="0" cap="all" spc="150" baseline="0"/>
            </a:lvl3pPr>
            <a:lvl4pPr marL="1028700" indent="0">
              <a:buNone/>
              <a:defRPr b="1" i="0" cap="all" spc="150" baseline="0"/>
            </a:lvl4pPr>
            <a:lvl5pPr marL="1371600" indent="0">
              <a:buFont typeface="Arial" panose="020B0604020202020204" pitchFamily="34" charset="0"/>
              <a:buNone/>
              <a:defRPr b="1" i="0" cap="all" spc="15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body" sz="quarter" idx="12" hasCustomPrompt="1"/>
          </p:nvPr>
        </p:nvSpPr>
        <p:spPr>
          <a:xfrm>
            <a:off x="845381" y="799672"/>
            <a:ext cx="1728216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900" b="1" i="0" cap="all" spc="150" baseline="0"/>
            </a:lvl1pPr>
            <a:lvl2pPr marL="342900" indent="0">
              <a:buNone/>
              <a:defRPr b="1" i="0" cap="all" spc="150" baseline="0"/>
            </a:lvl2pPr>
            <a:lvl3pPr marL="685800" indent="0">
              <a:buNone/>
              <a:defRPr b="1" i="0" cap="all" spc="150" baseline="0"/>
            </a:lvl3pPr>
            <a:lvl4pPr marL="1028700" indent="0">
              <a:buNone/>
              <a:defRPr b="1" i="0" cap="all" spc="150" baseline="0"/>
            </a:lvl4pPr>
            <a:lvl5pPr marL="1371600" indent="0">
              <a:buFont typeface="Arial" panose="020B0604020202020204" pitchFamily="34" charset="0"/>
              <a:buNone/>
              <a:defRPr b="1" i="0" cap="all" spc="15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4301813" y="1238584"/>
            <a:ext cx="1728216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750" dirty="0" smtClean="0">
                <a:solidFill>
                  <a:schemeClr val="bg1"/>
                </a:solidFill>
              </a:defRPr>
            </a:lvl1pPr>
            <a:lvl2pPr>
              <a:defRPr lang="en-US" sz="750" dirty="0" smtClean="0">
                <a:solidFill>
                  <a:schemeClr val="bg1"/>
                </a:solidFill>
              </a:defRPr>
            </a:lvl2pPr>
            <a:lvl3pPr>
              <a:defRPr lang="en-US" sz="750" dirty="0" smtClean="0">
                <a:solidFill>
                  <a:schemeClr val="bg1"/>
                </a:solidFill>
              </a:defRPr>
            </a:lvl3pPr>
            <a:lvl4pPr>
              <a:defRPr lang="en-US" sz="750" dirty="0" smtClean="0">
                <a:solidFill>
                  <a:schemeClr val="bg1"/>
                </a:solidFill>
              </a:defRPr>
            </a:lvl4pPr>
            <a:lvl5pPr>
              <a:defRPr lang="en-US" sz="75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8" hasCustomPrompt="1"/>
          </p:nvPr>
        </p:nvSpPr>
        <p:spPr>
          <a:xfrm>
            <a:off x="2573597" y="1238584"/>
            <a:ext cx="1728216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750" dirty="0" smtClean="0">
                <a:solidFill>
                  <a:schemeClr val="bg1"/>
                </a:solidFill>
              </a:defRPr>
            </a:lvl1pPr>
            <a:lvl2pPr>
              <a:defRPr lang="en-US" sz="750" dirty="0" smtClean="0">
                <a:solidFill>
                  <a:schemeClr val="bg1"/>
                </a:solidFill>
              </a:defRPr>
            </a:lvl2pPr>
            <a:lvl3pPr>
              <a:defRPr lang="en-US" sz="750" dirty="0" smtClean="0">
                <a:solidFill>
                  <a:schemeClr val="bg1"/>
                </a:solidFill>
              </a:defRPr>
            </a:lvl3pPr>
            <a:lvl4pPr>
              <a:defRPr lang="en-US" sz="750" dirty="0" smtClean="0">
                <a:solidFill>
                  <a:schemeClr val="bg1"/>
                </a:solidFill>
              </a:defRPr>
            </a:lvl4pPr>
            <a:lvl5pPr>
              <a:defRPr lang="en-US" sz="75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7371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EPAM Blue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5715" y="2098360"/>
            <a:ext cx="4186570" cy="5873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800"/>
              </a:lnSpc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200">
                <a:latin typeface="+mj-lt"/>
              </a:defRPr>
            </a:lvl2pPr>
            <a:lvl3pPr marL="685800" indent="0">
              <a:buNone/>
              <a:defRPr sz="1200">
                <a:latin typeface="+mj-lt"/>
              </a:defRPr>
            </a:lvl3pPr>
            <a:lvl4pPr marL="1028700" indent="0">
              <a:buNone/>
              <a:defRPr sz="1200">
                <a:latin typeface="+mj-lt"/>
              </a:defRPr>
            </a:lvl4pPr>
            <a:lvl5pPr marL="1371600" indent="0">
              <a:buNone/>
              <a:defRPr sz="1200">
                <a:latin typeface="+mj-lt"/>
              </a:defRPr>
            </a:lvl5pPr>
          </a:lstStyle>
          <a:p>
            <a:pPr algn="ctr">
              <a:lnSpc>
                <a:spcPts val="2400"/>
              </a:lnSpc>
            </a:pP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Please add call out or quote here</a:t>
            </a:r>
            <a:br>
              <a:rPr lang="en-US" sz="1200" baseline="0" dirty="0">
                <a:solidFill>
                  <a:schemeClr val="bg1"/>
                </a:solidFill>
                <a:latin typeface="+mj-lt"/>
              </a:rPr>
            </a:b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sit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Sed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nec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sem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gravida,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dapibus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turpis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porttitor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tincidunt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Orci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varius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natoque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penatibus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et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magnis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dis parturient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montes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nascetur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ridiculus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mus. Nam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eget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enim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mauris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Vivamus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sit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congue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nunc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Duis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pellentesque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posuere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rutrum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Pellentesque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quis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justo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placerat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porta.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Phasellus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bibendum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vehicula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sem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id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ornare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. Nam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commodo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purus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condimentum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porta.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Proin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condimentum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lectus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leo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, in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lacinia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1"/>
                </a:solidFill>
                <a:latin typeface="+mj-lt"/>
              </a:rPr>
              <a:t>placerat</a:t>
            </a:r>
            <a:r>
              <a:rPr lang="en-US" sz="1200" baseline="0" dirty="0">
                <a:solidFill>
                  <a:schemeClr val="bg1"/>
                </a:solidFill>
                <a:latin typeface="+mj-lt"/>
              </a:rPr>
              <a:t> convallis. </a:t>
            </a:r>
            <a:endParaRPr lang="en-US" sz="1200" b="1" spc="150" baseline="0" dirty="0">
              <a:solidFill>
                <a:schemeClr val="bg1"/>
              </a:solidFill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49" r="42496"/>
          <a:stretch/>
        </p:blipFill>
        <p:spPr>
          <a:xfrm>
            <a:off x="1" y="-122440"/>
            <a:ext cx="1161152" cy="1187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49" r="42496"/>
          <a:stretch/>
        </p:blipFill>
        <p:spPr>
          <a:xfrm rot="10800000">
            <a:off x="5696848" y="3681860"/>
            <a:ext cx="1161152" cy="118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6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20807" y="716437"/>
            <a:ext cx="6416387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43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bg>
      <p:bgPr>
        <a:solidFill>
          <a:srgbClr val="F44C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8600" y="1412416"/>
            <a:ext cx="3236976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98600" y="3049747"/>
            <a:ext cx="3236976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rot="5400000">
            <a:off x="1432483" y="2372868"/>
            <a:ext cx="5143500" cy="397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7BF299-8546-B945-AA3F-052282DF2B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411" y="4766582"/>
            <a:ext cx="353183" cy="166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E4CA67-E7DA-1347-B481-FC76898B3783}"/>
              </a:ext>
            </a:extLst>
          </p:cNvPr>
          <p:cNvSpPr txBox="1"/>
          <p:nvPr userDrawn="1"/>
        </p:nvSpPr>
        <p:spPr>
          <a:xfrm>
            <a:off x="-1000485" y="4731957"/>
            <a:ext cx="181664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5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525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863DD5-C6E5-CA4A-B2DC-D909F3ADA8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0" y="-313932"/>
            <a:ext cx="3504289" cy="2769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705354-BF98-0D48-8314-AE518143398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770" y="4723316"/>
            <a:ext cx="459486" cy="232727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5BD80E5-14E8-2D47-82DF-10DE378ADBE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00500" y="0"/>
            <a:ext cx="2857500" cy="514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Please add cover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F1630F5B-F2F8-2949-A2C3-748AC6ED2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8599" y="3843769"/>
            <a:ext cx="1458995" cy="399456"/>
          </a:xfrm>
        </p:spPr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pic>
        <p:nvPicPr>
          <p:cNvPr id="16" name="Рисунок 3">
            <a:extLst>
              <a:ext uri="{FF2B5EF4-FFF2-40B4-BE49-F238E27FC236}">
                <a16:creationId xmlns:a16="http://schemas.microsoft.com/office/drawing/2014/main" id="{7FC8478E-21D0-4B90-9D33-37FC0E27AE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927" y="4679423"/>
            <a:ext cx="423341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69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20807" y="716437"/>
            <a:ext cx="6416387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040C60-A39E-8442-A520-BA092303AC98}"/>
              </a:ext>
            </a:extLst>
          </p:cNvPr>
          <p:cNvCxnSpPr/>
          <p:nvPr userDrawn="1"/>
        </p:nvCxnSpPr>
        <p:spPr>
          <a:xfrm flipV="1">
            <a:off x="4489848" y="703219"/>
            <a:ext cx="0" cy="4123421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1FF28FE-B84E-5D44-B6A6-4B55087B12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711727"/>
            <a:ext cx="4489848" cy="40899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hape 920">
            <a:extLst>
              <a:ext uri="{FF2B5EF4-FFF2-40B4-BE49-F238E27FC236}">
                <a16:creationId xmlns:a16="http://schemas.microsoft.com/office/drawing/2014/main" id="{D1A5E50C-7A92-6F49-870C-2507B203D755}"/>
              </a:ext>
            </a:extLst>
          </p:cNvPr>
          <p:cNvSpPr/>
          <p:nvPr userDrawn="1"/>
        </p:nvSpPr>
        <p:spPr>
          <a:xfrm>
            <a:off x="4489848" y="711727"/>
            <a:ext cx="2368152" cy="518593"/>
          </a:xfrm>
          <a:prstGeom prst="rect">
            <a:avLst/>
          </a:prstGeom>
          <a:solidFill>
            <a:srgbClr val="1281A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21431" rIns="0" bIns="21431" anchor="ctr">
            <a:noAutofit/>
          </a:bodyPr>
          <a:lstStyle/>
          <a:p>
            <a:pPr marR="17860" indent="17860" algn="ctr" defTabSz="232175">
              <a:lnSpc>
                <a:spcPct val="90000"/>
              </a:lnSpc>
              <a:defRPr sz="2800" cap="all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endParaRPr sz="900" b="1" kern="0" cap="all" spc="75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Oswald DemiBold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86B7237-6AD3-844E-9A6E-C3E0C1013A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9847" y="769496"/>
            <a:ext cx="2368153" cy="438912"/>
          </a:xfrm>
          <a:noFill/>
          <a:ln>
            <a:noFill/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900" b="1" i="0" cap="all" spc="150" baseline="0">
                <a:solidFill>
                  <a:schemeClr val="bg1"/>
                </a:solidFill>
              </a:defRPr>
            </a:lvl1pPr>
            <a:lvl2pPr marL="342900" indent="0">
              <a:buNone/>
              <a:defRPr b="1" i="0" cap="all" spc="150" baseline="0"/>
            </a:lvl2pPr>
            <a:lvl3pPr marL="685800" indent="0">
              <a:buNone/>
              <a:defRPr b="1" i="0" cap="all" spc="150" baseline="0"/>
            </a:lvl3pPr>
            <a:lvl4pPr marL="1028700" indent="0">
              <a:buNone/>
              <a:defRPr b="1" i="0" cap="all" spc="150" baseline="0"/>
            </a:lvl4pPr>
            <a:lvl5pPr marL="1371600" indent="0">
              <a:buFont typeface="Arial" panose="020B0604020202020204" pitchFamily="34" charset="0"/>
              <a:buNone/>
              <a:defRPr b="1" i="0" cap="all" spc="15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4328E10-B013-0A4C-A50C-6D1D6CFD70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4910" y="1772289"/>
            <a:ext cx="1992284" cy="305435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1110"/>
              </a:lnSpc>
              <a:spcBef>
                <a:spcPts val="198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None/>
              <a:tabLst/>
              <a:defRPr sz="675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  <a:p>
            <a:pPr marL="128588" marR="0" lvl="0" indent="-128588" algn="l" defTabSz="685800" rtl="0" eaLnBrk="1" fontAlgn="auto" latinLnBrk="0" hangingPunct="1">
              <a:lnSpc>
                <a:spcPts val="1110"/>
              </a:lnSpc>
              <a:spcBef>
                <a:spcPts val="198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BD56F5B-8455-0345-910E-53CDD8476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4910" y="1429389"/>
            <a:ext cx="1992284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16"/>
              </a:spcBef>
              <a:buNone/>
              <a:defRPr sz="900" b="1" i="0" cap="all" spc="15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</p:spTree>
    <p:extLst>
      <p:ext uri="{BB962C8B-B14F-4D97-AF65-F5344CB8AC3E}">
        <p14:creationId xmlns:p14="http://schemas.microsoft.com/office/powerpoint/2010/main" val="1511893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32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er - Lime Green">
    <p:bg>
      <p:bgPr>
        <a:solidFill>
          <a:srgbClr val="166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35716" y="1803228"/>
            <a:ext cx="4186570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285"/>
              </a:spcBef>
              <a:spcAft>
                <a:spcPts val="225"/>
              </a:spcAft>
              <a:defRPr sz="1200" b="1" spc="15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204220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Coral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35716" y="1803228"/>
            <a:ext cx="4186570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285"/>
              </a:spcBef>
              <a:spcAft>
                <a:spcPts val="225"/>
              </a:spcAft>
              <a:defRPr sz="1200" b="1" spc="15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2165456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EPAM Blue">
    <p:bg>
      <p:bgPr>
        <a:solidFill>
          <a:srgbClr val="F44C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35716" y="1803228"/>
            <a:ext cx="4186570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285"/>
              </a:spcBef>
              <a:spcAft>
                <a:spcPts val="225"/>
              </a:spcAft>
              <a:defRPr sz="1200" b="1" spc="150" baseline="0">
                <a:latin typeface="+mn-lt"/>
              </a:defRPr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1860875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Bright Blue">
    <p:bg>
      <p:bgPr>
        <a:solidFill>
          <a:srgbClr val="00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35716" y="1803228"/>
            <a:ext cx="4186570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285"/>
              </a:spcBef>
              <a:spcAft>
                <a:spcPts val="225"/>
              </a:spcAft>
              <a:defRPr sz="1200" b="1" spc="15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3046195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Lime Green">
    <p:bg>
      <p:bgPr>
        <a:solidFill>
          <a:srgbClr val="166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35716" y="1803228"/>
            <a:ext cx="4186570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285"/>
              </a:spcBef>
              <a:spcAft>
                <a:spcPts val="225"/>
              </a:spcAft>
              <a:defRPr sz="1200" b="1" spc="15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162525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bg>
      <p:bgPr>
        <a:solidFill>
          <a:srgbClr val="00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8600" y="1412416"/>
            <a:ext cx="3236976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98600" y="3049747"/>
            <a:ext cx="3236976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rot="5400000">
            <a:off x="1432483" y="2372868"/>
            <a:ext cx="5143500" cy="397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7BF299-8546-B945-AA3F-052282DF2B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411" y="4766582"/>
            <a:ext cx="353183" cy="166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E4CA67-E7DA-1347-B481-FC76898B3783}"/>
              </a:ext>
            </a:extLst>
          </p:cNvPr>
          <p:cNvSpPr txBox="1"/>
          <p:nvPr userDrawn="1"/>
        </p:nvSpPr>
        <p:spPr>
          <a:xfrm>
            <a:off x="-1000485" y="4731957"/>
            <a:ext cx="181664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5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525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863DD5-C6E5-CA4A-B2DC-D909F3ADA8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0" y="-313932"/>
            <a:ext cx="3504289" cy="2769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705354-BF98-0D48-8314-AE518143398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770" y="4723316"/>
            <a:ext cx="459486" cy="232727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5BD80E5-14E8-2D47-82DF-10DE378ADBE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00500" y="0"/>
            <a:ext cx="2857500" cy="514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Please add cover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950D8DD9-4CCF-D34C-8F93-7A336CBB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8599" y="3843769"/>
            <a:ext cx="1458995" cy="399456"/>
          </a:xfrm>
        </p:spPr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pic>
        <p:nvPicPr>
          <p:cNvPr id="16" name="Рисунок 3">
            <a:extLst>
              <a:ext uri="{FF2B5EF4-FFF2-40B4-BE49-F238E27FC236}">
                <a16:creationId xmlns:a16="http://schemas.microsoft.com/office/drawing/2014/main" id="{8D5D25EB-3EFA-4B02-AF0B-C75E56197EE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927" y="4679423"/>
            <a:ext cx="423341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3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Custom Picture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8600" y="1412416"/>
            <a:ext cx="3236976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8599" y="3843769"/>
            <a:ext cx="1458995" cy="399456"/>
          </a:xfrm>
        </p:spPr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98600" y="3049747"/>
            <a:ext cx="3236976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000500" y="0"/>
            <a:ext cx="2857500" cy="514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Please add cover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805351" y="0"/>
            <a:ext cx="397764" cy="51435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9D10E6-DD2A-5942-AA77-43CBDB5BC7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411" y="4766582"/>
            <a:ext cx="353183" cy="166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81CD7A-2E0E-4841-8091-B3EFBF416DF8}"/>
              </a:ext>
            </a:extLst>
          </p:cNvPr>
          <p:cNvSpPr txBox="1"/>
          <p:nvPr userDrawn="1"/>
        </p:nvSpPr>
        <p:spPr>
          <a:xfrm>
            <a:off x="-1000485" y="4731957"/>
            <a:ext cx="181664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5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525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BBE9AF-031C-2C41-A915-C1D0716E76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152"/>
          <a:stretch/>
        </p:blipFill>
        <p:spPr>
          <a:xfrm>
            <a:off x="1" y="-654671"/>
            <a:ext cx="2462981" cy="3424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3BCD10-18CC-F24E-948B-A0205CEEA1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770" y="4723316"/>
            <a:ext cx="459486" cy="232727"/>
          </a:xfrm>
          <a:prstGeom prst="rect">
            <a:avLst/>
          </a:prstGeom>
        </p:spPr>
      </p:pic>
      <p:pic>
        <p:nvPicPr>
          <p:cNvPr id="15" name="Рисунок 3">
            <a:extLst>
              <a:ext uri="{FF2B5EF4-FFF2-40B4-BE49-F238E27FC236}">
                <a16:creationId xmlns:a16="http://schemas.microsoft.com/office/drawing/2014/main" id="{C362557C-9AF1-48A7-903A-13005A887A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927" y="4679423"/>
            <a:ext cx="423341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4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vas"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0F4AA-D7DE-CE4D-81F8-263FD53BD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927" y="4911973"/>
            <a:ext cx="353183" cy="1669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3154CD-61BB-FE45-8049-447373805790}"/>
              </a:ext>
            </a:extLst>
          </p:cNvPr>
          <p:cNvSpPr txBox="1"/>
          <p:nvPr userDrawn="1"/>
        </p:nvSpPr>
        <p:spPr>
          <a:xfrm>
            <a:off x="3732031" y="4877348"/>
            <a:ext cx="181664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5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525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8B596-C06E-364B-AEA3-F16629E853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80" y="4488377"/>
            <a:ext cx="1557015" cy="1230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F9DEC8-4D07-F94E-BC7E-9409D9EC6E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286" y="4868707"/>
            <a:ext cx="459486" cy="232727"/>
          </a:xfrm>
          <a:prstGeom prst="rect">
            <a:avLst/>
          </a:prstGeom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DEC9DACF-6476-4E9F-BC46-C3C96A364F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973" y="4824923"/>
            <a:ext cx="423341" cy="3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7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67891" y="855722"/>
            <a:ext cx="6322219" cy="3621028"/>
          </a:xfrm>
        </p:spPr>
        <p:txBody>
          <a:bodyPr/>
          <a:lstStyle>
            <a:lvl1pPr marL="257175" marR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</a:p>
          <a:p>
            <a:pPr lvl="0"/>
            <a:endParaRPr lang="en-US" sz="825" dirty="0">
              <a:latin typeface="+mj-lt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20807" y="716437"/>
            <a:ext cx="6416387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28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67892" y="860612"/>
            <a:ext cx="2989659" cy="3616138"/>
          </a:xfrm>
        </p:spPr>
        <p:txBody>
          <a:bodyPr/>
          <a:lstStyle>
            <a:lvl1pPr marL="128588" indent="-128588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600450" y="860612"/>
            <a:ext cx="2989660" cy="3616138"/>
          </a:xfrm>
        </p:spPr>
        <p:txBody>
          <a:bodyPr/>
          <a:lstStyle>
            <a:lvl1pPr marL="128588" indent="-128588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0807" y="716437"/>
            <a:ext cx="6416387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7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67891" y="1422400"/>
            <a:ext cx="6322219" cy="3054350"/>
          </a:xfrm>
        </p:spPr>
        <p:txBody>
          <a:bodyPr/>
          <a:lstStyle>
            <a:lvl1pPr marL="128588" marR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diam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sz="825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7891" y="1079500"/>
            <a:ext cx="6322219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16"/>
              </a:spcBef>
              <a:buNone/>
              <a:defRPr sz="900" b="1" i="0" cap="all" spc="15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0807" y="716437"/>
            <a:ext cx="6416387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64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267892" y="1422400"/>
            <a:ext cx="2989658" cy="3054350"/>
          </a:xfrm>
        </p:spPr>
        <p:txBody>
          <a:bodyPr/>
          <a:lstStyle>
            <a:lvl1pPr marL="128588" indent="-128588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7892" y="1079500"/>
            <a:ext cx="2989659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16"/>
              </a:spcBef>
              <a:buNone/>
              <a:defRPr sz="900" b="1" i="0" cap="all" spc="15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600450" y="1422400"/>
            <a:ext cx="2995018" cy="3054350"/>
          </a:xfrm>
        </p:spPr>
        <p:txBody>
          <a:bodyPr/>
          <a:lstStyle>
            <a:lvl1pPr marL="128588" indent="-128588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lacinia, diam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lesuada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600448" y="1079500"/>
            <a:ext cx="2995019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16"/>
              </a:spcBef>
              <a:buNone/>
              <a:defRPr sz="900" b="1" i="0" cap="all" spc="150" baseline="0">
                <a:solidFill>
                  <a:srgbClr val="1281A6"/>
                </a:solidFill>
              </a:defRPr>
            </a:lvl1pPr>
          </a:lstStyle>
          <a:p>
            <a:pPr lvl="0"/>
            <a:r>
              <a:rPr lang="en-US" dirty="0"/>
              <a:t>OTHER Highlight goes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0807" y="716437"/>
            <a:ext cx="6416387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411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98600" y="1412416"/>
            <a:ext cx="3236976" cy="1421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 here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69197" y="3843769"/>
            <a:ext cx="1458995" cy="3994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82880" tIns="91440" rIns="182880" bIns="0" rtlCol="0" anchor="ctr" anchorCtr="0"/>
          <a:lstStyle>
            <a:lvl1pPr algn="l">
              <a:defRPr sz="900" b="1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8" r:id="rId2"/>
    <p:sldLayoutId id="2147483699" r:id="rId3"/>
    <p:sldLayoutId id="2147483670" r:id="rId4"/>
    <p:sldLayoutId id="2147483696" r:id="rId5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None/>
        <a:defRPr sz="1200" b="1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257175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26639"/>
            <a:ext cx="6858000" cy="3168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273" y="821494"/>
            <a:ext cx="6319837" cy="36552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927" y="4911973"/>
            <a:ext cx="353183" cy="166976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70273" y="228600"/>
            <a:ext cx="6319837" cy="301752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8E00D-81AB-8847-9E12-0981E03F6A7D}"/>
              </a:ext>
            </a:extLst>
          </p:cNvPr>
          <p:cNvSpPr txBox="1"/>
          <p:nvPr userDrawn="1"/>
        </p:nvSpPr>
        <p:spPr>
          <a:xfrm>
            <a:off x="3732031" y="4877348"/>
            <a:ext cx="181664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5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525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3FF1C-6E72-4940-BDEF-6B6395B8D35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286" y="4868707"/>
            <a:ext cx="459486" cy="232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E3A35A-B45F-A64E-9815-C3411574D4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38" r="43345" b="49731"/>
          <a:stretch/>
        </p:blipFill>
        <p:spPr>
          <a:xfrm>
            <a:off x="0" y="4812549"/>
            <a:ext cx="973394" cy="315465"/>
          </a:xfrm>
          <a:prstGeom prst="rect">
            <a:avLst/>
          </a:prstGeom>
        </p:spPr>
      </p:pic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28146CAB-2670-4161-9EF3-13FE288DA19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973" y="4824923"/>
            <a:ext cx="423341" cy="3205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DD5B50-4EC8-40CE-821A-8A1B4D25011D}"/>
              </a:ext>
            </a:extLst>
          </p:cNvPr>
          <p:cNvSpPr txBox="1"/>
          <p:nvPr userDrawn="1"/>
        </p:nvSpPr>
        <p:spPr>
          <a:xfrm>
            <a:off x="914379" y="4854265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2020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5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3" r:id="rId2"/>
    <p:sldLayoutId id="2147483681" r:id="rId3"/>
    <p:sldLayoutId id="2147483682" r:id="rId4"/>
    <p:sldLayoutId id="2147483685" r:id="rId5"/>
    <p:sldLayoutId id="2147483686" r:id="rId6"/>
    <p:sldLayoutId id="2147483687" r:id="rId7"/>
    <p:sldLayoutId id="2147483692" r:id="rId8"/>
    <p:sldLayoutId id="2147483688" r:id="rId9"/>
    <p:sldLayoutId id="2147483689" r:id="rId10"/>
    <p:sldLayoutId id="2147483684" r:id="rId11"/>
    <p:sldLayoutId id="2147483695" r:id="rId12"/>
    <p:sldLayoutId id="2147483694" r:id="rId13"/>
    <p:sldLayoutId id="2147483690" r:id="rId14"/>
    <p:sldLayoutId id="2147483697" r:id="rId15"/>
    <p:sldLayoutId id="2147483691" r:id="rId16"/>
    <p:sldLayoutId id="2147483700" r:id="rId17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100" b="1" kern="1200" cap="none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71488" indent="-1285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1285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013" indent="-2143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orient="horz" pos="338" userDrawn="1">
          <p15:clr>
            <a:srgbClr val="F26B43"/>
          </p15:clr>
        </p15:guide>
        <p15:guide id="3" orient="horz" pos="680" userDrawn="1">
          <p15:clr>
            <a:srgbClr val="F26B43"/>
          </p15:clr>
        </p15:guide>
        <p15:guide id="4" orient="horz" pos="2820" userDrawn="1">
          <p15:clr>
            <a:srgbClr val="F26B43"/>
          </p15:clr>
        </p15:guide>
        <p15:guide id="5" pos="170" userDrawn="1">
          <p15:clr>
            <a:srgbClr val="F26B43"/>
          </p15:clr>
        </p15:guide>
        <p15:guide id="6" pos="4151" userDrawn="1">
          <p15:clr>
            <a:srgbClr val="F26B43"/>
          </p15:clr>
        </p15:guide>
        <p15:guide id="7" orient="horz" pos="896" userDrawn="1">
          <p15:clr>
            <a:srgbClr val="F26B43"/>
          </p15:clr>
        </p15:guide>
        <p15:guide id="8" pos="2052" userDrawn="1">
          <p15:clr>
            <a:srgbClr val="F26B43"/>
          </p15:clr>
        </p15:guide>
        <p15:guide id="9" pos="2268" userDrawn="1">
          <p15:clr>
            <a:srgbClr val="F26B43"/>
          </p15:clr>
        </p15:guide>
        <p15:guide id="10" orient="horz" pos="3036" userDrawn="1">
          <p15:clr>
            <a:srgbClr val="F26B43"/>
          </p15:clr>
        </p15:guide>
        <p15:guide id="11" orient="horz" pos="3084" userDrawn="1">
          <p15:clr>
            <a:srgbClr val="F26B43"/>
          </p15:clr>
        </p15:guide>
        <p15:guide id="12" orient="horz" pos="31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281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5716" y="1803228"/>
            <a:ext cx="4186570" cy="12201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US" sz="3300" b="1" spc="15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26639"/>
            <a:ext cx="6858000" cy="3168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E8CA7-7891-1D42-95B2-09D258542E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927" y="4911973"/>
            <a:ext cx="353183" cy="166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3C257F-E4DE-DC46-A917-B55054E58024}"/>
              </a:ext>
            </a:extLst>
          </p:cNvPr>
          <p:cNvSpPr txBox="1"/>
          <p:nvPr userDrawn="1"/>
        </p:nvSpPr>
        <p:spPr>
          <a:xfrm>
            <a:off x="3732031" y="4877348"/>
            <a:ext cx="181664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5" dirty="0">
                <a:solidFill>
                  <a:schemeClr val="bg1"/>
                </a:solidFill>
                <a:latin typeface="+mj-lt"/>
              </a:rPr>
              <a:t>Supported by</a:t>
            </a:r>
            <a:endParaRPr lang="en-US" sz="525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37F71B-D5AA-314D-9483-29AFE424170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80" y="4497521"/>
            <a:ext cx="1557015" cy="1230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C99799-BC71-A44D-818D-D7036EBA6D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286" y="4868707"/>
            <a:ext cx="459486" cy="2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1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66" r:id="rId3"/>
    <p:sldLayoutId id="2147483667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о команде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6403" y="174690"/>
            <a:ext cx="456911" cy="20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267892" y="1284729"/>
            <a:ext cx="6375422" cy="271577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Команда № …………</a:t>
            </a:r>
          </a:p>
          <a:p>
            <a:pPr marL="0" indent="0">
              <a:buNone/>
            </a:pPr>
            <a:r>
              <a:rPr lang="ru-RU" dirty="0"/>
              <a:t>Эксперт:_____________________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78296" y="1840894"/>
          <a:ext cx="6365019" cy="20433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0622">
                <a:tc>
                  <a:txBody>
                    <a:bodyPr/>
                    <a:lstStyle/>
                    <a:p>
                      <a:r>
                        <a:rPr lang="ru-RU" sz="1000" dirty="0"/>
                        <a:t>ФИО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город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возраст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школа, класс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547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Капитан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547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547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547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547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86661C-87A4-416F-A3CF-4A5224043E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8054"/>
            <a:ext cx="1393641" cy="3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56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 2 «Нужна «штуковина» ИТОГ</a:t>
            </a:r>
            <a:endParaRPr lang="nl-NL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774900766"/>
              </p:ext>
            </p:extLst>
          </p:nvPr>
        </p:nvGraphicFramePr>
        <p:xfrm>
          <a:off x="1206500" y="1100534"/>
          <a:ext cx="4565649" cy="25316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944">
                <a:tc>
                  <a:txBody>
                    <a:bodyPr/>
                    <a:lstStyle/>
                    <a:p>
                      <a:r>
                        <a:rPr lang="ru-RU" sz="1400" dirty="0"/>
                        <a:t>№ команды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Этап</a:t>
                      </a:r>
                      <a:r>
                        <a:rPr lang="ru-RU" sz="1400" baseline="0" dirty="0"/>
                        <a:t> 1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Этап 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Этап 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944"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44"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944"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944">
                <a:tc>
                  <a:txBody>
                    <a:bodyPr/>
                    <a:lstStyle/>
                    <a:p>
                      <a:r>
                        <a:rPr lang="ru-RU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94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72391402-BF21-4B50-8011-0A1703831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6230" y="277083"/>
            <a:ext cx="456911" cy="20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FE1760-5E05-45A5-955C-BEEA433625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8054"/>
            <a:ext cx="1393641" cy="3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8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Этап 2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«Как это устроено»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973" y="4261630"/>
            <a:ext cx="423341" cy="2403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8C933A-0E4D-4721-8568-EEC6FE0E30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5311"/>
            <a:ext cx="1393641" cy="3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4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Этап «Как это устроено»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3187" y="228600"/>
            <a:ext cx="456911" cy="20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267892" y="1284729"/>
            <a:ext cx="6375422" cy="271577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5 заданий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Максимум – 15 талантов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Разберитесь из чего состоит объект, с какими объектами он связан, какие взаимосвязи есть внутри объекта, как все это взаимодействует…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Вы можете получить подсказки – первые 3 бесплатно, а остальные за таланты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6CF1A1-D98E-4C05-8C4F-3EEC86D8CE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8054"/>
            <a:ext cx="1393641" cy="3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0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Этап. 1 задание – </a:t>
            </a:r>
            <a:r>
              <a:rPr lang="en-US" dirty="0"/>
              <a:t>max </a:t>
            </a:r>
            <a:r>
              <a:rPr lang="ru-RU" dirty="0"/>
              <a:t>3 таланта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9271" y="126207"/>
            <a:ext cx="456911" cy="20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224575" y="956170"/>
            <a:ext cx="2711303" cy="271577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Перед вами космический обед.</a:t>
            </a:r>
          </a:p>
          <a:p>
            <a:pPr marL="0" indent="0">
              <a:buNone/>
            </a:pPr>
            <a:r>
              <a:rPr lang="ru-RU" dirty="0"/>
              <a:t>Какой предмет задумал тренер? Попробуйте угадать, задав всего 5 вопросов. Если вопросов будет недостаточно используйте подсказки.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350" dirty="0"/>
              <a:t>КОНТРОЛЬНЫЙ ОТВЕТ – 3 таланта</a:t>
            </a:r>
          </a:p>
          <a:p>
            <a:pPr marL="0" indent="0">
              <a:buNone/>
            </a:pPr>
            <a:endParaRPr lang="ru-RU" sz="1350" dirty="0"/>
          </a:p>
          <a:p>
            <a:pPr marL="0" indent="0">
              <a:buNone/>
            </a:pPr>
            <a:r>
              <a:rPr lang="ru-RU" sz="1350" dirty="0"/>
              <a:t>Заработанные таланты _________</a:t>
            </a:r>
          </a:p>
          <a:p>
            <a:pPr marL="0" indent="0">
              <a:buNone/>
            </a:pPr>
            <a:endParaRPr lang="ru-RU" sz="1350" dirty="0"/>
          </a:p>
          <a:p>
            <a:pPr marL="0" indent="0">
              <a:buNone/>
            </a:pPr>
            <a:endParaRPr lang="ru-RU" sz="1350" dirty="0"/>
          </a:p>
          <a:p>
            <a:pPr marL="0" indent="0">
              <a:buNone/>
            </a:pPr>
            <a:endParaRPr lang="ru-RU" sz="1350" dirty="0"/>
          </a:p>
          <a:p>
            <a:pPr marL="0" indent="0">
              <a:buNone/>
            </a:pPr>
            <a:endParaRPr lang="ru-RU" sz="135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A3C899-3853-4713-9C68-2BB9691FC3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8054"/>
            <a:ext cx="1393641" cy="31127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057161-966E-41FA-83F6-20AEE53BC3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849" y="956170"/>
            <a:ext cx="3604585" cy="29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Этап. 2 задание – </a:t>
            </a:r>
            <a:r>
              <a:rPr lang="en-US" dirty="0"/>
              <a:t>max</a:t>
            </a:r>
            <a:r>
              <a:rPr lang="ru-RU" dirty="0"/>
              <a:t> </a:t>
            </a:r>
            <a:r>
              <a:rPr lang="en-US" dirty="0"/>
              <a:t>3 </a:t>
            </a:r>
            <a:r>
              <a:rPr lang="ru-RU" dirty="0"/>
              <a:t>таланта</a:t>
            </a:r>
            <a:endParaRPr lang="nl-NL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220026" y="1213864"/>
            <a:ext cx="2808924" cy="271577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Еще один набор космической еды. Что здесь лишнее? Объясните свой выбор.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Вы можете использовать подсказки за таланты или «в кредит».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КОНТРОЛЬНЫЙ ОТВЕТ – 3 таланта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Заработанные таланты _________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5BB2AD4-8E7D-4BAD-AAF1-AB70FFDB4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6230" y="187042"/>
            <a:ext cx="456911" cy="20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Изображение выглядит как текст, другой&#10;&#10;Автоматически созданное описание">
            <a:extLst>
              <a:ext uri="{FF2B5EF4-FFF2-40B4-BE49-F238E27FC236}">
                <a16:creationId xmlns:a16="http://schemas.microsoft.com/office/drawing/2014/main" id="{AAD7B8FF-DF10-464F-8874-E9347C879E6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011040"/>
            <a:ext cx="3615374" cy="25767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4800F8-3FD8-48CE-B7F0-B2B670FB8A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8054"/>
            <a:ext cx="1393641" cy="3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6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Этап. 3 задание – </a:t>
            </a:r>
            <a:r>
              <a:rPr lang="en-US" dirty="0"/>
              <a:t>max 3 </a:t>
            </a:r>
            <a:r>
              <a:rPr lang="ru-RU" dirty="0"/>
              <a:t>таланта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101600" y="857351"/>
            <a:ext cx="3041650" cy="271577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 в этом наборе не хватает одного ингредиента. Какого именно?</a:t>
            </a:r>
          </a:p>
          <a:p>
            <a:pPr marL="0" indent="0">
              <a:buNone/>
            </a:pPr>
            <a:r>
              <a:rPr lang="ru-RU" dirty="0"/>
              <a:t>Вы можете получить подсказки за таланты или «в кредит».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КОНТРОЛЬНЫЙ ОТВЕТ – 3 таланта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Заработанные таланты _________</a:t>
            </a:r>
          </a:p>
          <a:p>
            <a:pPr marL="0" indent="0">
              <a:buNone/>
            </a:pPr>
            <a:endParaRPr lang="ru-RU" b="1" u="sng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BCB2DBC-EADD-442C-A271-DB10BC940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6230" y="277083"/>
            <a:ext cx="456911" cy="20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B65E60C-B623-429F-9F04-7CE412FF528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099" y="857351"/>
            <a:ext cx="3747135" cy="27901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7DDB24-994D-4FB9-82BC-BE1C4AAF4D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8054"/>
            <a:ext cx="1393641" cy="3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 2. 4 задание – </a:t>
            </a:r>
            <a:r>
              <a:rPr lang="en-US" dirty="0"/>
              <a:t>max </a:t>
            </a:r>
            <a:r>
              <a:rPr lang="ru-RU" dirty="0"/>
              <a:t>3 таланта</a:t>
            </a:r>
            <a:endParaRPr lang="nl-NL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0"/>
          </p:nvPr>
        </p:nvSpPr>
        <p:spPr>
          <a:xfrm>
            <a:off x="133351" y="608072"/>
            <a:ext cx="6616700" cy="36210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/>
              <a:t>Вкусовые ощущения в космосе изменяются (также, как например, на борту самолета). Именно поэтому космонавты так любят различные соусы и приправы. Кстати, именно приправы по-прежнему упаковывают в знаменитые космические тюбики. Есть среди приправ две универсальные – это соль и перец. Но вот использование их в космосе затруднительно: в невесомости порошок соли или перца легко просыплется и доставит много неприятностей космонавтам и оборудованию корабля. Как же использовать соль и перец в невесомости?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7A5F2-1740-4DDD-A272-E3C6D51EF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6230" y="277083"/>
            <a:ext cx="456911" cy="20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EFFFF2-2C1F-4819-B884-01A3263BA137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9350" y="2176145"/>
            <a:ext cx="2099862" cy="1684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Изображение выглядит как электроника, трубка&#10;&#10;Автоматически созданное описание">
            <a:extLst>
              <a:ext uri="{FF2B5EF4-FFF2-40B4-BE49-F238E27FC236}">
                <a16:creationId xmlns:a16="http://schemas.microsoft.com/office/drawing/2014/main" id="{5D46754B-B67C-4966-86AB-ED3F3BC2EA5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8791" y="2137286"/>
            <a:ext cx="2163360" cy="17235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3C0D04-0820-45CD-BFED-5C601ECB3CC2}"/>
              </a:ext>
            </a:extLst>
          </p:cNvPr>
          <p:cNvSpPr txBox="1"/>
          <p:nvPr/>
        </p:nvSpPr>
        <p:spPr>
          <a:xfrm>
            <a:off x="133351" y="3994150"/>
            <a:ext cx="342900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КОНТРОЛЬНЫЙ ОТВЕТ – 3 таланта</a:t>
            </a:r>
          </a:p>
          <a:p>
            <a:endParaRPr lang="ru-RU" dirty="0"/>
          </a:p>
          <a:p>
            <a:r>
              <a:rPr lang="ru-RU" dirty="0"/>
              <a:t>Заработанные таланты _________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0B3F00-74AF-4DB3-960B-497570B5B1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8054"/>
            <a:ext cx="1393641" cy="3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3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Этап. 5 задание – </a:t>
            </a:r>
            <a:r>
              <a:rPr lang="en-US" dirty="0"/>
              <a:t>max 3</a:t>
            </a:r>
            <a:r>
              <a:rPr lang="ru-RU" dirty="0"/>
              <a:t> талантов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3187" y="174690"/>
            <a:ext cx="456911" cy="20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241289" y="821179"/>
            <a:ext cx="6375422" cy="271577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Перед вами ложки. Найдите среди них специальную ложку для космонавтов. Почему вы сделали такой выбор? Какую проблему решали создатели такой ложки?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547CA4-5989-4AEE-B40A-61854D1C82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56" y="1551075"/>
            <a:ext cx="6169687" cy="23715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07FCE1-0C50-4257-B739-36A79DFDBB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8054"/>
            <a:ext cx="1393641" cy="3112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BC0660-A5C8-4780-A8A4-2EE5FCDF07DE}"/>
              </a:ext>
            </a:extLst>
          </p:cNvPr>
          <p:cNvSpPr txBox="1"/>
          <p:nvPr/>
        </p:nvSpPr>
        <p:spPr>
          <a:xfrm>
            <a:off x="344156" y="3978653"/>
            <a:ext cx="342900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КОНТРОЛЬНЫЙ ОТВЕТ – 3 таланта</a:t>
            </a:r>
          </a:p>
          <a:p>
            <a:endParaRPr lang="ru-RU" dirty="0"/>
          </a:p>
          <a:p>
            <a:r>
              <a:rPr lang="ru-RU" dirty="0"/>
              <a:t>Заработанные таланты _________</a:t>
            </a:r>
          </a:p>
        </p:txBody>
      </p:sp>
    </p:spTree>
    <p:extLst>
      <p:ext uri="{BB962C8B-B14F-4D97-AF65-F5344CB8AC3E}">
        <p14:creationId xmlns:p14="http://schemas.microsoft.com/office/powerpoint/2010/main" val="2826276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02DE7-505E-4E0D-83BA-278883FC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Этап. 5 задание – </a:t>
            </a:r>
            <a:r>
              <a:rPr lang="en-US" dirty="0"/>
              <a:t>max 3</a:t>
            </a:r>
            <a:r>
              <a:rPr lang="ru-RU" dirty="0"/>
              <a:t> талантов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3187" y="174690"/>
            <a:ext cx="456911" cy="20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1020D9-9167-4CDA-92CB-E017BF13F7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95" y="651343"/>
            <a:ext cx="6303810" cy="38408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021D59-80C9-47DF-A5B2-638E766F27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8054"/>
            <a:ext cx="1393641" cy="3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1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s">
  <a:themeElements>
    <a:clrScheme name="Custom 6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464547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740A320D-646C-4C12-89B1-0B127236B0F7}"/>
    </a:ext>
  </a:extLst>
</a:theme>
</file>

<file path=ppt/theme/theme2.xml><?xml version="1.0" encoding="utf-8"?>
<a:theme xmlns:a="http://schemas.openxmlformats.org/drawingml/2006/main" name="General">
  <a:themeElements>
    <a:clrScheme name="Custom 7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222222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5C4EAAF8-284D-4A65-B20F-C47DE8AC2658}"/>
    </a:ext>
  </a:extLst>
</a:theme>
</file>

<file path=ppt/theme/theme3.xml><?xml version="1.0" encoding="utf-8"?>
<a:theme xmlns:a="http://schemas.openxmlformats.org/drawingml/2006/main" name="Breakers">
  <a:themeElements>
    <a:clrScheme name="Custom 8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222222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67367244-F583-44E6-8F01-4BEACD68663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Covers</Template>
  <TotalTime>5200</TotalTime>
  <Words>365</Words>
  <Application>Microsoft Office PowerPoint</Application>
  <PresentationFormat>Произвольный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Covers</vt:lpstr>
      <vt:lpstr>General</vt:lpstr>
      <vt:lpstr>Breakers</vt:lpstr>
      <vt:lpstr>Информация о команде</vt:lpstr>
      <vt:lpstr>Этап 2 «Как это устроено»</vt:lpstr>
      <vt:lpstr>2 Этап «Как это устроено»</vt:lpstr>
      <vt:lpstr>2 Этап. 1 задание – max 3 таланта</vt:lpstr>
      <vt:lpstr>2 Этап. 2 задание – max 3 таланта</vt:lpstr>
      <vt:lpstr>2 Этап. 3 задание – max 3 таланта </vt:lpstr>
      <vt:lpstr>Этап 2. 4 задание – max 3 таланта</vt:lpstr>
      <vt:lpstr>2 Этап. 5 задание – max 3 талантов</vt:lpstr>
      <vt:lpstr>2 Этап. 5 задание – max 3 талантов</vt:lpstr>
      <vt:lpstr>Этап 2 «Нужна «штуковина» ИТОГ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Markowitz</dc:creator>
  <cp:lastModifiedBy>Рубина Наталия</cp:lastModifiedBy>
  <cp:revision>138</cp:revision>
  <dcterms:created xsi:type="dcterms:W3CDTF">2018-01-26T19:23:30Z</dcterms:created>
  <dcterms:modified xsi:type="dcterms:W3CDTF">2021-08-18T19:11:43Z</dcterms:modified>
</cp:coreProperties>
</file>