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9"/>
  </p:notesMasterIdLst>
  <p:handoutMasterIdLst>
    <p:handoutMasterId r:id="rId10"/>
  </p:handoutMasterIdLst>
  <p:sldIdLst>
    <p:sldId id="256" r:id="rId4"/>
    <p:sldId id="276" r:id="rId5"/>
    <p:sldId id="257" r:id="rId6"/>
    <p:sldId id="278" r:id="rId7"/>
    <p:sldId id="259" r:id="rId8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710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5.jpeg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082" y="1412416"/>
            <a:ext cx="3885379" cy="1421928"/>
          </a:xfrm>
        </p:spPr>
        <p:txBody>
          <a:bodyPr/>
          <a:lstStyle/>
          <a:p>
            <a:r>
              <a:rPr lang="ru-RU" dirty="0"/>
              <a:t>ТРИЗ-турнир. </a:t>
            </a:r>
            <a:br>
              <a:rPr lang="ru-RU" dirty="0"/>
            </a:br>
            <a:r>
              <a:rPr lang="ru-RU" dirty="0"/>
              <a:t>2 сессия (11-14 лет)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Соревнование по </a:t>
            </a:r>
            <a:br>
              <a:rPr lang="ru-RU" dirty="0"/>
            </a:br>
            <a:r>
              <a:rPr lang="ru-RU" dirty="0"/>
              <a:t>Теории Решения Изобретательских Задач</a:t>
            </a:r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2"/>
          </p:nvPr>
        </p:nvSpPr>
        <p:spPr>
          <a:xfrm>
            <a:off x="4107542" y="0"/>
            <a:ext cx="2750457" cy="5143500"/>
          </a:xfrm>
        </p:spPr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37093" y="1660922"/>
            <a:ext cx="2409825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7E3676-4E9D-41EC-82FC-A3418627E842}"/>
              </a:ext>
            </a:extLst>
          </p:cNvPr>
          <p:cNvSpPr txBox="1"/>
          <p:nvPr/>
        </p:nvSpPr>
        <p:spPr>
          <a:xfrm>
            <a:off x="2056844" y="62299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202</a:t>
            </a:r>
            <a:r>
              <a:rPr lang="ru-RU" sz="16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9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3307" y="2155457"/>
            <a:ext cx="6691022" cy="1066446"/>
          </a:xfrm>
        </p:spPr>
        <p:txBody>
          <a:bodyPr/>
          <a:lstStyle/>
          <a:p>
            <a:pPr algn="ctr"/>
            <a:r>
              <a:rPr lang="ru-RU" sz="3300" dirty="0"/>
              <a:t>Пусть победит самый смышленый!!!</a:t>
            </a:r>
            <a:endParaRPr lang="en-US" sz="33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FD1E27-5C96-4807-B582-87EAC8CD9B06}"/>
              </a:ext>
            </a:extLst>
          </p:cNvPr>
          <p:cNvSpPr txBox="1"/>
          <p:nvPr/>
        </p:nvSpPr>
        <p:spPr>
          <a:xfrm>
            <a:off x="2382352" y="46746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</a:t>
            </a:r>
            <a:r>
              <a:rPr lang="ru-RU" sz="2400" b="1" dirty="0">
                <a:solidFill>
                  <a:schemeClr val="bg1"/>
                </a:solidFill>
              </a:rPr>
              <a:t>1</a:t>
            </a:r>
            <a:endParaRPr lang="ru-RU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3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Г.С. </a:t>
            </a:r>
            <a:r>
              <a:rPr lang="ru-RU" dirty="0" err="1"/>
              <a:t>Альтшуллер</a:t>
            </a:r>
            <a:r>
              <a:rPr lang="ru-RU" dirty="0"/>
              <a:t>. Основоположник ТРИЗ</a:t>
            </a:r>
            <a:endParaRPr lang="nl-N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49" r="2198" b="3341"/>
          <a:stretch/>
        </p:blipFill>
        <p:spPr bwMode="auto">
          <a:xfrm>
            <a:off x="500449" y="1280052"/>
            <a:ext cx="1784007" cy="262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45891" y="1333371"/>
            <a:ext cx="39572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ТРИЗ (теория решения изобретательских задач) </a:t>
            </a:r>
            <a:r>
              <a:rPr lang="ru-RU" sz="1600" dirty="0"/>
              <a:t>– комплекс методик и инструментов для анализа развития систем, выявления и разрешения противоречий, прогнозирования развития систем.</a:t>
            </a:r>
          </a:p>
          <a:p>
            <a:endParaRPr lang="ru-RU" sz="1600" dirty="0"/>
          </a:p>
          <a:p>
            <a:r>
              <a:rPr lang="ru-RU" sz="1600" dirty="0"/>
              <a:t>Генрих </a:t>
            </a:r>
            <a:r>
              <a:rPr lang="ru-RU" sz="1600" dirty="0" err="1"/>
              <a:t>Саулович</a:t>
            </a:r>
            <a:r>
              <a:rPr lang="ru-RU" sz="1600" dirty="0"/>
              <a:t> </a:t>
            </a:r>
            <a:r>
              <a:rPr lang="ru-RU" sz="1600" dirty="0" err="1"/>
              <a:t>Альтшуллер</a:t>
            </a:r>
            <a:r>
              <a:rPr lang="ru-RU" sz="1600" dirty="0"/>
              <a:t> (1926 – 1998) – советский и российский ученый, изобретатель, писатель-фантаст (Г. Альтов).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FBB501B-DA09-4721-859D-2590B89DCE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25744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F105A1-B255-47E6-9657-B8272112B44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91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соревнования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09550" y="884679"/>
            <a:ext cx="6380560" cy="33380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/>
              <a:t>          1 ЭТАП «ЗАГАДКА ШЕРЛОКА ХОЛМСА» - </a:t>
            </a:r>
            <a:r>
              <a:rPr lang="en-US" sz="1800" dirty="0"/>
              <a:t>max 10</a:t>
            </a:r>
            <a:r>
              <a:rPr lang="ru-RU" sz="1800" dirty="0"/>
              <a:t> талантов (+ дополнительные таланты за вариативность) - изобретательские задачи 1-2 уровня</a:t>
            </a:r>
          </a:p>
          <a:p>
            <a:pPr algn="just"/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          2 ЭТАП «КАК ЭТО УСТРОЕНО» - </a:t>
            </a:r>
            <a:r>
              <a:rPr lang="en-US" sz="1800" dirty="0"/>
              <a:t>max </a:t>
            </a:r>
            <a:r>
              <a:rPr lang="ru-RU" sz="1800" dirty="0"/>
              <a:t>15</a:t>
            </a:r>
            <a:r>
              <a:rPr lang="en-US" sz="1800" dirty="0"/>
              <a:t> </a:t>
            </a:r>
            <a:r>
              <a:rPr lang="ru-RU" sz="1800" dirty="0"/>
              <a:t>талантов – компонентно-структурный анализ </a:t>
            </a:r>
          </a:p>
          <a:p>
            <a:pPr algn="just"/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          3 ЭТАП «КОСМИЧЕСКИЕ ИЗОБРЕТЕНИЯ» - </a:t>
            </a:r>
            <a:r>
              <a:rPr lang="en-US" sz="1800" dirty="0"/>
              <a:t>max </a:t>
            </a:r>
            <a:r>
              <a:rPr lang="ru-RU" sz="1800"/>
              <a:t>50 </a:t>
            </a:r>
            <a:r>
              <a:rPr lang="ru-RU" sz="1800" dirty="0"/>
              <a:t>талантов – формулировка противоречий, решение задач</a:t>
            </a:r>
          </a:p>
          <a:p>
            <a:pPr algn="just"/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          4 ЭТАП «13-Й ПОДВИГ ГЕРАКЛА» - талантов 53 + комплексное творческое задание</a:t>
            </a:r>
          </a:p>
          <a:p>
            <a:endParaRPr lang="ru-RU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A3EC31C-47C1-478C-8CC2-DB89915B0A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25744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A024B12-8408-45E9-95EF-04B6E172B90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8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589592"/>
              </p:ext>
            </p:extLst>
          </p:nvPr>
        </p:nvGraphicFramePr>
        <p:xfrm>
          <a:off x="709638" y="702248"/>
          <a:ext cx="5627662" cy="3022873"/>
        </p:xfrm>
        <a:graphic>
          <a:graphicData uri="http://schemas.openxmlformats.org/drawingml/2006/table">
            <a:tbl>
              <a:tblPr firstRow="1" firstCol="1" bandRow="1"/>
              <a:tblGrid>
                <a:gridCol w="2663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9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Этап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Продолжительность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Подключение и проверка связи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– 11:00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Открытие соревнований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– 11:15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Этап 1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11:15 – 11:30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11:30 – 11:35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 Этап 2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11:35 – 11:50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11:50 – 11:55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7. Этап 3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11:55 – 12:10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12:10 – 12:15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9. Этап 4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12:15 – 13:00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10. Презентация результатов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13:00 – 13:30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11. Подсчет талантов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13:30 – 13:45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 Закрытие соревнований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13:45 – 14:15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30 </a:t>
                      </a: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E8AA793-1D3E-4B14-94A8-3E4B521277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25744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E627B2-DF67-4A59-9A3F-AC3C9DA8A53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00005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6731</TotalTime>
  <Words>263</Words>
  <Application>Microsoft Office PowerPoint</Application>
  <PresentationFormat>Произвольный</PresentationFormat>
  <Paragraphs>56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Covers</vt:lpstr>
      <vt:lpstr>General</vt:lpstr>
      <vt:lpstr>Breakers</vt:lpstr>
      <vt:lpstr>ТРИЗ-турнир.  2 сессия (11-14 лет)</vt:lpstr>
      <vt:lpstr>Пусть победит самый смышленый!!!</vt:lpstr>
      <vt:lpstr>Г.С. Альтшуллер. Основоположник ТРИЗ</vt:lpstr>
      <vt:lpstr>Этапы соревнования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136</cp:revision>
  <dcterms:created xsi:type="dcterms:W3CDTF">2018-01-26T19:23:30Z</dcterms:created>
  <dcterms:modified xsi:type="dcterms:W3CDTF">2021-08-18T19:10:27Z</dcterms:modified>
</cp:coreProperties>
</file>