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0" roundtripDataSignature="AMtx7mhYdz5sYWxK7gRgXldTbRxY2bV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0"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90488" y="742950"/>
            <a:ext cx="6616700" cy="37226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7"/>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1" i="0" sz="1600" u="none" cap="none" strike="noStrike">
                <a:solidFill>
                  <a:schemeClr val="lt1"/>
                </a:solidFill>
                <a:latin typeface="Calibri"/>
                <a:ea typeface="Calibri"/>
                <a:cs typeface="Calibri"/>
                <a:sym typeface="Calibri"/>
              </a:defRPr>
            </a:lvl1pPr>
            <a:lvl2pPr indent="0" lvl="1" marL="0" algn="l">
              <a:spcBef>
                <a:spcPts val="0"/>
              </a:spcBef>
              <a:buNone/>
              <a:defRPr b="1" i="0" sz="1600" u="none" cap="none" strike="noStrike">
                <a:solidFill>
                  <a:schemeClr val="lt1"/>
                </a:solidFill>
                <a:latin typeface="Calibri"/>
                <a:ea typeface="Calibri"/>
                <a:cs typeface="Calibri"/>
                <a:sym typeface="Calibri"/>
              </a:defRPr>
            </a:lvl2pPr>
            <a:lvl3pPr indent="0" lvl="2" marL="0" algn="l">
              <a:spcBef>
                <a:spcPts val="0"/>
              </a:spcBef>
              <a:buNone/>
              <a:defRPr b="1" i="0" sz="1600" u="none" cap="none" strike="noStrike">
                <a:solidFill>
                  <a:schemeClr val="lt1"/>
                </a:solidFill>
                <a:latin typeface="Calibri"/>
                <a:ea typeface="Calibri"/>
                <a:cs typeface="Calibri"/>
                <a:sym typeface="Calibri"/>
              </a:defRPr>
            </a:lvl3pPr>
            <a:lvl4pPr indent="0" lvl="3" marL="0" algn="l">
              <a:spcBef>
                <a:spcPts val="0"/>
              </a:spcBef>
              <a:buNone/>
              <a:defRPr b="1" i="0" sz="1600" u="none" cap="none" strike="noStrike">
                <a:solidFill>
                  <a:schemeClr val="lt1"/>
                </a:solidFill>
                <a:latin typeface="Calibri"/>
                <a:ea typeface="Calibri"/>
                <a:cs typeface="Calibri"/>
                <a:sym typeface="Calibri"/>
              </a:defRPr>
            </a:lvl4pPr>
            <a:lvl5pPr indent="0" lvl="4" marL="0" algn="l">
              <a:spcBef>
                <a:spcPts val="0"/>
              </a:spcBef>
              <a:buNone/>
              <a:defRPr b="1" i="0" sz="1600" u="none" cap="none" strike="noStrike">
                <a:solidFill>
                  <a:schemeClr val="lt1"/>
                </a:solidFill>
                <a:latin typeface="Calibri"/>
                <a:ea typeface="Calibri"/>
                <a:cs typeface="Calibri"/>
                <a:sym typeface="Calibri"/>
              </a:defRPr>
            </a:lvl5pPr>
            <a:lvl6pPr indent="0" lvl="5" marL="0" algn="l">
              <a:spcBef>
                <a:spcPts val="0"/>
              </a:spcBef>
              <a:buNone/>
              <a:defRPr b="1" i="0" sz="1600" u="none" cap="none" strike="noStrike">
                <a:solidFill>
                  <a:schemeClr val="lt1"/>
                </a:solidFill>
                <a:latin typeface="Calibri"/>
                <a:ea typeface="Calibri"/>
                <a:cs typeface="Calibri"/>
                <a:sym typeface="Calibri"/>
              </a:defRPr>
            </a:lvl6pPr>
            <a:lvl7pPr indent="0" lvl="6" marL="0" algn="l">
              <a:spcBef>
                <a:spcPts val="0"/>
              </a:spcBef>
              <a:buNone/>
              <a:defRPr b="1" i="0" sz="1600" u="none" cap="none" strike="noStrike">
                <a:solidFill>
                  <a:schemeClr val="lt1"/>
                </a:solidFill>
                <a:latin typeface="Calibri"/>
                <a:ea typeface="Calibri"/>
                <a:cs typeface="Calibri"/>
                <a:sym typeface="Calibri"/>
              </a:defRPr>
            </a:lvl7pPr>
            <a:lvl8pPr indent="0" lvl="7" marL="0" algn="l">
              <a:spcBef>
                <a:spcPts val="0"/>
              </a:spcBef>
              <a:buNone/>
              <a:defRPr b="1" i="0" sz="1600" u="none" cap="none" strike="noStrike">
                <a:solidFill>
                  <a:schemeClr val="lt1"/>
                </a:solidFill>
                <a:latin typeface="Calibri"/>
                <a:ea typeface="Calibri"/>
                <a:cs typeface="Calibri"/>
                <a:sym typeface="Calibri"/>
              </a:defRPr>
            </a:lvl8pPr>
            <a:lvl9pPr indent="0" lvl="8" marL="0" algn="l">
              <a:spcBef>
                <a:spcPts val="0"/>
              </a:spcBef>
              <a:buNone/>
              <a:defRPr b="1"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0" name="Shape 60"/>
        <p:cNvGrpSpPr/>
        <p:nvPr/>
      </p:nvGrpSpPr>
      <p:grpSpPr>
        <a:xfrm>
          <a:off x="0" y="0"/>
          <a:ext cx="0" cy="0"/>
          <a:chOff x="0" y="0"/>
          <a:chExt cx="0" cy="0"/>
        </a:xfrm>
      </p:grpSpPr>
      <p:sp>
        <p:nvSpPr>
          <p:cNvPr id="61" name="Google Shape;61;p16"/>
          <p:cNvSpPr txBox="1"/>
          <p:nvPr>
            <p:ph type="title"/>
          </p:nvPr>
        </p:nvSpPr>
        <p:spPr>
          <a:xfrm>
            <a:off x="838200" y="365127"/>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6"/>
          <p:cNvSpPr txBox="1"/>
          <p:nvPr>
            <p:ph idx="1" type="body"/>
          </p:nvPr>
        </p:nvSpPr>
        <p:spPr>
          <a:xfrm rot="5400000">
            <a:off x="3140438" y="-1990362"/>
            <a:ext cx="562325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 name="Google Shape;63;p16"/>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6"/>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6"/>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66" name="Shape 66"/>
        <p:cNvGrpSpPr/>
        <p:nvPr/>
      </p:nvGrpSpPr>
      <p:grpSpPr>
        <a:xfrm>
          <a:off x="0" y="0"/>
          <a:ext cx="0" cy="0"/>
          <a:chOff x="0" y="0"/>
          <a:chExt cx="0" cy="0"/>
        </a:xfrm>
      </p:grpSpPr>
      <p:sp>
        <p:nvSpPr>
          <p:cNvPr id="67" name="Google Shape;67;p17"/>
          <p:cNvSpPr txBox="1"/>
          <p:nvPr>
            <p:ph type="title"/>
          </p:nvPr>
        </p:nvSpPr>
        <p:spPr>
          <a:xfrm rot="5400000">
            <a:off x="7133432"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17"/>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135466" y="-23087"/>
            <a:ext cx="11848796" cy="47889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800"/>
              <a:buFont typeface="Calibri"/>
              <a:buNone/>
              <a:defRPr b="1" i="0" sz="28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8"/>
          <p:cNvSpPr txBox="1"/>
          <p:nvPr>
            <p:ph idx="1" type="body"/>
          </p:nvPr>
        </p:nvSpPr>
        <p:spPr>
          <a:xfrm>
            <a:off x="694267" y="584199"/>
            <a:ext cx="10515600" cy="54948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8"/>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1" i="0" sz="1600" u="none" cap="none" strike="noStrike">
                <a:solidFill>
                  <a:schemeClr val="lt1"/>
                </a:solidFill>
                <a:latin typeface="Calibri"/>
                <a:ea typeface="Calibri"/>
                <a:cs typeface="Calibri"/>
                <a:sym typeface="Calibri"/>
              </a:defRPr>
            </a:lvl1pPr>
            <a:lvl2pPr indent="0" lvl="1" marL="0" algn="l">
              <a:spcBef>
                <a:spcPts val="0"/>
              </a:spcBef>
              <a:buNone/>
              <a:defRPr b="1" i="0" sz="1600" u="none" cap="none" strike="noStrike">
                <a:solidFill>
                  <a:schemeClr val="lt1"/>
                </a:solidFill>
                <a:latin typeface="Calibri"/>
                <a:ea typeface="Calibri"/>
                <a:cs typeface="Calibri"/>
                <a:sym typeface="Calibri"/>
              </a:defRPr>
            </a:lvl2pPr>
            <a:lvl3pPr indent="0" lvl="2" marL="0" algn="l">
              <a:spcBef>
                <a:spcPts val="0"/>
              </a:spcBef>
              <a:buNone/>
              <a:defRPr b="1" i="0" sz="1600" u="none" cap="none" strike="noStrike">
                <a:solidFill>
                  <a:schemeClr val="lt1"/>
                </a:solidFill>
                <a:latin typeface="Calibri"/>
                <a:ea typeface="Calibri"/>
                <a:cs typeface="Calibri"/>
                <a:sym typeface="Calibri"/>
              </a:defRPr>
            </a:lvl3pPr>
            <a:lvl4pPr indent="0" lvl="3" marL="0" algn="l">
              <a:spcBef>
                <a:spcPts val="0"/>
              </a:spcBef>
              <a:buNone/>
              <a:defRPr b="1" i="0" sz="1600" u="none" cap="none" strike="noStrike">
                <a:solidFill>
                  <a:schemeClr val="lt1"/>
                </a:solidFill>
                <a:latin typeface="Calibri"/>
                <a:ea typeface="Calibri"/>
                <a:cs typeface="Calibri"/>
                <a:sym typeface="Calibri"/>
              </a:defRPr>
            </a:lvl4pPr>
            <a:lvl5pPr indent="0" lvl="4" marL="0" algn="l">
              <a:spcBef>
                <a:spcPts val="0"/>
              </a:spcBef>
              <a:buNone/>
              <a:defRPr b="1" i="0" sz="1600" u="none" cap="none" strike="noStrike">
                <a:solidFill>
                  <a:schemeClr val="lt1"/>
                </a:solidFill>
                <a:latin typeface="Calibri"/>
                <a:ea typeface="Calibri"/>
                <a:cs typeface="Calibri"/>
                <a:sym typeface="Calibri"/>
              </a:defRPr>
            </a:lvl5pPr>
            <a:lvl6pPr indent="0" lvl="5" marL="0" algn="l">
              <a:spcBef>
                <a:spcPts val="0"/>
              </a:spcBef>
              <a:buNone/>
              <a:defRPr b="1" i="0" sz="1600" u="none" cap="none" strike="noStrike">
                <a:solidFill>
                  <a:schemeClr val="lt1"/>
                </a:solidFill>
                <a:latin typeface="Calibri"/>
                <a:ea typeface="Calibri"/>
                <a:cs typeface="Calibri"/>
                <a:sym typeface="Calibri"/>
              </a:defRPr>
            </a:lvl6pPr>
            <a:lvl7pPr indent="0" lvl="6" marL="0" algn="l">
              <a:spcBef>
                <a:spcPts val="0"/>
              </a:spcBef>
              <a:buNone/>
              <a:defRPr b="1" i="0" sz="1600" u="none" cap="none" strike="noStrike">
                <a:solidFill>
                  <a:schemeClr val="lt1"/>
                </a:solidFill>
                <a:latin typeface="Calibri"/>
                <a:ea typeface="Calibri"/>
                <a:cs typeface="Calibri"/>
                <a:sym typeface="Calibri"/>
              </a:defRPr>
            </a:lvl7pPr>
            <a:lvl8pPr indent="0" lvl="7" marL="0" algn="l">
              <a:spcBef>
                <a:spcPts val="0"/>
              </a:spcBef>
              <a:buNone/>
              <a:defRPr b="1" i="0" sz="1600" u="none" cap="none" strike="noStrike">
                <a:solidFill>
                  <a:schemeClr val="lt1"/>
                </a:solidFill>
                <a:latin typeface="Calibri"/>
                <a:ea typeface="Calibri"/>
                <a:cs typeface="Calibri"/>
                <a:sym typeface="Calibri"/>
              </a:defRPr>
            </a:lvl8pPr>
            <a:lvl9pPr indent="0" lvl="8" marL="0" algn="l">
              <a:spcBef>
                <a:spcPts val="0"/>
              </a:spcBef>
              <a:buNone/>
              <a:defRPr b="1"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9"/>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9"/>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1" sz="1600">
                <a:solidFill>
                  <a:schemeClr val="lt1"/>
                </a:solidFill>
                <a:latin typeface="Calibri"/>
                <a:ea typeface="Calibri"/>
                <a:cs typeface="Calibri"/>
                <a:sym typeface="Calibri"/>
              </a:defRPr>
            </a:lvl1pPr>
            <a:lvl2pPr indent="0" lvl="1" marL="0" algn="l">
              <a:spcBef>
                <a:spcPts val="0"/>
              </a:spcBef>
              <a:buNone/>
              <a:defRPr b="1" sz="1600">
                <a:solidFill>
                  <a:schemeClr val="lt1"/>
                </a:solidFill>
                <a:latin typeface="Calibri"/>
                <a:ea typeface="Calibri"/>
                <a:cs typeface="Calibri"/>
                <a:sym typeface="Calibri"/>
              </a:defRPr>
            </a:lvl2pPr>
            <a:lvl3pPr indent="0" lvl="2" marL="0" algn="l">
              <a:spcBef>
                <a:spcPts val="0"/>
              </a:spcBef>
              <a:buNone/>
              <a:defRPr b="1" sz="1600">
                <a:solidFill>
                  <a:schemeClr val="lt1"/>
                </a:solidFill>
                <a:latin typeface="Calibri"/>
                <a:ea typeface="Calibri"/>
                <a:cs typeface="Calibri"/>
                <a:sym typeface="Calibri"/>
              </a:defRPr>
            </a:lvl3pPr>
            <a:lvl4pPr indent="0" lvl="3" marL="0" algn="l">
              <a:spcBef>
                <a:spcPts val="0"/>
              </a:spcBef>
              <a:buNone/>
              <a:defRPr b="1" sz="1600">
                <a:solidFill>
                  <a:schemeClr val="lt1"/>
                </a:solidFill>
                <a:latin typeface="Calibri"/>
                <a:ea typeface="Calibri"/>
                <a:cs typeface="Calibri"/>
                <a:sym typeface="Calibri"/>
              </a:defRPr>
            </a:lvl4pPr>
            <a:lvl5pPr indent="0" lvl="4" marL="0" algn="l">
              <a:spcBef>
                <a:spcPts val="0"/>
              </a:spcBef>
              <a:buNone/>
              <a:defRPr b="1" sz="1600">
                <a:solidFill>
                  <a:schemeClr val="lt1"/>
                </a:solidFill>
                <a:latin typeface="Calibri"/>
                <a:ea typeface="Calibri"/>
                <a:cs typeface="Calibri"/>
                <a:sym typeface="Calibri"/>
              </a:defRPr>
            </a:lvl5pPr>
            <a:lvl6pPr indent="0" lvl="5" marL="0" algn="l">
              <a:spcBef>
                <a:spcPts val="0"/>
              </a:spcBef>
              <a:buNone/>
              <a:defRPr b="1" sz="1600">
                <a:solidFill>
                  <a:schemeClr val="lt1"/>
                </a:solidFill>
                <a:latin typeface="Calibri"/>
                <a:ea typeface="Calibri"/>
                <a:cs typeface="Calibri"/>
                <a:sym typeface="Calibri"/>
              </a:defRPr>
            </a:lvl6pPr>
            <a:lvl7pPr indent="0" lvl="6" marL="0" algn="l">
              <a:spcBef>
                <a:spcPts val="0"/>
              </a:spcBef>
              <a:buNone/>
              <a:defRPr b="1" sz="1600">
                <a:solidFill>
                  <a:schemeClr val="lt1"/>
                </a:solidFill>
                <a:latin typeface="Calibri"/>
                <a:ea typeface="Calibri"/>
                <a:cs typeface="Calibri"/>
                <a:sym typeface="Calibri"/>
              </a:defRPr>
            </a:lvl7pPr>
            <a:lvl8pPr indent="0" lvl="7" marL="0" algn="l">
              <a:spcBef>
                <a:spcPts val="0"/>
              </a:spcBef>
              <a:buNone/>
              <a:defRPr b="1" sz="1600">
                <a:solidFill>
                  <a:schemeClr val="lt1"/>
                </a:solidFill>
                <a:latin typeface="Calibri"/>
                <a:ea typeface="Calibri"/>
                <a:cs typeface="Calibri"/>
                <a:sym typeface="Calibri"/>
              </a:defRPr>
            </a:lvl8pPr>
            <a:lvl9pPr indent="0" lvl="8" marL="0" algn="l">
              <a:spcBef>
                <a:spcPts val="0"/>
              </a:spcBef>
              <a:buNone/>
              <a:defRPr b="1"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7" name="Shape 27"/>
        <p:cNvGrpSpPr/>
        <p:nvPr/>
      </p:nvGrpSpPr>
      <p:grpSpPr>
        <a:xfrm>
          <a:off x="0" y="0"/>
          <a:ext cx="0" cy="0"/>
          <a:chOff x="0" y="0"/>
          <a:chExt cx="0" cy="0"/>
        </a:xfrm>
      </p:grpSpPr>
      <p:sp>
        <p:nvSpPr>
          <p:cNvPr id="28" name="Google Shape;28;p10"/>
          <p:cNvSpPr txBox="1"/>
          <p:nvPr>
            <p:ph type="title"/>
          </p:nvPr>
        </p:nvSpPr>
        <p:spPr>
          <a:xfrm>
            <a:off x="838200" y="365127"/>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10"/>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1" sz="1600">
                <a:solidFill>
                  <a:schemeClr val="lt1"/>
                </a:solidFill>
                <a:latin typeface="Calibri"/>
                <a:ea typeface="Calibri"/>
                <a:cs typeface="Calibri"/>
                <a:sym typeface="Calibri"/>
              </a:defRPr>
            </a:lvl1pPr>
            <a:lvl2pPr indent="0" lvl="1" marL="0" algn="l">
              <a:spcBef>
                <a:spcPts val="0"/>
              </a:spcBef>
              <a:buNone/>
              <a:defRPr b="1" sz="1600">
                <a:solidFill>
                  <a:schemeClr val="lt1"/>
                </a:solidFill>
                <a:latin typeface="Calibri"/>
                <a:ea typeface="Calibri"/>
                <a:cs typeface="Calibri"/>
                <a:sym typeface="Calibri"/>
              </a:defRPr>
            </a:lvl2pPr>
            <a:lvl3pPr indent="0" lvl="2" marL="0" algn="l">
              <a:spcBef>
                <a:spcPts val="0"/>
              </a:spcBef>
              <a:buNone/>
              <a:defRPr b="1" sz="1600">
                <a:solidFill>
                  <a:schemeClr val="lt1"/>
                </a:solidFill>
                <a:latin typeface="Calibri"/>
                <a:ea typeface="Calibri"/>
                <a:cs typeface="Calibri"/>
                <a:sym typeface="Calibri"/>
              </a:defRPr>
            </a:lvl3pPr>
            <a:lvl4pPr indent="0" lvl="3" marL="0" algn="l">
              <a:spcBef>
                <a:spcPts val="0"/>
              </a:spcBef>
              <a:buNone/>
              <a:defRPr b="1" sz="1600">
                <a:solidFill>
                  <a:schemeClr val="lt1"/>
                </a:solidFill>
                <a:latin typeface="Calibri"/>
                <a:ea typeface="Calibri"/>
                <a:cs typeface="Calibri"/>
                <a:sym typeface="Calibri"/>
              </a:defRPr>
            </a:lvl4pPr>
            <a:lvl5pPr indent="0" lvl="4" marL="0" algn="l">
              <a:spcBef>
                <a:spcPts val="0"/>
              </a:spcBef>
              <a:buNone/>
              <a:defRPr b="1" sz="1600">
                <a:solidFill>
                  <a:schemeClr val="lt1"/>
                </a:solidFill>
                <a:latin typeface="Calibri"/>
                <a:ea typeface="Calibri"/>
                <a:cs typeface="Calibri"/>
                <a:sym typeface="Calibri"/>
              </a:defRPr>
            </a:lvl5pPr>
            <a:lvl6pPr indent="0" lvl="5" marL="0" algn="l">
              <a:spcBef>
                <a:spcPts val="0"/>
              </a:spcBef>
              <a:buNone/>
              <a:defRPr b="1" sz="1600">
                <a:solidFill>
                  <a:schemeClr val="lt1"/>
                </a:solidFill>
                <a:latin typeface="Calibri"/>
                <a:ea typeface="Calibri"/>
                <a:cs typeface="Calibri"/>
                <a:sym typeface="Calibri"/>
              </a:defRPr>
            </a:lvl6pPr>
            <a:lvl7pPr indent="0" lvl="6" marL="0" algn="l">
              <a:spcBef>
                <a:spcPts val="0"/>
              </a:spcBef>
              <a:buNone/>
              <a:defRPr b="1" sz="1600">
                <a:solidFill>
                  <a:schemeClr val="lt1"/>
                </a:solidFill>
                <a:latin typeface="Calibri"/>
                <a:ea typeface="Calibri"/>
                <a:cs typeface="Calibri"/>
                <a:sym typeface="Calibri"/>
              </a:defRPr>
            </a:lvl7pPr>
            <a:lvl8pPr indent="0" lvl="7" marL="0" algn="l">
              <a:spcBef>
                <a:spcPts val="0"/>
              </a:spcBef>
              <a:buNone/>
              <a:defRPr b="1" sz="1600">
                <a:solidFill>
                  <a:schemeClr val="lt1"/>
                </a:solidFill>
                <a:latin typeface="Calibri"/>
                <a:ea typeface="Calibri"/>
                <a:cs typeface="Calibri"/>
                <a:sym typeface="Calibri"/>
              </a:defRPr>
            </a:lvl8pPr>
            <a:lvl9pPr indent="0" lvl="8" marL="0" algn="l">
              <a:spcBef>
                <a:spcPts val="0"/>
              </a:spcBef>
              <a:buNone/>
              <a:defRPr b="1"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2" name="Shape 32"/>
        <p:cNvGrpSpPr/>
        <p:nvPr/>
      </p:nvGrpSpPr>
      <p:grpSpPr>
        <a:xfrm>
          <a:off x="0" y="0"/>
          <a:ext cx="0" cy="0"/>
          <a:chOff x="0" y="0"/>
          <a:chExt cx="0" cy="0"/>
        </a:xfrm>
      </p:grpSpPr>
      <p:sp>
        <p:nvSpPr>
          <p:cNvPr id="33" name="Google Shape;33;p11"/>
          <p:cNvSpPr txBox="1"/>
          <p:nvPr>
            <p:ph type="title"/>
          </p:nvPr>
        </p:nvSpPr>
        <p:spPr>
          <a:xfrm>
            <a:off x="839788" y="365127"/>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1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5" name="Google Shape;35;p1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11"/>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7" name="Google Shape;37;p11"/>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 name="Google Shape;38;p11"/>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1" sz="1600">
                <a:solidFill>
                  <a:schemeClr val="lt1"/>
                </a:solidFill>
                <a:latin typeface="Calibri"/>
                <a:ea typeface="Calibri"/>
                <a:cs typeface="Calibri"/>
                <a:sym typeface="Calibri"/>
              </a:defRPr>
            </a:lvl1pPr>
            <a:lvl2pPr indent="0" lvl="1" marL="0" algn="l">
              <a:spcBef>
                <a:spcPts val="0"/>
              </a:spcBef>
              <a:buNone/>
              <a:defRPr b="1" sz="1600">
                <a:solidFill>
                  <a:schemeClr val="lt1"/>
                </a:solidFill>
                <a:latin typeface="Calibri"/>
                <a:ea typeface="Calibri"/>
                <a:cs typeface="Calibri"/>
                <a:sym typeface="Calibri"/>
              </a:defRPr>
            </a:lvl2pPr>
            <a:lvl3pPr indent="0" lvl="2" marL="0" algn="l">
              <a:spcBef>
                <a:spcPts val="0"/>
              </a:spcBef>
              <a:buNone/>
              <a:defRPr b="1" sz="1600">
                <a:solidFill>
                  <a:schemeClr val="lt1"/>
                </a:solidFill>
                <a:latin typeface="Calibri"/>
                <a:ea typeface="Calibri"/>
                <a:cs typeface="Calibri"/>
                <a:sym typeface="Calibri"/>
              </a:defRPr>
            </a:lvl3pPr>
            <a:lvl4pPr indent="0" lvl="3" marL="0" algn="l">
              <a:spcBef>
                <a:spcPts val="0"/>
              </a:spcBef>
              <a:buNone/>
              <a:defRPr b="1" sz="1600">
                <a:solidFill>
                  <a:schemeClr val="lt1"/>
                </a:solidFill>
                <a:latin typeface="Calibri"/>
                <a:ea typeface="Calibri"/>
                <a:cs typeface="Calibri"/>
                <a:sym typeface="Calibri"/>
              </a:defRPr>
            </a:lvl4pPr>
            <a:lvl5pPr indent="0" lvl="4" marL="0" algn="l">
              <a:spcBef>
                <a:spcPts val="0"/>
              </a:spcBef>
              <a:buNone/>
              <a:defRPr b="1" sz="1600">
                <a:solidFill>
                  <a:schemeClr val="lt1"/>
                </a:solidFill>
                <a:latin typeface="Calibri"/>
                <a:ea typeface="Calibri"/>
                <a:cs typeface="Calibri"/>
                <a:sym typeface="Calibri"/>
              </a:defRPr>
            </a:lvl5pPr>
            <a:lvl6pPr indent="0" lvl="5" marL="0" algn="l">
              <a:spcBef>
                <a:spcPts val="0"/>
              </a:spcBef>
              <a:buNone/>
              <a:defRPr b="1" sz="1600">
                <a:solidFill>
                  <a:schemeClr val="lt1"/>
                </a:solidFill>
                <a:latin typeface="Calibri"/>
                <a:ea typeface="Calibri"/>
                <a:cs typeface="Calibri"/>
                <a:sym typeface="Calibri"/>
              </a:defRPr>
            </a:lvl6pPr>
            <a:lvl7pPr indent="0" lvl="6" marL="0" algn="l">
              <a:spcBef>
                <a:spcPts val="0"/>
              </a:spcBef>
              <a:buNone/>
              <a:defRPr b="1" sz="1600">
                <a:solidFill>
                  <a:schemeClr val="lt1"/>
                </a:solidFill>
                <a:latin typeface="Calibri"/>
                <a:ea typeface="Calibri"/>
                <a:cs typeface="Calibri"/>
                <a:sym typeface="Calibri"/>
              </a:defRPr>
            </a:lvl7pPr>
            <a:lvl8pPr indent="0" lvl="7" marL="0" algn="l">
              <a:spcBef>
                <a:spcPts val="0"/>
              </a:spcBef>
              <a:buNone/>
              <a:defRPr b="1" sz="1600">
                <a:solidFill>
                  <a:schemeClr val="lt1"/>
                </a:solidFill>
                <a:latin typeface="Calibri"/>
                <a:ea typeface="Calibri"/>
                <a:cs typeface="Calibri"/>
                <a:sym typeface="Calibri"/>
              </a:defRPr>
            </a:lvl8pPr>
            <a:lvl9pPr indent="0" lvl="8" marL="0" algn="l">
              <a:spcBef>
                <a:spcPts val="0"/>
              </a:spcBef>
              <a:buNone/>
              <a:defRPr b="1"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39" name="Shape 39"/>
        <p:cNvGrpSpPr/>
        <p:nvPr/>
      </p:nvGrpSpPr>
      <p:grpSpPr>
        <a:xfrm>
          <a:off x="0" y="0"/>
          <a:ext cx="0" cy="0"/>
          <a:chOff x="0" y="0"/>
          <a:chExt cx="0" cy="0"/>
        </a:xfrm>
      </p:grpSpPr>
      <p:sp>
        <p:nvSpPr>
          <p:cNvPr id="40" name="Google Shape;40;p12"/>
          <p:cNvSpPr txBox="1"/>
          <p:nvPr>
            <p:ph type="title"/>
          </p:nvPr>
        </p:nvSpPr>
        <p:spPr>
          <a:xfrm>
            <a:off x="838200" y="365127"/>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2"/>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1" sz="1600">
                <a:solidFill>
                  <a:schemeClr val="lt1"/>
                </a:solidFill>
                <a:latin typeface="Calibri"/>
                <a:ea typeface="Calibri"/>
                <a:cs typeface="Calibri"/>
                <a:sym typeface="Calibri"/>
              </a:defRPr>
            </a:lvl1pPr>
            <a:lvl2pPr indent="0" lvl="1" marL="0" algn="l">
              <a:spcBef>
                <a:spcPts val="0"/>
              </a:spcBef>
              <a:buNone/>
              <a:defRPr b="1" sz="1600">
                <a:solidFill>
                  <a:schemeClr val="lt1"/>
                </a:solidFill>
                <a:latin typeface="Calibri"/>
                <a:ea typeface="Calibri"/>
                <a:cs typeface="Calibri"/>
                <a:sym typeface="Calibri"/>
              </a:defRPr>
            </a:lvl2pPr>
            <a:lvl3pPr indent="0" lvl="2" marL="0" algn="l">
              <a:spcBef>
                <a:spcPts val="0"/>
              </a:spcBef>
              <a:buNone/>
              <a:defRPr b="1" sz="1600">
                <a:solidFill>
                  <a:schemeClr val="lt1"/>
                </a:solidFill>
                <a:latin typeface="Calibri"/>
                <a:ea typeface="Calibri"/>
                <a:cs typeface="Calibri"/>
                <a:sym typeface="Calibri"/>
              </a:defRPr>
            </a:lvl3pPr>
            <a:lvl4pPr indent="0" lvl="3" marL="0" algn="l">
              <a:spcBef>
                <a:spcPts val="0"/>
              </a:spcBef>
              <a:buNone/>
              <a:defRPr b="1" sz="1600">
                <a:solidFill>
                  <a:schemeClr val="lt1"/>
                </a:solidFill>
                <a:latin typeface="Calibri"/>
                <a:ea typeface="Calibri"/>
                <a:cs typeface="Calibri"/>
                <a:sym typeface="Calibri"/>
              </a:defRPr>
            </a:lvl4pPr>
            <a:lvl5pPr indent="0" lvl="4" marL="0" algn="l">
              <a:spcBef>
                <a:spcPts val="0"/>
              </a:spcBef>
              <a:buNone/>
              <a:defRPr b="1" sz="1600">
                <a:solidFill>
                  <a:schemeClr val="lt1"/>
                </a:solidFill>
                <a:latin typeface="Calibri"/>
                <a:ea typeface="Calibri"/>
                <a:cs typeface="Calibri"/>
                <a:sym typeface="Calibri"/>
              </a:defRPr>
            </a:lvl5pPr>
            <a:lvl6pPr indent="0" lvl="5" marL="0" algn="l">
              <a:spcBef>
                <a:spcPts val="0"/>
              </a:spcBef>
              <a:buNone/>
              <a:defRPr b="1" sz="1600">
                <a:solidFill>
                  <a:schemeClr val="lt1"/>
                </a:solidFill>
                <a:latin typeface="Calibri"/>
                <a:ea typeface="Calibri"/>
                <a:cs typeface="Calibri"/>
                <a:sym typeface="Calibri"/>
              </a:defRPr>
            </a:lvl6pPr>
            <a:lvl7pPr indent="0" lvl="6" marL="0" algn="l">
              <a:spcBef>
                <a:spcPts val="0"/>
              </a:spcBef>
              <a:buNone/>
              <a:defRPr b="1" sz="1600">
                <a:solidFill>
                  <a:schemeClr val="lt1"/>
                </a:solidFill>
                <a:latin typeface="Calibri"/>
                <a:ea typeface="Calibri"/>
                <a:cs typeface="Calibri"/>
                <a:sym typeface="Calibri"/>
              </a:defRPr>
            </a:lvl7pPr>
            <a:lvl8pPr indent="0" lvl="7" marL="0" algn="l">
              <a:spcBef>
                <a:spcPts val="0"/>
              </a:spcBef>
              <a:buNone/>
              <a:defRPr b="1" sz="1600">
                <a:solidFill>
                  <a:schemeClr val="lt1"/>
                </a:solidFill>
                <a:latin typeface="Calibri"/>
                <a:ea typeface="Calibri"/>
                <a:cs typeface="Calibri"/>
                <a:sym typeface="Calibri"/>
              </a:defRPr>
            </a:lvl8pPr>
            <a:lvl9pPr indent="0" lvl="8" marL="0" algn="l">
              <a:spcBef>
                <a:spcPts val="0"/>
              </a:spcBef>
              <a:buNone/>
              <a:defRPr b="1"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42" name="Shape 42"/>
        <p:cNvGrpSpPr/>
        <p:nvPr/>
      </p:nvGrpSpPr>
      <p:grpSpPr>
        <a:xfrm>
          <a:off x="0" y="0"/>
          <a:ext cx="0" cy="0"/>
          <a:chOff x="0" y="0"/>
          <a:chExt cx="0" cy="0"/>
        </a:xfrm>
      </p:grpSpPr>
      <p:sp>
        <p:nvSpPr>
          <p:cNvPr id="43" name="Google Shape;43;p13"/>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13"/>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13"/>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46" name="Shape 46"/>
        <p:cNvGrpSpPr/>
        <p:nvPr/>
      </p:nvGrpSpPr>
      <p:grpSpPr>
        <a:xfrm>
          <a:off x="0" y="0"/>
          <a:ext cx="0" cy="0"/>
          <a:chOff x="0" y="0"/>
          <a:chExt cx="0" cy="0"/>
        </a:xfrm>
      </p:grpSpPr>
      <p:sp>
        <p:nvSpPr>
          <p:cNvPr id="47" name="Google Shape;47;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14"/>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9" name="Google Shape;49;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0" name="Google Shape;50;p14"/>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14"/>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14"/>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53" name="Shape 53"/>
        <p:cNvGrpSpPr/>
        <p:nvPr/>
      </p:nvGrpSpPr>
      <p:grpSpPr>
        <a:xfrm>
          <a:off x="0" y="0"/>
          <a:ext cx="0" cy="0"/>
          <a:chOff x="0" y="0"/>
          <a:chExt cx="0" cy="0"/>
        </a:xfrm>
      </p:grpSpPr>
      <p:sp>
        <p:nvSpPr>
          <p:cNvPr id="54" name="Google Shape;54;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5"/>
          <p:cNvSpPr/>
          <p:nvPr>
            <p:ph idx="2" type="pic"/>
          </p:nvPr>
        </p:nvSpPr>
        <p:spPr>
          <a:xfrm>
            <a:off x="5183188" y="987427"/>
            <a:ext cx="6172200" cy="4873625"/>
          </a:xfrm>
          <a:prstGeom prst="rect">
            <a:avLst/>
          </a:prstGeom>
          <a:noFill/>
          <a:ln>
            <a:noFill/>
          </a:ln>
        </p:spPr>
      </p:sp>
      <p:sp>
        <p:nvSpPr>
          <p:cNvPr id="56" name="Google Shape;56;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7" name="Google Shape;57;p15"/>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5"/>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5"/>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idx="1" type="body"/>
          </p:nvPr>
        </p:nvSpPr>
        <p:spPr>
          <a:xfrm>
            <a:off x="694267" y="455809"/>
            <a:ext cx="10515600" cy="562325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 name="Google Shape;11;p6"/>
          <p:cNvSpPr/>
          <p:nvPr/>
        </p:nvSpPr>
        <p:spPr>
          <a:xfrm>
            <a:off x="760491" y="6473228"/>
            <a:ext cx="11431500" cy="384900"/>
          </a:xfrm>
          <a:prstGeom prst="rect">
            <a:avLst/>
          </a:prstGeom>
          <a:solidFill>
            <a:srgbClr val="0153E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000"/>
              <a:buFont typeface="Calibri"/>
              <a:buNone/>
            </a:pPr>
            <a:r>
              <a:rPr b="0" i="0" lang="en-US" sz="1000" u="none" cap="none" strike="noStrike">
                <a:solidFill>
                  <a:schemeClr val="lt1"/>
                </a:solidFill>
                <a:latin typeface="Calibri"/>
                <a:ea typeface="Calibri"/>
                <a:cs typeface="Calibri"/>
                <a:sym typeface="Calibri"/>
              </a:rPr>
              <a:t>© 2021, TRIZ Developers Summit</a:t>
            </a:r>
            <a:endParaRPr b="0" i="0" sz="1800" u="none" cap="none" strike="noStrike">
              <a:solidFill>
                <a:schemeClr val="dk1"/>
              </a:solidFill>
              <a:latin typeface="Calibri"/>
              <a:ea typeface="Calibri"/>
              <a:cs typeface="Calibri"/>
              <a:sym typeface="Calibri"/>
            </a:endParaRPr>
          </a:p>
        </p:txBody>
      </p:sp>
      <p:pic>
        <p:nvPicPr>
          <p:cNvPr id="12" name="Google Shape;12;p6"/>
          <p:cNvPicPr preferRelativeResize="0"/>
          <p:nvPr/>
        </p:nvPicPr>
        <p:blipFill rotWithShape="1">
          <a:blip r:embed="rId1">
            <a:alphaModFix/>
          </a:blip>
          <a:srcRect b="0" l="0" r="0" t="0"/>
          <a:stretch/>
        </p:blipFill>
        <p:spPr>
          <a:xfrm>
            <a:off x="0" y="6407611"/>
            <a:ext cx="760491" cy="450388"/>
          </a:xfrm>
          <a:prstGeom prst="rect">
            <a:avLst/>
          </a:prstGeom>
          <a:noFill/>
          <a:ln>
            <a:noFill/>
          </a:ln>
        </p:spPr>
      </p:pic>
      <p:sp>
        <p:nvSpPr>
          <p:cNvPr id="13" name="Google Shape;13;p6"/>
          <p:cNvSpPr txBox="1"/>
          <p:nvPr/>
        </p:nvSpPr>
        <p:spPr>
          <a:xfrm>
            <a:off x="10" y="5854"/>
            <a:ext cx="12191990" cy="450388"/>
          </a:xfrm>
          <a:prstGeom prst="rect">
            <a:avLst/>
          </a:prstGeom>
          <a:solidFill>
            <a:srgbClr val="253FF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t/>
            </a:r>
            <a:endParaRPr b="0" i="0" sz="3300" u="none" cap="none" strike="noStrike">
              <a:solidFill>
                <a:schemeClr val="lt1"/>
              </a:solidFill>
              <a:latin typeface="Calibri"/>
              <a:ea typeface="Calibri"/>
              <a:cs typeface="Calibri"/>
              <a:sym typeface="Calibri"/>
            </a:endParaRPr>
          </a:p>
        </p:txBody>
      </p:sp>
      <p:sp>
        <p:nvSpPr>
          <p:cNvPr id="14" name="Google Shape;14;p6"/>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i="0" sz="1600" u="none" cap="none" strike="noStrike">
                <a:solidFill>
                  <a:schemeClr val="lt1"/>
                </a:solidFill>
                <a:latin typeface="Calibri"/>
                <a:ea typeface="Calibri"/>
                <a:cs typeface="Calibri"/>
                <a:sym typeface="Calibri"/>
              </a:defRPr>
            </a:lvl1pPr>
            <a:lvl2pPr indent="0" lvl="1" marL="0" marR="0" rtl="0" algn="l">
              <a:spcBef>
                <a:spcPts val="0"/>
              </a:spcBef>
              <a:buNone/>
              <a:defRPr b="1" i="0" sz="1600" u="none" cap="none" strike="noStrike">
                <a:solidFill>
                  <a:schemeClr val="lt1"/>
                </a:solidFill>
                <a:latin typeface="Calibri"/>
                <a:ea typeface="Calibri"/>
                <a:cs typeface="Calibri"/>
                <a:sym typeface="Calibri"/>
              </a:defRPr>
            </a:lvl2pPr>
            <a:lvl3pPr indent="0" lvl="2" marL="0" marR="0" rtl="0" algn="l">
              <a:spcBef>
                <a:spcPts val="0"/>
              </a:spcBef>
              <a:buNone/>
              <a:defRPr b="1" i="0" sz="1600" u="none" cap="none" strike="noStrike">
                <a:solidFill>
                  <a:schemeClr val="lt1"/>
                </a:solidFill>
                <a:latin typeface="Calibri"/>
                <a:ea typeface="Calibri"/>
                <a:cs typeface="Calibri"/>
                <a:sym typeface="Calibri"/>
              </a:defRPr>
            </a:lvl3pPr>
            <a:lvl4pPr indent="0" lvl="3" marL="0" marR="0" rtl="0" algn="l">
              <a:spcBef>
                <a:spcPts val="0"/>
              </a:spcBef>
              <a:buNone/>
              <a:defRPr b="1" i="0" sz="1600" u="none" cap="none" strike="noStrike">
                <a:solidFill>
                  <a:schemeClr val="lt1"/>
                </a:solidFill>
                <a:latin typeface="Calibri"/>
                <a:ea typeface="Calibri"/>
                <a:cs typeface="Calibri"/>
                <a:sym typeface="Calibri"/>
              </a:defRPr>
            </a:lvl4pPr>
            <a:lvl5pPr indent="0" lvl="4" marL="0" marR="0" rtl="0" algn="l">
              <a:spcBef>
                <a:spcPts val="0"/>
              </a:spcBef>
              <a:buNone/>
              <a:defRPr b="1" i="0" sz="1600" u="none" cap="none" strike="noStrike">
                <a:solidFill>
                  <a:schemeClr val="lt1"/>
                </a:solidFill>
                <a:latin typeface="Calibri"/>
                <a:ea typeface="Calibri"/>
                <a:cs typeface="Calibri"/>
                <a:sym typeface="Calibri"/>
              </a:defRPr>
            </a:lvl5pPr>
            <a:lvl6pPr indent="0" lvl="5" marL="0" marR="0" rtl="0" algn="l">
              <a:spcBef>
                <a:spcPts val="0"/>
              </a:spcBef>
              <a:buNone/>
              <a:defRPr b="1" i="0" sz="1600" u="none" cap="none" strike="noStrike">
                <a:solidFill>
                  <a:schemeClr val="lt1"/>
                </a:solidFill>
                <a:latin typeface="Calibri"/>
                <a:ea typeface="Calibri"/>
                <a:cs typeface="Calibri"/>
                <a:sym typeface="Calibri"/>
              </a:defRPr>
            </a:lvl6pPr>
            <a:lvl7pPr indent="0" lvl="6" marL="0" marR="0" rtl="0" algn="l">
              <a:spcBef>
                <a:spcPts val="0"/>
              </a:spcBef>
              <a:buNone/>
              <a:defRPr b="1" i="0" sz="1600" u="none" cap="none" strike="noStrike">
                <a:solidFill>
                  <a:schemeClr val="lt1"/>
                </a:solidFill>
                <a:latin typeface="Calibri"/>
                <a:ea typeface="Calibri"/>
                <a:cs typeface="Calibri"/>
                <a:sym typeface="Calibri"/>
              </a:defRPr>
            </a:lvl7pPr>
            <a:lvl8pPr indent="0" lvl="7" marL="0" marR="0" rtl="0" algn="l">
              <a:spcBef>
                <a:spcPts val="0"/>
              </a:spcBef>
              <a:buNone/>
              <a:defRPr b="1" i="0" sz="1600" u="none" cap="none" strike="noStrike">
                <a:solidFill>
                  <a:schemeClr val="lt1"/>
                </a:solidFill>
                <a:latin typeface="Calibri"/>
                <a:ea typeface="Calibri"/>
                <a:cs typeface="Calibri"/>
                <a:sym typeface="Calibri"/>
              </a:defRPr>
            </a:lvl8pPr>
            <a:lvl9pPr indent="0" lvl="8" marL="0" marR="0" rtl="0" algn="l">
              <a:spcBef>
                <a:spcPts val="0"/>
              </a:spcBef>
              <a:buNone/>
              <a:defRPr b="1"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4.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gif"/><Relationship Id="rId4" Type="http://schemas.openxmlformats.org/officeDocument/2006/relationships/image" Target="../media/image10.png"/><Relationship Id="rId9" Type="http://schemas.openxmlformats.org/officeDocument/2006/relationships/image" Target="../media/image2.png"/><Relationship Id="rId5" Type="http://schemas.openxmlformats.org/officeDocument/2006/relationships/hyperlink" Target="http://triz-summit.ru/" TargetMode="External"/><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9.jp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7.jp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
          <p:cNvPicPr preferRelativeResize="0"/>
          <p:nvPr/>
        </p:nvPicPr>
        <p:blipFill rotWithShape="1">
          <a:blip r:embed="rId3">
            <a:alphaModFix/>
          </a:blip>
          <a:srcRect b="0" l="0" r="0" t="0"/>
          <a:stretch/>
        </p:blipFill>
        <p:spPr>
          <a:xfrm>
            <a:off x="2781901" y="1276837"/>
            <a:ext cx="6897873" cy="5173405"/>
          </a:xfrm>
          <a:prstGeom prst="rect">
            <a:avLst/>
          </a:prstGeom>
          <a:noFill/>
          <a:ln>
            <a:noFill/>
          </a:ln>
        </p:spPr>
      </p:pic>
      <p:pic>
        <p:nvPicPr>
          <p:cNvPr id="74" name="Google Shape;74;p1"/>
          <p:cNvPicPr preferRelativeResize="0"/>
          <p:nvPr/>
        </p:nvPicPr>
        <p:blipFill rotWithShape="1">
          <a:blip r:embed="rId4">
            <a:alphaModFix/>
          </a:blip>
          <a:srcRect b="0" l="0" r="0" t="0"/>
          <a:stretch/>
        </p:blipFill>
        <p:spPr>
          <a:xfrm>
            <a:off x="7422352" y="616596"/>
            <a:ext cx="2519363" cy="1053063"/>
          </a:xfrm>
          <a:prstGeom prst="rect">
            <a:avLst/>
          </a:prstGeom>
          <a:noFill/>
          <a:ln>
            <a:noFill/>
          </a:ln>
        </p:spPr>
      </p:pic>
      <p:sp>
        <p:nvSpPr>
          <p:cNvPr id="75" name="Google Shape;75;p1"/>
          <p:cNvSpPr/>
          <p:nvPr/>
        </p:nvSpPr>
        <p:spPr>
          <a:xfrm>
            <a:off x="9768073" y="5932589"/>
            <a:ext cx="21868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sng" cap="none" strike="noStrike">
                <a:solidFill>
                  <a:srgbClr val="000000"/>
                </a:solidFill>
                <a:latin typeface="Arial"/>
                <a:ea typeface="Arial"/>
                <a:cs typeface="Arial"/>
                <a:sym typeface="Arial"/>
                <a:hlinkClick r:id="rId5">
                  <a:extLst>
                    <a:ext uri="{A12FA001-AC4F-418D-AE19-62706E023703}">
                      <ahyp:hlinkClr val="tx"/>
                    </a:ext>
                  </a:extLst>
                </a:hlinkClick>
              </a:rPr>
              <a:t>http://triz-summit.ru</a:t>
            </a:r>
            <a:r>
              <a:rPr b="1" i="0" lang="en-US" sz="1600" u="none" cap="none" strike="noStrike">
                <a:solidFill>
                  <a:srgbClr val="000000"/>
                </a:solidFill>
                <a:latin typeface="Arial"/>
                <a:ea typeface="Arial"/>
                <a:cs typeface="Arial"/>
                <a:sym typeface="Arial"/>
              </a:rPr>
              <a:t> </a:t>
            </a:r>
            <a:endParaRPr/>
          </a:p>
        </p:txBody>
      </p:sp>
      <p:pic>
        <p:nvPicPr>
          <p:cNvPr id="76" name="Google Shape;76;p1"/>
          <p:cNvPicPr preferRelativeResize="0"/>
          <p:nvPr/>
        </p:nvPicPr>
        <p:blipFill rotWithShape="1">
          <a:blip r:embed="rId6">
            <a:alphaModFix/>
          </a:blip>
          <a:srcRect b="0" l="0" r="0" t="0"/>
          <a:stretch/>
        </p:blipFill>
        <p:spPr>
          <a:xfrm>
            <a:off x="2613826" y="449986"/>
            <a:ext cx="2100674" cy="1221295"/>
          </a:xfrm>
          <a:prstGeom prst="rect">
            <a:avLst/>
          </a:prstGeom>
          <a:noFill/>
          <a:ln>
            <a:noFill/>
          </a:ln>
        </p:spPr>
      </p:pic>
      <p:pic>
        <p:nvPicPr>
          <p:cNvPr id="77" name="Google Shape;77;p1"/>
          <p:cNvPicPr preferRelativeResize="0"/>
          <p:nvPr/>
        </p:nvPicPr>
        <p:blipFill rotWithShape="1">
          <a:blip r:embed="rId7">
            <a:alphaModFix/>
          </a:blip>
          <a:srcRect b="0" l="0" r="0" t="0"/>
          <a:stretch/>
        </p:blipFill>
        <p:spPr>
          <a:xfrm>
            <a:off x="10038702" y="416907"/>
            <a:ext cx="1916188" cy="1032365"/>
          </a:xfrm>
          <a:prstGeom prst="rect">
            <a:avLst/>
          </a:prstGeom>
          <a:noFill/>
          <a:ln>
            <a:noFill/>
          </a:ln>
        </p:spPr>
      </p:pic>
      <p:sp>
        <p:nvSpPr>
          <p:cNvPr id="78" name="Google Shape;78;p1"/>
          <p:cNvSpPr/>
          <p:nvPr/>
        </p:nvSpPr>
        <p:spPr>
          <a:xfrm>
            <a:off x="760491" y="6473228"/>
            <a:ext cx="11431500" cy="384900"/>
          </a:xfrm>
          <a:prstGeom prst="rect">
            <a:avLst/>
          </a:prstGeom>
          <a:solidFill>
            <a:srgbClr val="0153E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000"/>
              <a:buFont typeface="Calibri"/>
              <a:buNone/>
            </a:pPr>
            <a:r>
              <a:rPr b="0" i="0" lang="en-US" sz="1000" u="none" cap="none" strike="noStrike">
                <a:solidFill>
                  <a:schemeClr val="lt1"/>
                </a:solidFill>
                <a:latin typeface="Calibri"/>
                <a:ea typeface="Calibri"/>
                <a:cs typeface="Calibri"/>
                <a:sym typeface="Calibri"/>
              </a:rPr>
              <a:t>© 2021, TRIZ Developers Summit</a:t>
            </a:r>
            <a:endParaRPr b="0" i="0" sz="1800" u="none" cap="none" strike="noStrike">
              <a:solidFill>
                <a:schemeClr val="dk1"/>
              </a:solidFill>
              <a:latin typeface="Calibri"/>
              <a:ea typeface="Calibri"/>
              <a:cs typeface="Calibri"/>
              <a:sym typeface="Calibri"/>
            </a:endParaRPr>
          </a:p>
        </p:txBody>
      </p:sp>
      <p:pic>
        <p:nvPicPr>
          <p:cNvPr id="79" name="Google Shape;79;p1"/>
          <p:cNvPicPr preferRelativeResize="0"/>
          <p:nvPr/>
        </p:nvPicPr>
        <p:blipFill rotWithShape="1">
          <a:blip r:embed="rId8">
            <a:alphaModFix/>
          </a:blip>
          <a:srcRect b="0" l="0" r="0" t="0"/>
          <a:stretch/>
        </p:blipFill>
        <p:spPr>
          <a:xfrm>
            <a:off x="0" y="6407611"/>
            <a:ext cx="760491" cy="450388"/>
          </a:xfrm>
          <a:prstGeom prst="rect">
            <a:avLst/>
          </a:prstGeom>
          <a:noFill/>
          <a:ln>
            <a:noFill/>
          </a:ln>
        </p:spPr>
      </p:pic>
      <p:grpSp>
        <p:nvGrpSpPr>
          <p:cNvPr id="80" name="Google Shape;80;p1"/>
          <p:cNvGrpSpPr/>
          <p:nvPr/>
        </p:nvGrpSpPr>
        <p:grpSpPr>
          <a:xfrm>
            <a:off x="4905640" y="6417650"/>
            <a:ext cx="2797850" cy="423763"/>
            <a:chOff x="2865120" y="4958284"/>
            <a:chExt cx="6336351" cy="1106552"/>
          </a:xfrm>
        </p:grpSpPr>
        <p:pic>
          <p:nvPicPr>
            <p:cNvPr id="81" name="Google Shape;81;p1"/>
            <p:cNvPicPr preferRelativeResize="0"/>
            <p:nvPr/>
          </p:nvPicPr>
          <p:blipFill rotWithShape="1">
            <a:blip r:embed="rId9">
              <a:alphaModFix/>
            </a:blip>
            <a:srcRect b="0" l="0" r="0" t="0"/>
            <a:stretch/>
          </p:blipFill>
          <p:spPr>
            <a:xfrm>
              <a:off x="2865120" y="5135931"/>
              <a:ext cx="1704090" cy="745078"/>
            </a:xfrm>
            <a:prstGeom prst="rect">
              <a:avLst/>
            </a:prstGeom>
            <a:noFill/>
            <a:ln>
              <a:noFill/>
            </a:ln>
          </p:spPr>
        </p:pic>
        <p:pic>
          <p:nvPicPr>
            <p:cNvPr id="82" name="Google Shape;82;p1"/>
            <p:cNvPicPr preferRelativeResize="0"/>
            <p:nvPr/>
          </p:nvPicPr>
          <p:blipFill rotWithShape="1">
            <a:blip r:embed="rId10">
              <a:alphaModFix/>
            </a:blip>
            <a:srcRect b="0" l="0" r="0" t="0"/>
            <a:stretch/>
          </p:blipFill>
          <p:spPr>
            <a:xfrm>
              <a:off x="5030022" y="4958284"/>
              <a:ext cx="1881138" cy="1106552"/>
            </a:xfrm>
            <a:prstGeom prst="rect">
              <a:avLst/>
            </a:prstGeom>
            <a:noFill/>
            <a:ln>
              <a:noFill/>
            </a:ln>
          </p:spPr>
        </p:pic>
        <p:pic>
          <p:nvPicPr>
            <p:cNvPr id="83" name="Google Shape;83;p1"/>
            <p:cNvPicPr preferRelativeResize="0"/>
            <p:nvPr/>
          </p:nvPicPr>
          <p:blipFill rotWithShape="1">
            <a:blip r:embed="rId11">
              <a:alphaModFix/>
            </a:blip>
            <a:srcRect b="0" l="0" r="0" t="0"/>
            <a:stretch/>
          </p:blipFill>
          <p:spPr>
            <a:xfrm>
              <a:off x="7371972" y="4958284"/>
              <a:ext cx="1829499" cy="1106552"/>
            </a:xfrm>
            <a:prstGeom prst="rect">
              <a:avLst/>
            </a:prstGeom>
            <a:noFill/>
            <a:ln>
              <a:noFill/>
            </a:ln>
          </p:spPr>
        </p:pic>
      </p:grpSp>
      <p:pic>
        <p:nvPicPr>
          <p:cNvPr id="84" name="Google Shape;84;p1"/>
          <p:cNvPicPr preferRelativeResize="0"/>
          <p:nvPr/>
        </p:nvPicPr>
        <p:blipFill rotWithShape="1">
          <a:blip r:embed="rId12">
            <a:alphaModFix/>
          </a:blip>
          <a:srcRect b="0" l="0" r="0" t="0"/>
          <a:stretch/>
        </p:blipFill>
        <p:spPr>
          <a:xfrm>
            <a:off x="140403" y="591701"/>
            <a:ext cx="2274835" cy="685136"/>
          </a:xfrm>
          <a:prstGeom prst="rect">
            <a:avLst/>
          </a:prstGeom>
          <a:noFill/>
          <a:ln>
            <a:noFill/>
          </a:ln>
        </p:spPr>
      </p:pic>
      <p:sp>
        <p:nvSpPr>
          <p:cNvPr id="85" name="Google Shape;85;p1"/>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b="1" lang="en-US" sz="1600"/>
              <a:t>‹#›</a:t>
            </a:fld>
            <a:endParaRPr b="1"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135466" y="-23087"/>
            <a:ext cx="11848796" cy="47889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Calibri"/>
              <a:buNone/>
            </a:pPr>
            <a:r>
              <a:rPr lang="en-US"/>
              <a:t>ПОЗДРАВЛЯЕМ С МЕЖДУНАРОДНЫМ ДНЕМ ТРИЗ!</a:t>
            </a:r>
            <a:endParaRPr/>
          </a:p>
        </p:txBody>
      </p:sp>
      <p:sp>
        <p:nvSpPr>
          <p:cNvPr id="91" name="Google Shape;91;p2"/>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b="1" lang="en-US" sz="1600"/>
              <a:t>‹#›</a:t>
            </a:fld>
            <a:endParaRPr b="1" sz="1600"/>
          </a:p>
        </p:txBody>
      </p:sp>
      <p:pic>
        <p:nvPicPr>
          <p:cNvPr id="92" name="Google Shape;92;p2"/>
          <p:cNvPicPr preferRelativeResize="0"/>
          <p:nvPr/>
        </p:nvPicPr>
        <p:blipFill rotWithShape="1">
          <a:blip r:embed="rId3">
            <a:alphaModFix/>
          </a:blip>
          <a:srcRect b="0" l="0" r="0" t="0"/>
          <a:stretch/>
        </p:blipFill>
        <p:spPr>
          <a:xfrm>
            <a:off x="3760890" y="575639"/>
            <a:ext cx="2100674" cy="551427"/>
          </a:xfrm>
          <a:prstGeom prst="rect">
            <a:avLst/>
          </a:prstGeom>
          <a:noFill/>
          <a:ln>
            <a:noFill/>
          </a:ln>
        </p:spPr>
      </p:pic>
      <p:grpSp>
        <p:nvGrpSpPr>
          <p:cNvPr id="93" name="Google Shape;93;p2"/>
          <p:cNvGrpSpPr/>
          <p:nvPr/>
        </p:nvGrpSpPr>
        <p:grpSpPr>
          <a:xfrm>
            <a:off x="4905640" y="6423716"/>
            <a:ext cx="2797850" cy="422147"/>
            <a:chOff x="2865120" y="4958284"/>
            <a:chExt cx="6336351" cy="1106552"/>
          </a:xfrm>
        </p:grpSpPr>
        <p:pic>
          <p:nvPicPr>
            <p:cNvPr id="94" name="Google Shape;94;p2"/>
            <p:cNvPicPr preferRelativeResize="0"/>
            <p:nvPr/>
          </p:nvPicPr>
          <p:blipFill rotWithShape="1">
            <a:blip r:embed="rId4">
              <a:alphaModFix/>
            </a:blip>
            <a:srcRect b="0" l="0" r="0" t="0"/>
            <a:stretch/>
          </p:blipFill>
          <p:spPr>
            <a:xfrm>
              <a:off x="2865120" y="5135931"/>
              <a:ext cx="1704090" cy="745078"/>
            </a:xfrm>
            <a:prstGeom prst="rect">
              <a:avLst/>
            </a:prstGeom>
            <a:noFill/>
            <a:ln>
              <a:noFill/>
            </a:ln>
          </p:spPr>
        </p:pic>
        <p:pic>
          <p:nvPicPr>
            <p:cNvPr id="95" name="Google Shape;95;p2"/>
            <p:cNvPicPr preferRelativeResize="0"/>
            <p:nvPr/>
          </p:nvPicPr>
          <p:blipFill rotWithShape="1">
            <a:blip r:embed="rId5">
              <a:alphaModFix/>
            </a:blip>
            <a:srcRect b="0" l="0" r="0" t="0"/>
            <a:stretch/>
          </p:blipFill>
          <p:spPr>
            <a:xfrm>
              <a:off x="5030022" y="4958284"/>
              <a:ext cx="1881138" cy="1106552"/>
            </a:xfrm>
            <a:prstGeom prst="rect">
              <a:avLst/>
            </a:prstGeom>
            <a:noFill/>
            <a:ln>
              <a:noFill/>
            </a:ln>
          </p:spPr>
        </p:pic>
        <p:pic>
          <p:nvPicPr>
            <p:cNvPr id="96" name="Google Shape;96;p2"/>
            <p:cNvPicPr preferRelativeResize="0"/>
            <p:nvPr/>
          </p:nvPicPr>
          <p:blipFill rotWithShape="1">
            <a:blip r:embed="rId6">
              <a:alphaModFix/>
            </a:blip>
            <a:srcRect b="0" l="0" r="0" t="0"/>
            <a:stretch/>
          </p:blipFill>
          <p:spPr>
            <a:xfrm>
              <a:off x="7371972" y="4958284"/>
              <a:ext cx="1829499" cy="1106552"/>
            </a:xfrm>
            <a:prstGeom prst="rect">
              <a:avLst/>
            </a:prstGeom>
            <a:noFill/>
            <a:ln>
              <a:noFill/>
            </a:ln>
          </p:spPr>
        </p:pic>
      </p:grpSp>
      <p:pic>
        <p:nvPicPr>
          <p:cNvPr descr="altov82" id="97" name="Google Shape;97;p2"/>
          <p:cNvPicPr preferRelativeResize="0"/>
          <p:nvPr/>
        </p:nvPicPr>
        <p:blipFill rotWithShape="1">
          <a:blip r:embed="rId7">
            <a:alphaModFix/>
          </a:blip>
          <a:srcRect b="0" l="0" r="0" t="0"/>
          <a:stretch/>
        </p:blipFill>
        <p:spPr>
          <a:xfrm>
            <a:off x="500055" y="3269721"/>
            <a:ext cx="2204610" cy="3087907"/>
          </a:xfrm>
          <a:prstGeom prst="rect">
            <a:avLst/>
          </a:prstGeom>
          <a:noFill/>
          <a:ln>
            <a:noFill/>
          </a:ln>
        </p:spPr>
      </p:pic>
      <p:sp>
        <p:nvSpPr>
          <p:cNvPr id="98" name="Google Shape;98;p2"/>
          <p:cNvSpPr txBox="1"/>
          <p:nvPr>
            <p:ph idx="1" type="body"/>
          </p:nvPr>
        </p:nvSpPr>
        <p:spPr>
          <a:xfrm>
            <a:off x="3525268" y="1395021"/>
            <a:ext cx="8166100" cy="2517834"/>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rgbClr val="0070C0"/>
              </a:buClr>
              <a:buSzPts val="2100"/>
              <a:buChar char="•"/>
            </a:pPr>
            <a:r>
              <a:rPr b="1" lang="en-US">
                <a:solidFill>
                  <a:srgbClr val="0070C0"/>
                </a:solidFill>
              </a:rPr>
              <a:t>Г. С. Альтшуллер родился 15 октября 1926 года</a:t>
            </a:r>
            <a:endParaRPr/>
          </a:p>
          <a:p>
            <a:pPr indent="-171450" lvl="0" marL="171450" rtl="0" algn="l">
              <a:lnSpc>
                <a:spcPct val="90000"/>
              </a:lnSpc>
              <a:spcBef>
                <a:spcPts val="750"/>
              </a:spcBef>
              <a:spcAft>
                <a:spcPts val="0"/>
              </a:spcAft>
              <a:buClr>
                <a:srgbClr val="0070C0"/>
              </a:buClr>
              <a:buSzPts val="2100"/>
              <a:buChar char="•"/>
            </a:pPr>
            <a:r>
              <a:rPr b="1" lang="en-US">
                <a:solidFill>
                  <a:srgbClr val="0070C0"/>
                </a:solidFill>
              </a:rPr>
              <a:t>Этот день ежегодно отмечается как Международный день ТРИЗ</a:t>
            </a:r>
            <a:endParaRPr/>
          </a:p>
          <a:p>
            <a:pPr indent="-171450" lvl="0" marL="171450" rtl="0" algn="l">
              <a:lnSpc>
                <a:spcPct val="90000"/>
              </a:lnSpc>
              <a:spcBef>
                <a:spcPts val="750"/>
              </a:spcBef>
              <a:spcAft>
                <a:spcPts val="0"/>
              </a:spcAft>
              <a:buClr>
                <a:srgbClr val="0070C0"/>
              </a:buClr>
              <a:buSzPts val="2100"/>
              <a:buChar char="•"/>
            </a:pPr>
            <a:r>
              <a:rPr b="1" lang="en-US">
                <a:solidFill>
                  <a:srgbClr val="0070C0"/>
                </a:solidFill>
              </a:rPr>
              <a:t>В этом году Г. С. Альтшуллер исполнилось бы 95 лет</a:t>
            </a:r>
            <a:endParaRPr/>
          </a:p>
          <a:p>
            <a:pPr indent="-171450" lvl="0" marL="171450" rtl="0" algn="l">
              <a:lnSpc>
                <a:spcPct val="90000"/>
              </a:lnSpc>
              <a:spcBef>
                <a:spcPts val="750"/>
              </a:spcBef>
              <a:spcAft>
                <a:spcPts val="0"/>
              </a:spcAft>
              <a:buClr>
                <a:srgbClr val="0070C0"/>
              </a:buClr>
              <a:buSzPts val="2100"/>
              <a:buChar char="•"/>
            </a:pPr>
            <a:r>
              <a:rPr b="1" lang="en-US">
                <a:solidFill>
                  <a:srgbClr val="0070C0"/>
                </a:solidFill>
              </a:rPr>
              <a:t>Во всем мире Г.С. Альтшуллер известен как основоположник ТРИЗ и как писатель-фантаст Г. Альтов</a:t>
            </a:r>
            <a:endParaRPr/>
          </a:p>
          <a:p>
            <a:pPr indent="-171450" lvl="0" marL="171450" rtl="0" algn="l">
              <a:lnSpc>
                <a:spcPct val="90000"/>
              </a:lnSpc>
              <a:spcBef>
                <a:spcPts val="750"/>
              </a:spcBef>
              <a:spcAft>
                <a:spcPts val="0"/>
              </a:spcAft>
              <a:buClr>
                <a:srgbClr val="0070C0"/>
              </a:buClr>
              <a:buSzPts val="2100"/>
              <a:buChar char="•"/>
            </a:pPr>
            <a:r>
              <a:rPr b="1" lang="en-US">
                <a:solidFill>
                  <a:srgbClr val="0070C0"/>
                </a:solidFill>
              </a:rPr>
              <a:t>Саммит разработчиков ТРИЗ продолжает исследовательские традиции, заложенные Г.С. Альтшуллером</a:t>
            </a:r>
            <a:endParaRPr/>
          </a:p>
        </p:txBody>
      </p:sp>
      <p:pic>
        <p:nvPicPr>
          <p:cNvPr id="99" name="Google Shape;99;p2"/>
          <p:cNvPicPr preferRelativeResize="0"/>
          <p:nvPr/>
        </p:nvPicPr>
        <p:blipFill rotWithShape="1">
          <a:blip r:embed="rId8">
            <a:alphaModFix/>
          </a:blip>
          <a:srcRect b="0" l="0" r="0" t="0"/>
          <a:stretch/>
        </p:blipFill>
        <p:spPr>
          <a:xfrm>
            <a:off x="135466" y="508598"/>
            <a:ext cx="3360962" cy="2517834"/>
          </a:xfrm>
          <a:prstGeom prst="rect">
            <a:avLst/>
          </a:prstGeom>
          <a:noFill/>
          <a:ln>
            <a:noFill/>
          </a:ln>
        </p:spPr>
      </p:pic>
      <p:pic>
        <p:nvPicPr>
          <p:cNvPr id="100" name="Google Shape;100;p2"/>
          <p:cNvPicPr preferRelativeResize="0"/>
          <p:nvPr/>
        </p:nvPicPr>
        <p:blipFill rotWithShape="1">
          <a:blip r:embed="rId9">
            <a:alphaModFix/>
          </a:blip>
          <a:srcRect b="0" l="0" r="0" t="0"/>
          <a:stretch/>
        </p:blipFill>
        <p:spPr>
          <a:xfrm>
            <a:off x="8064500" y="4200424"/>
            <a:ext cx="3919762" cy="2177648"/>
          </a:xfrm>
          <a:prstGeom prst="rect">
            <a:avLst/>
          </a:prstGeom>
          <a:noFill/>
          <a:ln>
            <a:noFill/>
          </a:ln>
        </p:spPr>
      </p:pic>
      <p:sp>
        <p:nvSpPr>
          <p:cNvPr id="101" name="Google Shape;101;p2"/>
          <p:cNvSpPr txBox="1"/>
          <p:nvPr/>
        </p:nvSpPr>
        <p:spPr>
          <a:xfrm>
            <a:off x="2733505" y="3971260"/>
            <a:ext cx="5330995" cy="2517834"/>
          </a:xfrm>
          <a:prstGeom prst="rect">
            <a:avLst/>
          </a:prstGeom>
          <a:noFill/>
          <a:ln>
            <a:noFill/>
          </a:ln>
        </p:spPr>
        <p:txBody>
          <a:bodyPr anchorCtr="0" anchor="t" bIns="45700" lIns="91425" spcFirstLastPara="1" rIns="91425" wrap="square" tIns="45700">
            <a:normAutofit fontScale="92500" lnSpcReduction="10000"/>
          </a:bodyPr>
          <a:lstStyle/>
          <a:p>
            <a:pPr indent="-171450" lvl="0" marL="171450" marR="0" rtl="0" algn="l">
              <a:lnSpc>
                <a:spcPct val="90000"/>
              </a:lnSpc>
              <a:spcBef>
                <a:spcPts val="0"/>
              </a:spcBef>
              <a:spcAft>
                <a:spcPts val="0"/>
              </a:spcAft>
              <a:buClr>
                <a:schemeClr val="dk1"/>
              </a:buClr>
              <a:buSzPct val="100000"/>
              <a:buFont typeface="Arial"/>
              <a:buChar char="•"/>
            </a:pPr>
            <a:r>
              <a:rPr b="1" i="0" lang="en-US" sz="1800" u="none" cap="none" strike="noStrike">
                <a:solidFill>
                  <a:schemeClr val="dk1"/>
                </a:solidFill>
                <a:latin typeface="Calibri"/>
                <a:ea typeface="Calibri"/>
                <a:cs typeface="Calibri"/>
                <a:sym typeface="Calibri"/>
              </a:rPr>
              <a:t>G. S. Altshuller was born on October 15, 1926</a:t>
            </a:r>
            <a:endParaRPr/>
          </a:p>
          <a:p>
            <a:pPr indent="-171450" lvl="0" marL="171450" marR="0" rtl="0" algn="l">
              <a:lnSpc>
                <a:spcPct val="90000"/>
              </a:lnSpc>
              <a:spcBef>
                <a:spcPts val="750"/>
              </a:spcBef>
              <a:spcAft>
                <a:spcPts val="0"/>
              </a:spcAft>
              <a:buClr>
                <a:schemeClr val="dk1"/>
              </a:buClr>
              <a:buSzPct val="100000"/>
              <a:buFont typeface="Arial"/>
              <a:buChar char="•"/>
            </a:pPr>
            <a:r>
              <a:rPr b="1" i="0" lang="en-US" sz="1800" u="none" cap="none" strike="noStrike">
                <a:solidFill>
                  <a:schemeClr val="dk1"/>
                </a:solidFill>
                <a:latin typeface="Calibri"/>
                <a:ea typeface="Calibri"/>
                <a:cs typeface="Calibri"/>
                <a:sym typeface="Calibri"/>
              </a:rPr>
              <a:t>This day is celebrated annually as the International TRIZ Day</a:t>
            </a:r>
            <a:endParaRPr/>
          </a:p>
          <a:p>
            <a:pPr indent="-171450" lvl="0" marL="171450" marR="0" rtl="0" algn="l">
              <a:lnSpc>
                <a:spcPct val="90000"/>
              </a:lnSpc>
              <a:spcBef>
                <a:spcPts val="750"/>
              </a:spcBef>
              <a:spcAft>
                <a:spcPts val="0"/>
              </a:spcAft>
              <a:buClr>
                <a:schemeClr val="dk1"/>
              </a:buClr>
              <a:buSzPct val="100000"/>
              <a:buFont typeface="Arial"/>
              <a:buChar char="•"/>
            </a:pPr>
            <a:r>
              <a:rPr b="1" i="0" lang="en-US" sz="1800" u="none" cap="none" strike="noStrike">
                <a:solidFill>
                  <a:schemeClr val="dk1"/>
                </a:solidFill>
                <a:latin typeface="Calibri"/>
                <a:ea typeface="Calibri"/>
                <a:cs typeface="Calibri"/>
                <a:sym typeface="Calibri"/>
              </a:rPr>
              <a:t>This year G. S. Altshuller would have turned 95 years old</a:t>
            </a:r>
            <a:endParaRPr/>
          </a:p>
          <a:p>
            <a:pPr indent="-171450" lvl="0" marL="171450" marR="0" rtl="0" algn="l">
              <a:lnSpc>
                <a:spcPct val="90000"/>
              </a:lnSpc>
              <a:spcBef>
                <a:spcPts val="750"/>
              </a:spcBef>
              <a:spcAft>
                <a:spcPts val="0"/>
              </a:spcAft>
              <a:buClr>
                <a:schemeClr val="dk1"/>
              </a:buClr>
              <a:buSzPct val="100000"/>
              <a:buFont typeface="Arial"/>
              <a:buChar char="•"/>
            </a:pPr>
            <a:r>
              <a:rPr b="1" i="0" lang="en-US" sz="1800" u="none" cap="none" strike="noStrike">
                <a:solidFill>
                  <a:schemeClr val="dk1"/>
                </a:solidFill>
                <a:latin typeface="Calibri"/>
                <a:ea typeface="Calibri"/>
                <a:cs typeface="Calibri"/>
                <a:sym typeface="Calibri"/>
              </a:rPr>
              <a:t>All over the world, G.S. Altshuller is known as the founder of TRIZ and as a science fiction writer G. Altov</a:t>
            </a:r>
            <a:endParaRPr b="1" i="0" sz="18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ct val="100000"/>
              <a:buFont typeface="Arial"/>
              <a:buChar char="•"/>
            </a:pPr>
            <a:r>
              <a:rPr b="1" i="0" lang="en-US" sz="1800" u="none" cap="none" strike="noStrike">
                <a:solidFill>
                  <a:schemeClr val="dk1"/>
                </a:solidFill>
                <a:latin typeface="Calibri"/>
                <a:ea typeface="Calibri"/>
                <a:cs typeface="Calibri"/>
                <a:sym typeface="Calibri"/>
              </a:rPr>
              <a:t>The TRIZ Developers' Summit continues the research traditions laid down by G.S. Altshuller</a:t>
            </a:r>
            <a:endParaRPr b="1" i="0" sz="1800" u="none" cap="none" strike="noStrike">
              <a:solidFill>
                <a:schemeClr val="dk1"/>
              </a:solidFill>
              <a:latin typeface="Calibri"/>
              <a:ea typeface="Calibri"/>
              <a:cs typeface="Calibri"/>
              <a:sym typeface="Calibri"/>
            </a:endParaRPr>
          </a:p>
        </p:txBody>
      </p:sp>
      <p:sp>
        <p:nvSpPr>
          <p:cNvPr id="102" name="Google Shape;102;p2"/>
          <p:cNvSpPr txBox="1"/>
          <p:nvPr/>
        </p:nvSpPr>
        <p:spPr>
          <a:xfrm>
            <a:off x="6139938" y="500307"/>
            <a:ext cx="6024935"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000" u="none" cap="none" strike="noStrike">
                <a:solidFill>
                  <a:schemeClr val="dk1"/>
                </a:solidFill>
                <a:latin typeface="Calibri"/>
                <a:ea typeface="Calibri"/>
                <a:cs typeface="Calibri"/>
                <a:sym typeface="Calibri"/>
              </a:rPr>
              <a:t>CONGRATULATIONS ON THE INTERNATIONAL TRIZ DAY!</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135466" y="-23087"/>
            <a:ext cx="11848796" cy="47889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Calibri"/>
              <a:buNone/>
            </a:pPr>
            <a:r>
              <a:rPr lang="en-US"/>
              <a:t>Поздравление от Ассоциации «Азербайджан – Израиль» (АзИз) </a:t>
            </a:r>
            <a:endParaRPr/>
          </a:p>
        </p:txBody>
      </p:sp>
      <p:sp>
        <p:nvSpPr>
          <p:cNvPr id="108" name="Google Shape;108;p3"/>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b="1" lang="en-US" sz="1600"/>
              <a:t>‹#›</a:t>
            </a:fld>
            <a:endParaRPr b="1" sz="1600"/>
          </a:p>
        </p:txBody>
      </p:sp>
      <p:pic>
        <p:nvPicPr>
          <p:cNvPr id="109" name="Google Shape;109;p3"/>
          <p:cNvPicPr preferRelativeResize="0"/>
          <p:nvPr/>
        </p:nvPicPr>
        <p:blipFill rotWithShape="1">
          <a:blip r:embed="rId3">
            <a:alphaModFix/>
          </a:blip>
          <a:srcRect b="0" l="0" r="0" t="0"/>
          <a:stretch/>
        </p:blipFill>
        <p:spPr>
          <a:xfrm>
            <a:off x="207738" y="976174"/>
            <a:ext cx="6430434" cy="4546331"/>
          </a:xfrm>
          <a:prstGeom prst="rect">
            <a:avLst/>
          </a:prstGeom>
          <a:noFill/>
          <a:ln>
            <a:noFill/>
          </a:ln>
        </p:spPr>
      </p:pic>
      <p:sp>
        <p:nvSpPr>
          <p:cNvPr id="110" name="Google Shape;110;p3"/>
          <p:cNvSpPr txBox="1"/>
          <p:nvPr/>
        </p:nvSpPr>
        <p:spPr>
          <a:xfrm>
            <a:off x="7192434" y="1077774"/>
            <a:ext cx="4859562"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70C0"/>
                </a:solidFill>
                <a:latin typeface="Calibri"/>
                <a:ea typeface="Calibri"/>
                <a:cs typeface="Calibri"/>
                <a:sym typeface="Calibri"/>
              </a:rPr>
              <a:t>Международная Ассоциация Израиль – Азербайджан «АзИз» поздравляет всех последователей Генриха Сауловича Альтшуллера с его 95-летием и Международным днем ТРИЗ (Теория решения изобретательских задач) и приветствует Международный саммит в Минске, «TRIZ Summit 2021» в октябре 2021 года, посвященный этим событиям.</a:t>
            </a:r>
            <a:endParaRPr/>
          </a:p>
          <a:p>
            <a:pPr indent="0" lvl="0" marL="0" marR="0" rtl="0" algn="r">
              <a:spcBef>
                <a:spcPts val="0"/>
              </a:spcBef>
              <a:spcAft>
                <a:spcPts val="0"/>
              </a:spcAft>
              <a:buNone/>
            </a:pPr>
            <a:r>
              <a:rPr lang="en-US" sz="1800">
                <a:solidFill>
                  <a:srgbClr val="0070C0"/>
                </a:solidFill>
                <a:latin typeface="Calibri"/>
                <a:ea typeface="Calibri"/>
                <a:cs typeface="Calibri"/>
                <a:sym typeface="Calibri"/>
              </a:rPr>
              <a:t> </a:t>
            </a:r>
            <a:r>
              <a:rPr b="1" lang="en-US" sz="1800">
                <a:solidFill>
                  <a:srgbClr val="0070C0"/>
                </a:solidFill>
                <a:latin typeface="Calibri"/>
                <a:ea typeface="Calibri"/>
                <a:cs typeface="Calibri"/>
                <a:sym typeface="Calibri"/>
              </a:rPr>
              <a:t>Президент «АзИз» Лев Спивак</a:t>
            </a:r>
            <a:endParaRPr/>
          </a:p>
        </p:txBody>
      </p:sp>
      <p:sp>
        <p:nvSpPr>
          <p:cNvPr id="111" name="Google Shape;111;p3"/>
          <p:cNvSpPr txBox="1"/>
          <p:nvPr/>
        </p:nvSpPr>
        <p:spPr>
          <a:xfrm>
            <a:off x="7124700" y="4028307"/>
            <a:ext cx="485956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Israel–Azerbaijan International Association "AZIZ" congratulates all followers of Heinrich Saulovich Altshuller on his 95th birthday and the International TRIZ Day (Theory of Inventive Problem Solving) and welcomes the International Summit in Minsk, "TRIZ Summit 2021" in October 2021, dedicated to these events.</a:t>
            </a:r>
            <a:endParaRPr sz="1800">
              <a:solidFill>
                <a:schemeClr val="dk1"/>
              </a:solidFill>
              <a:latin typeface="Calibri"/>
              <a:ea typeface="Calibri"/>
              <a:cs typeface="Calibri"/>
              <a:sym typeface="Calibri"/>
            </a:endParaRPr>
          </a:p>
          <a:p>
            <a:pPr indent="0" lvl="0" marL="0" marR="0" rtl="0" algn="r">
              <a:spcBef>
                <a:spcPts val="0"/>
              </a:spcBef>
              <a:spcAft>
                <a:spcPts val="0"/>
              </a:spcAft>
              <a:buNone/>
            </a:pP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President of "AzIz" Lev Spivak</a:t>
            </a:r>
            <a:endParaRPr b="1" sz="1800">
              <a:solidFill>
                <a:schemeClr val="dk1"/>
              </a:solidFill>
              <a:latin typeface="Calibri"/>
              <a:ea typeface="Calibri"/>
              <a:cs typeface="Calibri"/>
              <a:sym typeface="Calibri"/>
            </a:endParaRPr>
          </a:p>
        </p:txBody>
      </p:sp>
      <p:sp>
        <p:nvSpPr>
          <p:cNvPr id="112" name="Google Shape;112;p3"/>
          <p:cNvSpPr txBox="1"/>
          <p:nvPr/>
        </p:nvSpPr>
        <p:spPr>
          <a:xfrm>
            <a:off x="393700" y="455809"/>
            <a:ext cx="114807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Congratulations from the Azerbaijan-Israel Association (AZIZ)</a:t>
            </a:r>
            <a:endParaRPr b="1"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b="0" l="0" r="0" t="0"/>
          <a:stretch/>
        </p:blipFill>
        <p:spPr>
          <a:xfrm>
            <a:off x="61007" y="3928368"/>
            <a:ext cx="3766581" cy="2501245"/>
          </a:xfrm>
          <a:prstGeom prst="rect">
            <a:avLst/>
          </a:prstGeom>
          <a:noFill/>
          <a:ln>
            <a:noFill/>
          </a:ln>
        </p:spPr>
      </p:pic>
      <p:sp>
        <p:nvSpPr>
          <p:cNvPr id="118" name="Google Shape;118;p4"/>
          <p:cNvSpPr txBox="1"/>
          <p:nvPr>
            <p:ph type="title"/>
          </p:nvPr>
        </p:nvSpPr>
        <p:spPr>
          <a:xfrm>
            <a:off x="135466" y="-23087"/>
            <a:ext cx="11848796" cy="47889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Calibri"/>
              <a:buNone/>
            </a:pPr>
            <a:r>
              <a:rPr lang="en-US"/>
              <a:t>ПОЗДРАВЛЯЕМ С 17-Й КОНФЕРЕНЦИЕЙ САММИТА РАЗРАБОТЧИКОВ ТРИЗ!</a:t>
            </a:r>
            <a:endParaRPr/>
          </a:p>
        </p:txBody>
      </p:sp>
      <p:sp>
        <p:nvSpPr>
          <p:cNvPr id="119" name="Google Shape;119;p4"/>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b="1" lang="en-US" sz="1600"/>
              <a:t>‹#›</a:t>
            </a:fld>
            <a:endParaRPr b="1" sz="1600"/>
          </a:p>
        </p:txBody>
      </p:sp>
      <p:grpSp>
        <p:nvGrpSpPr>
          <p:cNvPr id="120" name="Google Shape;120;p4"/>
          <p:cNvGrpSpPr/>
          <p:nvPr/>
        </p:nvGrpSpPr>
        <p:grpSpPr>
          <a:xfrm>
            <a:off x="4905640" y="6423716"/>
            <a:ext cx="2797850" cy="422147"/>
            <a:chOff x="2865120" y="4958284"/>
            <a:chExt cx="6336351" cy="1106552"/>
          </a:xfrm>
        </p:grpSpPr>
        <p:pic>
          <p:nvPicPr>
            <p:cNvPr id="121" name="Google Shape;121;p4"/>
            <p:cNvPicPr preferRelativeResize="0"/>
            <p:nvPr/>
          </p:nvPicPr>
          <p:blipFill rotWithShape="1">
            <a:blip r:embed="rId4">
              <a:alphaModFix/>
            </a:blip>
            <a:srcRect b="0" l="0" r="0" t="0"/>
            <a:stretch/>
          </p:blipFill>
          <p:spPr>
            <a:xfrm>
              <a:off x="2865120" y="5135931"/>
              <a:ext cx="1704090" cy="745078"/>
            </a:xfrm>
            <a:prstGeom prst="rect">
              <a:avLst/>
            </a:prstGeom>
            <a:noFill/>
            <a:ln>
              <a:noFill/>
            </a:ln>
          </p:spPr>
        </p:pic>
        <p:pic>
          <p:nvPicPr>
            <p:cNvPr id="122" name="Google Shape;122;p4"/>
            <p:cNvPicPr preferRelativeResize="0"/>
            <p:nvPr/>
          </p:nvPicPr>
          <p:blipFill rotWithShape="1">
            <a:blip r:embed="rId5">
              <a:alphaModFix/>
            </a:blip>
            <a:srcRect b="0" l="0" r="0" t="0"/>
            <a:stretch/>
          </p:blipFill>
          <p:spPr>
            <a:xfrm>
              <a:off x="5030022" y="4958284"/>
              <a:ext cx="1881138" cy="1106552"/>
            </a:xfrm>
            <a:prstGeom prst="rect">
              <a:avLst/>
            </a:prstGeom>
            <a:noFill/>
            <a:ln>
              <a:noFill/>
            </a:ln>
          </p:spPr>
        </p:pic>
        <p:pic>
          <p:nvPicPr>
            <p:cNvPr id="123" name="Google Shape;123;p4"/>
            <p:cNvPicPr preferRelativeResize="0"/>
            <p:nvPr/>
          </p:nvPicPr>
          <p:blipFill rotWithShape="1">
            <a:blip r:embed="rId6">
              <a:alphaModFix/>
            </a:blip>
            <a:srcRect b="0" l="0" r="0" t="0"/>
            <a:stretch/>
          </p:blipFill>
          <p:spPr>
            <a:xfrm>
              <a:off x="7371972" y="4958284"/>
              <a:ext cx="1829499" cy="1106552"/>
            </a:xfrm>
            <a:prstGeom prst="rect">
              <a:avLst/>
            </a:prstGeom>
            <a:noFill/>
            <a:ln>
              <a:noFill/>
            </a:ln>
          </p:spPr>
        </p:pic>
      </p:grpSp>
      <p:pic>
        <p:nvPicPr>
          <p:cNvPr id="124" name="Google Shape;124;p4"/>
          <p:cNvPicPr preferRelativeResize="0"/>
          <p:nvPr/>
        </p:nvPicPr>
        <p:blipFill rotWithShape="1">
          <a:blip r:embed="rId7">
            <a:alphaModFix/>
          </a:blip>
          <a:srcRect b="0" l="0" r="0" t="0"/>
          <a:stretch/>
        </p:blipFill>
        <p:spPr>
          <a:xfrm>
            <a:off x="5644082" y="3396052"/>
            <a:ext cx="6486911" cy="2772141"/>
          </a:xfrm>
          <a:prstGeom prst="rect">
            <a:avLst/>
          </a:prstGeom>
          <a:noFill/>
          <a:ln>
            <a:noFill/>
          </a:ln>
        </p:spPr>
      </p:pic>
      <p:pic>
        <p:nvPicPr>
          <p:cNvPr id="125" name="Google Shape;125;p4"/>
          <p:cNvPicPr preferRelativeResize="0"/>
          <p:nvPr/>
        </p:nvPicPr>
        <p:blipFill rotWithShape="1">
          <a:blip r:embed="rId8">
            <a:alphaModFix/>
          </a:blip>
          <a:srcRect b="0" l="0" r="0" t="0"/>
          <a:stretch/>
        </p:blipFill>
        <p:spPr>
          <a:xfrm>
            <a:off x="135466" y="555387"/>
            <a:ext cx="4169834" cy="2663875"/>
          </a:xfrm>
          <a:prstGeom prst="rect">
            <a:avLst/>
          </a:prstGeom>
          <a:noFill/>
          <a:ln>
            <a:noFill/>
          </a:ln>
        </p:spPr>
      </p:pic>
      <p:pic>
        <p:nvPicPr>
          <p:cNvPr id="126" name="Google Shape;126;p4"/>
          <p:cNvPicPr preferRelativeResize="0"/>
          <p:nvPr/>
        </p:nvPicPr>
        <p:blipFill rotWithShape="1">
          <a:blip r:embed="rId9">
            <a:alphaModFix/>
          </a:blip>
          <a:srcRect b="0" l="0" r="0" t="0"/>
          <a:stretch/>
        </p:blipFill>
        <p:spPr>
          <a:xfrm>
            <a:off x="4393587" y="1491841"/>
            <a:ext cx="1685616" cy="979988"/>
          </a:xfrm>
          <a:prstGeom prst="rect">
            <a:avLst/>
          </a:prstGeom>
          <a:noFill/>
          <a:ln>
            <a:noFill/>
          </a:ln>
        </p:spPr>
      </p:pic>
      <p:sp>
        <p:nvSpPr>
          <p:cNvPr id="127" name="Google Shape;127;p4"/>
          <p:cNvSpPr txBox="1"/>
          <p:nvPr/>
        </p:nvSpPr>
        <p:spPr>
          <a:xfrm>
            <a:off x="135466" y="3166468"/>
            <a:ext cx="43458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Семинар по ТРИЗ в Петрозаводске, 1980 год. </a:t>
            </a:r>
            <a:r>
              <a:rPr b="1" lang="en-US" sz="1600">
                <a:solidFill>
                  <a:schemeClr val="dk1"/>
                </a:solidFill>
                <a:latin typeface="Calibri"/>
                <a:ea typeface="Calibri"/>
                <a:cs typeface="Calibri"/>
                <a:sym typeface="Calibri"/>
              </a:rPr>
              <a:t>TRIZ Seminar in Petrozavodsk, 1980. </a:t>
            </a:r>
            <a:endParaRPr/>
          </a:p>
        </p:txBody>
      </p:sp>
      <p:sp>
        <p:nvSpPr>
          <p:cNvPr id="128" name="Google Shape;128;p4"/>
          <p:cNvSpPr txBox="1"/>
          <p:nvPr/>
        </p:nvSpPr>
        <p:spPr>
          <a:xfrm>
            <a:off x="5048250" y="6094050"/>
            <a:ext cx="71073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Саммит разработчиков ТРИЗ в Минске</a:t>
            </a:r>
            <a:r>
              <a:rPr b="1" lang="en-US" sz="1600">
                <a:solidFill>
                  <a:schemeClr val="dk1"/>
                </a:solidFill>
                <a:latin typeface="Calibri"/>
                <a:ea typeface="Calibri"/>
                <a:cs typeface="Calibri"/>
                <a:sym typeface="Calibri"/>
              </a:rPr>
              <a:t>, </a:t>
            </a:r>
            <a:r>
              <a:rPr b="1" lang="en-US" sz="1600" u="sng">
                <a:solidFill>
                  <a:schemeClr val="dk1"/>
                </a:solidFill>
                <a:latin typeface="Calibri"/>
                <a:ea typeface="Calibri"/>
                <a:cs typeface="Calibri"/>
                <a:sym typeface="Calibri"/>
              </a:rPr>
              <a:t>2019</a:t>
            </a:r>
            <a:r>
              <a:rPr b="1" lang="en-US" sz="1600">
                <a:solidFill>
                  <a:schemeClr val="dk1"/>
                </a:solidFill>
                <a:latin typeface="Calibri"/>
                <a:ea typeface="Calibri"/>
                <a:cs typeface="Calibri"/>
                <a:sym typeface="Calibri"/>
              </a:rPr>
              <a:t>. TRIZ Developers Summit in Minsk.</a:t>
            </a:r>
            <a:endParaRPr/>
          </a:p>
        </p:txBody>
      </p:sp>
      <p:sp>
        <p:nvSpPr>
          <p:cNvPr id="129" name="Google Shape;129;p4"/>
          <p:cNvSpPr txBox="1"/>
          <p:nvPr/>
        </p:nvSpPr>
        <p:spPr>
          <a:xfrm>
            <a:off x="3809336" y="3785726"/>
            <a:ext cx="152466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70C0"/>
                </a:solidFill>
                <a:latin typeface="Calibri"/>
                <a:ea typeface="Calibri"/>
                <a:cs typeface="Calibri"/>
                <a:sym typeface="Calibri"/>
              </a:rPr>
              <a:t>1-й Саммит разработчиков ТРИЗ в Санкт-Петербурге, 2005 год.</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1st TRIZ Developers Summit in St. Petersburg, 2005.</a:t>
            </a:r>
            <a:endParaRPr b="1" sz="1600">
              <a:solidFill>
                <a:schemeClr val="dk1"/>
              </a:solidFill>
              <a:latin typeface="Calibri"/>
              <a:ea typeface="Calibri"/>
              <a:cs typeface="Calibri"/>
              <a:sym typeface="Calibri"/>
            </a:endParaRPr>
          </a:p>
        </p:txBody>
      </p:sp>
      <p:sp>
        <p:nvSpPr>
          <p:cNvPr id="130" name="Google Shape;130;p4"/>
          <p:cNvSpPr/>
          <p:nvPr/>
        </p:nvSpPr>
        <p:spPr>
          <a:xfrm>
            <a:off x="7198478" y="1671505"/>
            <a:ext cx="3578676" cy="688515"/>
          </a:xfrm>
          <a:prstGeom prst="roundRect">
            <a:avLst>
              <a:gd fmla="val 16667" name="adj"/>
            </a:avLst>
          </a:prstGeom>
          <a:solidFill>
            <a:srgbClr val="FBE4D4"/>
          </a:solidFill>
          <a:ln cap="flat" cmpd="sng" w="2857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800">
                <a:solidFill>
                  <a:srgbClr val="0070C0"/>
                </a:solidFill>
                <a:latin typeface="Calibri"/>
                <a:ea typeface="Calibri"/>
                <a:cs typeface="Calibri"/>
                <a:sym typeface="Calibri"/>
              </a:rPr>
              <a:t>Свод знаний по ТРИЗ. Онтология ТРИЗ. </a:t>
            </a:r>
            <a:r>
              <a:rPr b="1" lang="en-US" sz="1800">
                <a:solidFill>
                  <a:schemeClr val="dk1"/>
                </a:solidFill>
                <a:latin typeface="Calibri"/>
                <a:ea typeface="Calibri"/>
                <a:cs typeface="Calibri"/>
                <a:sym typeface="Calibri"/>
              </a:rPr>
              <a:t>The body of knowledge on TRIZ. The ontology of TRIZ.</a:t>
            </a:r>
            <a:endParaRPr b="1" sz="1800">
              <a:solidFill>
                <a:schemeClr val="dk1"/>
              </a:solidFill>
              <a:latin typeface="Calibri"/>
              <a:ea typeface="Calibri"/>
              <a:cs typeface="Calibri"/>
              <a:sym typeface="Calibri"/>
            </a:endParaRPr>
          </a:p>
        </p:txBody>
      </p:sp>
      <p:sp>
        <p:nvSpPr>
          <p:cNvPr id="131" name="Google Shape;131;p4"/>
          <p:cNvSpPr/>
          <p:nvPr/>
        </p:nvSpPr>
        <p:spPr>
          <a:xfrm>
            <a:off x="7525838" y="837420"/>
            <a:ext cx="2932948" cy="478896"/>
          </a:xfrm>
          <a:prstGeom prst="roundRect">
            <a:avLst>
              <a:gd fmla="val 16667" name="adj"/>
            </a:avLst>
          </a:prstGeom>
          <a:noFill/>
          <a:ln cap="flat" cmpd="sng" w="2857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800">
                <a:solidFill>
                  <a:srgbClr val="0070C0"/>
                </a:solidFill>
                <a:latin typeface="Calibri"/>
                <a:ea typeface="Calibri"/>
                <a:cs typeface="Calibri"/>
                <a:sym typeface="Calibri"/>
              </a:rPr>
              <a:t>ТРИЗ в технике и в ИТ. </a:t>
            </a:r>
            <a:r>
              <a:rPr b="1" lang="en-US" sz="1800">
                <a:solidFill>
                  <a:schemeClr val="dk1"/>
                </a:solidFill>
                <a:latin typeface="Calibri"/>
                <a:ea typeface="Calibri"/>
                <a:cs typeface="Calibri"/>
                <a:sym typeface="Calibri"/>
              </a:rPr>
              <a:t>TRIZ in engineering and in IT. </a:t>
            </a:r>
            <a:endParaRPr/>
          </a:p>
        </p:txBody>
      </p:sp>
      <p:sp>
        <p:nvSpPr>
          <p:cNvPr id="132" name="Google Shape;132;p4"/>
          <p:cNvSpPr/>
          <p:nvPr/>
        </p:nvSpPr>
        <p:spPr>
          <a:xfrm>
            <a:off x="6290189" y="2677523"/>
            <a:ext cx="2510975" cy="461258"/>
          </a:xfrm>
          <a:prstGeom prst="roundRect">
            <a:avLst>
              <a:gd fmla="val 16667" name="adj"/>
            </a:avLst>
          </a:prstGeom>
          <a:noFill/>
          <a:ln cap="flat" cmpd="sng" w="2857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800">
                <a:solidFill>
                  <a:srgbClr val="0070C0"/>
                </a:solidFill>
                <a:latin typeface="Calibri"/>
                <a:ea typeface="Calibri"/>
                <a:cs typeface="Calibri"/>
                <a:sym typeface="Calibri"/>
              </a:rPr>
              <a:t>ТРИЗ в бизнесе.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TRIZ in business. </a:t>
            </a:r>
            <a:endParaRPr/>
          </a:p>
        </p:txBody>
      </p:sp>
      <p:sp>
        <p:nvSpPr>
          <p:cNvPr id="133" name="Google Shape;133;p4"/>
          <p:cNvSpPr/>
          <p:nvPr/>
        </p:nvSpPr>
        <p:spPr>
          <a:xfrm>
            <a:off x="9246352" y="2677523"/>
            <a:ext cx="2252134" cy="478896"/>
          </a:xfrm>
          <a:prstGeom prst="roundRect">
            <a:avLst>
              <a:gd fmla="val 16667" name="adj"/>
            </a:avLst>
          </a:prstGeom>
          <a:noFill/>
          <a:ln cap="flat" cmpd="sng" w="2857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1800">
                <a:solidFill>
                  <a:srgbClr val="0070C0"/>
                </a:solidFill>
                <a:latin typeface="Calibri"/>
                <a:ea typeface="Calibri"/>
                <a:cs typeface="Calibri"/>
                <a:sym typeface="Calibri"/>
              </a:rPr>
              <a:t>ТРИЗ-образование. </a:t>
            </a:r>
            <a:r>
              <a:rPr b="1" lang="en-US" sz="1800">
                <a:solidFill>
                  <a:schemeClr val="dk1"/>
                </a:solidFill>
                <a:latin typeface="Calibri"/>
                <a:ea typeface="Calibri"/>
                <a:cs typeface="Calibri"/>
                <a:sym typeface="Calibri"/>
              </a:rPr>
              <a:t>TRIZ-education.</a:t>
            </a:r>
            <a:endParaRPr b="1" sz="1800">
              <a:solidFill>
                <a:schemeClr val="dk1"/>
              </a:solidFill>
              <a:latin typeface="Calibri"/>
              <a:ea typeface="Calibri"/>
              <a:cs typeface="Calibri"/>
              <a:sym typeface="Calibri"/>
            </a:endParaRPr>
          </a:p>
        </p:txBody>
      </p:sp>
      <p:cxnSp>
        <p:nvCxnSpPr>
          <p:cNvPr id="134" name="Google Shape;134;p4"/>
          <p:cNvCxnSpPr>
            <a:endCxn id="132" idx="0"/>
          </p:cNvCxnSpPr>
          <p:nvPr/>
        </p:nvCxnSpPr>
        <p:spPr>
          <a:xfrm flipH="1">
            <a:off x="7545677" y="2377523"/>
            <a:ext cx="574500" cy="300000"/>
          </a:xfrm>
          <a:prstGeom prst="straightConnector1">
            <a:avLst/>
          </a:prstGeom>
          <a:noFill/>
          <a:ln cap="flat" cmpd="sng" w="38100">
            <a:solidFill>
              <a:schemeClr val="dk1"/>
            </a:solidFill>
            <a:prstDash val="solid"/>
            <a:miter lim="800000"/>
            <a:headEnd len="med" w="med" type="triangle"/>
            <a:tailEnd len="med" w="med" type="triangle"/>
          </a:ln>
        </p:spPr>
      </p:cxnSp>
      <p:cxnSp>
        <p:nvCxnSpPr>
          <p:cNvPr id="135" name="Google Shape;135;p4"/>
          <p:cNvCxnSpPr>
            <a:endCxn id="133" idx="0"/>
          </p:cNvCxnSpPr>
          <p:nvPr/>
        </p:nvCxnSpPr>
        <p:spPr>
          <a:xfrm>
            <a:off x="9742419" y="2377523"/>
            <a:ext cx="630000" cy="300000"/>
          </a:xfrm>
          <a:prstGeom prst="straightConnector1">
            <a:avLst/>
          </a:prstGeom>
          <a:noFill/>
          <a:ln cap="flat" cmpd="sng" w="38100">
            <a:solidFill>
              <a:schemeClr val="dk1"/>
            </a:solidFill>
            <a:prstDash val="solid"/>
            <a:miter lim="800000"/>
            <a:headEnd len="med" w="med" type="triangle"/>
            <a:tailEnd len="med" w="med" type="triangle"/>
          </a:ln>
        </p:spPr>
      </p:cxnSp>
      <p:cxnSp>
        <p:nvCxnSpPr>
          <p:cNvPr id="136" name="Google Shape;136;p4"/>
          <p:cNvCxnSpPr>
            <a:stCxn id="131" idx="2"/>
            <a:endCxn id="130" idx="0"/>
          </p:cNvCxnSpPr>
          <p:nvPr/>
        </p:nvCxnSpPr>
        <p:spPr>
          <a:xfrm flipH="1">
            <a:off x="8987812" y="1316316"/>
            <a:ext cx="4500" cy="355200"/>
          </a:xfrm>
          <a:prstGeom prst="straightConnector1">
            <a:avLst/>
          </a:prstGeom>
          <a:noFill/>
          <a:ln cap="flat" cmpd="sng" w="38100">
            <a:solidFill>
              <a:schemeClr val="dk1"/>
            </a:solidFill>
            <a:prstDash val="solid"/>
            <a:miter lim="800000"/>
            <a:headEnd len="med" w="med" type="triangle"/>
            <a:tailEnd len="med" w="med" type="triangle"/>
          </a:ln>
        </p:spPr>
      </p:cxnSp>
      <p:sp>
        <p:nvSpPr>
          <p:cNvPr id="137" name="Google Shape;137;p4"/>
          <p:cNvSpPr txBox="1"/>
          <p:nvPr/>
        </p:nvSpPr>
        <p:spPr>
          <a:xfrm>
            <a:off x="4666163" y="417961"/>
            <a:ext cx="73903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CONGRATULATIONS ON THE 17TH TRIZ DEVELOPERS SUMMIT CONFERENCE!</a:t>
            </a:r>
            <a:endParaRPr b="1"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idx="1" type="body"/>
          </p:nvPr>
        </p:nvSpPr>
        <p:spPr>
          <a:xfrm>
            <a:off x="1793632" y="1367335"/>
            <a:ext cx="9495692" cy="127998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lnSpc>
                <a:spcPct val="90000"/>
              </a:lnSpc>
              <a:spcBef>
                <a:spcPts val="0"/>
              </a:spcBef>
              <a:spcAft>
                <a:spcPts val="0"/>
              </a:spcAft>
              <a:buClr>
                <a:srgbClr val="0070C0"/>
              </a:buClr>
              <a:buSzPct val="100000"/>
              <a:buNone/>
            </a:pPr>
            <a:r>
              <a:rPr b="1" lang="en-US" sz="6000">
                <a:solidFill>
                  <a:srgbClr val="0070C0"/>
                </a:solidFill>
              </a:rPr>
              <a:t>Желаю успешной конференции!</a:t>
            </a:r>
            <a:endParaRPr/>
          </a:p>
          <a:p>
            <a:pPr indent="0" lvl="0" marL="0" rtl="0" algn="ctr">
              <a:lnSpc>
                <a:spcPct val="90000"/>
              </a:lnSpc>
              <a:spcBef>
                <a:spcPts val="750"/>
              </a:spcBef>
              <a:spcAft>
                <a:spcPts val="0"/>
              </a:spcAft>
              <a:buClr>
                <a:schemeClr val="dk1"/>
              </a:buClr>
              <a:buSzPct val="100000"/>
              <a:buNone/>
            </a:pPr>
            <a:r>
              <a:t/>
            </a:r>
            <a:endParaRPr sz="4400"/>
          </a:p>
          <a:p>
            <a:pPr indent="0" lvl="0" marL="0" rtl="0" algn="r">
              <a:lnSpc>
                <a:spcPct val="90000"/>
              </a:lnSpc>
              <a:spcBef>
                <a:spcPts val="750"/>
              </a:spcBef>
              <a:spcAft>
                <a:spcPts val="0"/>
              </a:spcAft>
              <a:buClr>
                <a:schemeClr val="dk1"/>
              </a:buClr>
              <a:buSzPct val="100000"/>
              <a:buNone/>
            </a:pPr>
            <a:r>
              <a:t/>
            </a:r>
            <a:endParaRPr sz="4400">
              <a:solidFill>
                <a:srgbClr val="002060"/>
              </a:solidFill>
            </a:endParaRPr>
          </a:p>
        </p:txBody>
      </p:sp>
      <p:pic>
        <p:nvPicPr>
          <p:cNvPr descr="http://t1.gstatic.com/images?q=tbn:ANd9GcRpDEqaRBKzkBB858ga_zwL3D3I1VECezM69iQGskEmLb_IVuJTQQ" id="144" name="Google Shape;144;p5"/>
          <p:cNvPicPr preferRelativeResize="0"/>
          <p:nvPr/>
        </p:nvPicPr>
        <p:blipFill rotWithShape="1">
          <a:blip r:embed="rId3">
            <a:alphaModFix/>
          </a:blip>
          <a:srcRect b="0" l="0" r="0" t="0"/>
          <a:stretch/>
        </p:blipFill>
        <p:spPr>
          <a:xfrm>
            <a:off x="1268850" y="2900045"/>
            <a:ext cx="3477899" cy="2621267"/>
          </a:xfrm>
          <a:prstGeom prst="rect">
            <a:avLst/>
          </a:prstGeom>
          <a:noFill/>
          <a:ln>
            <a:noFill/>
          </a:ln>
        </p:spPr>
      </p:pic>
      <p:sp>
        <p:nvSpPr>
          <p:cNvPr id="145" name="Google Shape;145;p5"/>
          <p:cNvSpPr txBox="1"/>
          <p:nvPr>
            <p:ph idx="12" type="sldNum"/>
          </p:nvPr>
        </p:nvSpPr>
        <p:spPr>
          <a:xfrm>
            <a:off x="11439976" y="6450242"/>
            <a:ext cx="54428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b="1" lang="en-US" sz="1600"/>
              <a:t>‹#›</a:t>
            </a:fld>
            <a:endParaRPr b="1" sz="1600"/>
          </a:p>
        </p:txBody>
      </p:sp>
      <p:sp>
        <p:nvSpPr>
          <p:cNvPr id="146" name="Google Shape;146;p5"/>
          <p:cNvSpPr txBox="1"/>
          <p:nvPr/>
        </p:nvSpPr>
        <p:spPr>
          <a:xfrm>
            <a:off x="4816019" y="3026401"/>
            <a:ext cx="6896100" cy="1279987"/>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Arial"/>
              <a:buNone/>
            </a:pPr>
            <a:r>
              <a:rPr b="1" lang="en-US" sz="6000">
                <a:solidFill>
                  <a:schemeClr val="dk1"/>
                </a:solidFill>
                <a:latin typeface="Calibri"/>
                <a:ea typeface="Calibri"/>
                <a:cs typeface="Calibri"/>
                <a:sym typeface="Calibri"/>
              </a:rPr>
              <a:t>I wish you a successful conference!</a:t>
            </a:r>
            <a:endParaRPr sz="4400">
              <a:solidFill>
                <a:schemeClr val="dk1"/>
              </a:solidFill>
              <a:latin typeface="Calibri"/>
              <a:ea typeface="Calibri"/>
              <a:cs typeface="Calibri"/>
              <a:sym typeface="Calibri"/>
            </a:endParaRPr>
          </a:p>
          <a:p>
            <a:pPr indent="0" lvl="0" marL="0" marR="0" rtl="0" algn="r">
              <a:lnSpc>
                <a:spcPct val="90000"/>
              </a:lnSpc>
              <a:spcBef>
                <a:spcPts val="750"/>
              </a:spcBef>
              <a:spcAft>
                <a:spcPts val="0"/>
              </a:spcAft>
              <a:buClr>
                <a:schemeClr val="dk1"/>
              </a:buClr>
              <a:buSzPct val="100000"/>
              <a:buFont typeface="Arial"/>
              <a:buNone/>
            </a:pPr>
            <a:r>
              <a:t/>
            </a:r>
            <a:endParaRPr sz="4400">
              <a:solidFill>
                <a:srgbClr val="00206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2021-07-26T09:40:36Z</dcterms:created>
  <dc:creator>Рубина Наталия</dc:creator>
</cp:coreProperties>
</file>