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8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hvNPwHKoF5RAlJ4FwNZI0IUo3/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94a14b0c3_7_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f94a14b0c3_7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94a14b0c3_7_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f94a14b0c3_7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94a14b0c3_7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f94a14b0c3_7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 b="2060" l="0" r="11393" t="22077"/>
          <a:stretch/>
        </p:blipFill>
        <p:spPr>
          <a:xfrm>
            <a:off x="1556588" y="0"/>
            <a:ext cx="10744679" cy="697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/>
          <p:nvPr/>
        </p:nvSpPr>
        <p:spPr>
          <a:xfrm>
            <a:off x="0" y="0"/>
            <a:ext cx="5674291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7"/>
          <p:cNvSpPr txBox="1"/>
          <p:nvPr>
            <p:ph type="ctrTitle"/>
          </p:nvPr>
        </p:nvSpPr>
        <p:spPr>
          <a:xfrm>
            <a:off x="914400" y="2072640"/>
            <a:ext cx="9652000" cy="125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7"/>
          <p:cNvSpPr txBox="1"/>
          <p:nvPr>
            <p:ph idx="1" type="subTitle"/>
          </p:nvPr>
        </p:nvSpPr>
        <p:spPr>
          <a:xfrm>
            <a:off x="2865120" y="3419158"/>
            <a:ext cx="6461760" cy="919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/>
          <p:nvPr>
            <p:ph type="title"/>
          </p:nvPr>
        </p:nvSpPr>
        <p:spPr>
          <a:xfrm>
            <a:off x="963084" y="4406901"/>
            <a:ext cx="103632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963084" y="3719513"/>
            <a:ext cx="10363200" cy="687387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0" lIns="108000" spcFirstLastPara="1" rIns="108000" wrap="square" tIns="18000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  <a:defRPr sz="1800"/>
            </a:lvl2pPr>
            <a:lvl3pPr indent="-2286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474134" y="898525"/>
            <a:ext cx="11027833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🞂"/>
              <a:defRPr/>
            </a:lvl1pPr>
            <a:lvl2pPr indent="-365760" lvl="1" marL="9144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2160"/>
              <a:buChar char="•"/>
              <a:defRPr/>
            </a:lvl2pPr>
            <a:lvl3pPr indent="-3429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474134" y="898525"/>
            <a:ext cx="5412317" cy="28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406400" lvl="0" marL="457200" algn="l">
              <a:lnSpc>
                <a:spcPct val="115000"/>
              </a:lnSpc>
              <a:spcBef>
                <a:spcPts val="840"/>
              </a:spcBef>
              <a:spcAft>
                <a:spcPts val="0"/>
              </a:spcAft>
              <a:buSzPts val="2800"/>
              <a:buChar char="🞂"/>
              <a:defRPr sz="2800"/>
            </a:lvl1pPr>
            <a:lvl2pPr indent="-411480" lvl="1" marL="914400" algn="l">
              <a:lnSpc>
                <a:spcPct val="115000"/>
              </a:lnSpc>
              <a:spcBef>
                <a:spcPts val="840"/>
              </a:spcBef>
              <a:spcAft>
                <a:spcPts val="0"/>
              </a:spcAft>
              <a:buSzPts val="2880"/>
              <a:buFont typeface="Arial"/>
              <a:buChar char="•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6089651" y="898525"/>
            <a:ext cx="5412316" cy="289408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406400" lvl="0" marL="457200" algn="l">
              <a:lnSpc>
                <a:spcPct val="115000"/>
              </a:lnSpc>
              <a:spcBef>
                <a:spcPts val="840"/>
              </a:spcBef>
              <a:spcAft>
                <a:spcPts val="0"/>
              </a:spcAft>
              <a:buSzPts val="2800"/>
              <a:buChar char="🞂"/>
              <a:defRPr sz="2800"/>
            </a:lvl1pPr>
            <a:lvl2pPr indent="-411480" lvl="1" marL="914400" algn="l">
              <a:lnSpc>
                <a:spcPct val="115000"/>
              </a:lnSpc>
              <a:spcBef>
                <a:spcPts val="840"/>
              </a:spcBef>
              <a:spcAft>
                <a:spcPts val="0"/>
              </a:spcAft>
              <a:buSzPts val="2880"/>
              <a:buFont typeface="Arial"/>
              <a:buChar char="•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o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609600" y="615305"/>
            <a:ext cx="10972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609600" y="1422791"/>
            <a:ext cx="5386917" cy="752084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0" lIns="108000" spcFirstLastPara="1" rIns="108000" wrap="square" tIns="18000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609600" y="2174875"/>
            <a:ext cx="5386917" cy="2563092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400"/>
              <a:buChar char="🞂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9pPr>
          </a:lstStyle>
          <a:p/>
        </p:txBody>
      </p:sp>
      <p:sp>
        <p:nvSpPr>
          <p:cNvPr id="102" name="Google Shape;102;p13"/>
          <p:cNvSpPr txBox="1"/>
          <p:nvPr>
            <p:ph idx="3" type="body"/>
          </p:nvPr>
        </p:nvSpPr>
        <p:spPr>
          <a:xfrm>
            <a:off x="6193368" y="1422791"/>
            <a:ext cx="5389033" cy="752084"/>
          </a:xfrm>
          <a:prstGeom prst="rect">
            <a:avLst/>
          </a:prstGeom>
          <a:noFill/>
          <a:ln>
            <a:noFill/>
          </a:ln>
        </p:spPr>
        <p:txBody>
          <a:bodyPr anchorCtr="0" anchor="b" bIns="180000" lIns="108000" spcFirstLastPara="1" rIns="108000" wrap="square" tIns="18000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03" name="Google Shape;103;p13"/>
          <p:cNvSpPr txBox="1"/>
          <p:nvPr>
            <p:ph idx="4" type="body"/>
          </p:nvPr>
        </p:nvSpPr>
        <p:spPr>
          <a:xfrm>
            <a:off x="6193368" y="2174875"/>
            <a:ext cx="5389033" cy="2563092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81000" lvl="0" marL="4572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400"/>
              <a:buChar char="🞂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400"/>
              <a:buFont typeface="Arial"/>
              <a:buChar char="•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o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609601" y="973435"/>
            <a:ext cx="40110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4766733" y="273051"/>
            <a:ext cx="6815667" cy="3278865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431800" lvl="0" marL="457200" algn="l">
              <a:lnSpc>
                <a:spcPct val="115000"/>
              </a:lnSpc>
              <a:spcBef>
                <a:spcPts val="960"/>
              </a:spcBef>
              <a:spcAft>
                <a:spcPts val="0"/>
              </a:spcAft>
              <a:buSzPts val="3200"/>
              <a:buChar char="🞂"/>
              <a:defRPr sz="3200"/>
            </a:lvl1pPr>
            <a:lvl2pPr indent="-441960" lvl="1" marL="914400" algn="l">
              <a:lnSpc>
                <a:spcPct val="115000"/>
              </a:lnSpc>
              <a:spcBef>
                <a:spcPts val="960"/>
              </a:spcBef>
              <a:spcAft>
                <a:spcPts val="0"/>
              </a:spcAft>
              <a:buSzPts val="3360"/>
              <a:buFont typeface="Arial"/>
              <a:buChar char="•"/>
              <a:defRPr sz="2800"/>
            </a:lvl2pPr>
            <a:lvl3pPr indent="-381000" lvl="2" marL="1371600" algn="l">
              <a:lnSpc>
                <a:spcPct val="11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o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o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o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o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o"/>
              <a:defRPr sz="2000"/>
            </a:lvl9pPr>
          </a:lstStyle>
          <a:p/>
        </p:txBody>
      </p:sp>
      <p:sp>
        <p:nvSpPr>
          <p:cNvPr id="108" name="Google Shape;108;p15"/>
          <p:cNvSpPr txBox="1"/>
          <p:nvPr>
            <p:ph idx="2" type="body"/>
          </p:nvPr>
        </p:nvSpPr>
        <p:spPr>
          <a:xfrm>
            <a:off x="609601" y="1435101"/>
            <a:ext cx="4011084" cy="590181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SzPts val="144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2389717" y="4905673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/>
          <p:nvPr>
            <p:ph idx="2" type="pic"/>
          </p:nvPr>
        </p:nvSpPr>
        <p:spPr>
          <a:xfrm>
            <a:off x="2389717" y="612775"/>
            <a:ext cx="7315200" cy="881671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2389717" y="5367338"/>
            <a:ext cx="7315200" cy="590181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228600" lvl="0" marL="457200" algn="l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SzPts val="144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 rot="5400000">
            <a:off x="8202197" y="-215258"/>
            <a:ext cx="2185988" cy="4413553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🞂"/>
              <a:defRPr/>
            </a:lvl1pPr>
            <a:lvl2pPr indent="-365760" lvl="1" marL="9144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2160"/>
              <a:buChar char="•"/>
              <a:defRPr/>
            </a:lvl2pPr>
            <a:lvl3pPr indent="-3429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 rot="5400000">
            <a:off x="8643937" y="1343111"/>
            <a:ext cx="2974975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 rot="5400000">
            <a:off x="5792903" y="328199"/>
            <a:ext cx="2974975" cy="2537655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🞂"/>
              <a:defRPr/>
            </a:lvl1pPr>
            <a:lvl2pPr indent="-365760" lvl="1" marL="9144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2160"/>
              <a:buChar char="•"/>
              <a:defRPr/>
            </a:lvl2pPr>
            <a:lvl3pPr indent="-3429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speaker">
  <p:cSld name="Title + 1 speak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3550" l="8810" r="8810" t="56438"/>
          <a:stretch/>
        </p:blipFill>
        <p:spPr>
          <a:xfrm>
            <a:off x="-63261" y="-17253"/>
            <a:ext cx="12318521" cy="6929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4"/>
          <p:cNvSpPr txBox="1"/>
          <p:nvPr>
            <p:ph type="ctrTitle"/>
          </p:nvPr>
        </p:nvSpPr>
        <p:spPr>
          <a:xfrm>
            <a:off x="1585278" y="686911"/>
            <a:ext cx="8767762" cy="125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4"/>
          <p:cNvSpPr/>
          <p:nvPr>
            <p:ph idx="2" type="pic"/>
          </p:nvPr>
        </p:nvSpPr>
        <p:spPr>
          <a:xfrm>
            <a:off x="2042160" y="3079941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3681095" y="3129829"/>
            <a:ext cx="4507865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4"/>
          <p:cNvSpPr txBox="1"/>
          <p:nvPr>
            <p:ph idx="3" type="body"/>
          </p:nvPr>
        </p:nvSpPr>
        <p:spPr>
          <a:xfrm>
            <a:off x="3681095" y="3605445"/>
            <a:ext cx="6671945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474134" y="898525"/>
            <a:ext cx="5412317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🞂"/>
              <a:defRPr/>
            </a:lvl1pPr>
            <a:lvl2pPr indent="-365760" lvl="1" marL="9144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2160"/>
              <a:buChar char="•"/>
              <a:defRPr/>
            </a:lvl2pPr>
            <a:lvl3pPr indent="-3429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6089651" y="898525"/>
            <a:ext cx="5412316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🞂"/>
              <a:defRPr/>
            </a:lvl1pPr>
            <a:lvl2pPr indent="-365760" lvl="1" marL="9144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2160"/>
              <a:buChar char="•"/>
              <a:defRPr/>
            </a:lvl2pPr>
            <a:lvl3pPr indent="-3429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картинка" type="txAndClipArt">
  <p:cSld name="TEXT_AND_CLIPAR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474134" y="898525"/>
            <a:ext cx="5412317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🞂"/>
              <a:defRPr/>
            </a:lvl1pPr>
            <a:lvl2pPr indent="-365760" lvl="1" marL="9144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2160"/>
              <a:buChar char="•"/>
              <a:defRPr/>
            </a:lvl2pPr>
            <a:lvl3pPr indent="-3429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9pPr>
          </a:lstStyle>
          <a:p/>
        </p:txBody>
      </p:sp>
      <p:sp>
        <p:nvSpPr>
          <p:cNvPr id="128" name="Google Shape;128;p21"/>
          <p:cNvSpPr/>
          <p:nvPr>
            <p:ph idx="2" type="clipArt"/>
          </p:nvPr>
        </p:nvSpPr>
        <p:spPr>
          <a:xfrm>
            <a:off x="6089651" y="898525"/>
            <a:ext cx="5412316" cy="6550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2302934" y="4276875"/>
            <a:ext cx="98869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объект и текст" type="objAndTx">
  <p:cSld name="OBJECT_AND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74134" y="898525"/>
            <a:ext cx="5412317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🞂"/>
              <a:defRPr/>
            </a:lvl1pPr>
            <a:lvl2pPr indent="-365760" lvl="1" marL="9144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2160"/>
              <a:buChar char="•"/>
              <a:defRPr/>
            </a:lvl2pPr>
            <a:lvl3pPr indent="-3429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2" type="body"/>
          </p:nvPr>
        </p:nvSpPr>
        <p:spPr>
          <a:xfrm>
            <a:off x="6089651" y="898525"/>
            <a:ext cx="5412316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🞂"/>
              <a:defRPr/>
            </a:lvl1pPr>
            <a:lvl2pPr indent="-365760" lvl="1" marL="9144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2160"/>
              <a:buChar char="•"/>
              <a:defRPr/>
            </a:lvl2pPr>
            <a:lvl3pPr indent="-342900" lvl="2" marL="13716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94a14b0c3_7_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gf94a14b0c3_7_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4" name="Google Shape;144;gf94a14b0c3_7_6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94a14b0c3_7_10"/>
          <p:cNvSpPr txBox="1"/>
          <p:nvPr>
            <p:ph type="title"/>
          </p:nvPr>
        </p:nvSpPr>
        <p:spPr>
          <a:xfrm>
            <a:off x="135466" y="-23087"/>
            <a:ext cx="11848796" cy="47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gf94a14b0c3_7_10"/>
          <p:cNvSpPr txBox="1"/>
          <p:nvPr>
            <p:ph idx="1" type="body"/>
          </p:nvPr>
        </p:nvSpPr>
        <p:spPr>
          <a:xfrm>
            <a:off x="694267" y="584199"/>
            <a:ext cx="10515600" cy="5494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gf94a14b0c3_7_10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94a14b0c3_7_14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gf94a14b0c3_7_14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Google Shape;152;gf94a14b0c3_7_14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94a14b0c3_7_1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gf94a14b0c3_7_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f94a14b0c3_7_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gf94a14b0c3_7_18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94a14b0c3_7_23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0" name="Google Shape;160;gf94a14b0c3_7_23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gf94a14b0c3_7_23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gf94a14b0c3_7_23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3" name="Google Shape;163;gf94a14b0c3_7_23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gf94a14b0c3_7_23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speaker">
  <p:cSld name="Title + 2 speak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 b="3550" l="8810" r="8810" t="56438"/>
          <a:stretch/>
        </p:blipFill>
        <p:spPr>
          <a:xfrm flipH="1">
            <a:off x="-81692" y="-64698"/>
            <a:ext cx="12422037" cy="69873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5"/>
          <p:cNvSpPr txBox="1"/>
          <p:nvPr>
            <p:ph type="ctrTitle"/>
          </p:nvPr>
        </p:nvSpPr>
        <p:spPr>
          <a:xfrm>
            <a:off x="1585278" y="686911"/>
            <a:ext cx="8767762" cy="125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25"/>
          <p:cNvSpPr/>
          <p:nvPr>
            <p:ph idx="2" type="pic"/>
          </p:nvPr>
        </p:nvSpPr>
        <p:spPr>
          <a:xfrm>
            <a:off x="4490392" y="2574806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6129327" y="2624694"/>
            <a:ext cx="4507865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3" type="body"/>
          </p:nvPr>
        </p:nvSpPr>
        <p:spPr>
          <a:xfrm>
            <a:off x="6129327" y="3100310"/>
            <a:ext cx="6671945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5"/>
          <p:cNvSpPr/>
          <p:nvPr>
            <p:ph idx="4" type="pic"/>
          </p:nvPr>
        </p:nvSpPr>
        <p:spPr>
          <a:xfrm>
            <a:off x="4490392" y="4413766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28" name="Google Shape;28;p25"/>
          <p:cNvSpPr txBox="1"/>
          <p:nvPr>
            <p:ph idx="5" type="body"/>
          </p:nvPr>
        </p:nvSpPr>
        <p:spPr>
          <a:xfrm>
            <a:off x="6129327" y="4463654"/>
            <a:ext cx="4507865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5"/>
          <p:cNvSpPr txBox="1"/>
          <p:nvPr>
            <p:ph idx="6" type="body"/>
          </p:nvPr>
        </p:nvSpPr>
        <p:spPr>
          <a:xfrm>
            <a:off x="6129327" y="4939270"/>
            <a:ext cx="6671945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94a14b0c3_7_3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gf94a14b0c3_7_30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4a14b0c3_7_3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gf94a14b0c3_7_3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gf94a14b0c3_7_3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94a14b0c3_7_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Google Shape;174;gf94a14b0c3_7_37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5" name="Google Shape;175;gf94a14b0c3_7_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76" name="Google Shape;176;gf94a14b0c3_7_3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gf94a14b0c3_7_3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gf94a14b0c3_7_3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94a14b0c3_7_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gf94a14b0c3_7_44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gf94a14b0c3_7_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83" name="Google Shape;183;gf94a14b0c3_7_4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gf94a14b0c3_7_4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gf94a14b0c3_7_4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94a14b0c3_7_5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gf94a14b0c3_7_51"/>
          <p:cNvSpPr txBox="1"/>
          <p:nvPr>
            <p:ph idx="1" type="body"/>
          </p:nvPr>
        </p:nvSpPr>
        <p:spPr>
          <a:xfrm rot="5400000">
            <a:off x="3140438" y="-1990362"/>
            <a:ext cx="562325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gf94a14b0c3_7_5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gf94a14b0c3_7_5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gf94a14b0c3_7_5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94a14b0c3_7_57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4" name="Google Shape;194;gf94a14b0c3_7_57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peaker">
  <p:cSld name="3 speak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6"/>
          <p:cNvSpPr/>
          <p:nvPr>
            <p:ph idx="2" type="pic"/>
          </p:nvPr>
        </p:nvSpPr>
        <p:spPr>
          <a:xfrm>
            <a:off x="2042160" y="993871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3681095" y="1043759"/>
            <a:ext cx="4507865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3" type="body"/>
          </p:nvPr>
        </p:nvSpPr>
        <p:spPr>
          <a:xfrm>
            <a:off x="3681095" y="1519375"/>
            <a:ext cx="6671945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6"/>
          <p:cNvSpPr/>
          <p:nvPr>
            <p:ph idx="4" type="pic"/>
          </p:nvPr>
        </p:nvSpPr>
        <p:spPr>
          <a:xfrm>
            <a:off x="2042160" y="4403939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36" name="Google Shape;36;p26"/>
          <p:cNvSpPr txBox="1"/>
          <p:nvPr>
            <p:ph idx="5" type="body"/>
          </p:nvPr>
        </p:nvSpPr>
        <p:spPr>
          <a:xfrm>
            <a:off x="3681095" y="4453827"/>
            <a:ext cx="4507865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6" type="body"/>
          </p:nvPr>
        </p:nvSpPr>
        <p:spPr>
          <a:xfrm>
            <a:off x="3681095" y="4929443"/>
            <a:ext cx="6671945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6"/>
          <p:cNvSpPr/>
          <p:nvPr>
            <p:ph idx="7" type="pic"/>
          </p:nvPr>
        </p:nvSpPr>
        <p:spPr>
          <a:xfrm>
            <a:off x="2042160" y="2723237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39" name="Google Shape;39;p26"/>
          <p:cNvSpPr txBox="1"/>
          <p:nvPr>
            <p:ph idx="8" type="body"/>
          </p:nvPr>
        </p:nvSpPr>
        <p:spPr>
          <a:xfrm>
            <a:off x="3681095" y="2773125"/>
            <a:ext cx="4507865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6"/>
          <p:cNvSpPr txBox="1"/>
          <p:nvPr>
            <p:ph idx="9" type="body"/>
          </p:nvPr>
        </p:nvSpPr>
        <p:spPr>
          <a:xfrm>
            <a:off x="3681095" y="3248741"/>
            <a:ext cx="6671945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51967" y="3194348"/>
            <a:ext cx="1241107" cy="366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8970" y="673100"/>
            <a:ext cx="1866900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speaker collum">
  <p:cSld name="6 speaker collum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7"/>
          <p:cNvPicPr preferRelativeResize="0"/>
          <p:nvPr/>
        </p:nvPicPr>
        <p:blipFill rotWithShape="1">
          <a:blip r:embed="rId2">
            <a:alphaModFix/>
          </a:blip>
          <a:srcRect b="3550" l="8810" r="8810" t="56438"/>
          <a:stretch/>
        </p:blipFill>
        <p:spPr>
          <a:xfrm>
            <a:off x="-155275" y="-87342"/>
            <a:ext cx="12502550" cy="703268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7"/>
          <p:cNvSpPr/>
          <p:nvPr>
            <p:ph idx="2" type="pic"/>
          </p:nvPr>
        </p:nvSpPr>
        <p:spPr>
          <a:xfrm>
            <a:off x="4043680" y="1908720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3440980" y="3429000"/>
            <a:ext cx="2505561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7"/>
          <p:cNvSpPr txBox="1"/>
          <p:nvPr>
            <p:ph idx="3" type="body"/>
          </p:nvPr>
        </p:nvSpPr>
        <p:spPr>
          <a:xfrm>
            <a:off x="3271519" y="3833563"/>
            <a:ext cx="2824481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6 speaker collum">
  <p:cSld name="1_6 speaker collum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8"/>
          <p:cNvPicPr preferRelativeResize="0"/>
          <p:nvPr/>
        </p:nvPicPr>
        <p:blipFill rotWithShape="1">
          <a:blip r:embed="rId2">
            <a:alphaModFix/>
          </a:blip>
          <a:srcRect b="3550" l="8810" r="8810" t="56438"/>
          <a:stretch/>
        </p:blipFill>
        <p:spPr>
          <a:xfrm>
            <a:off x="-80513" y="-45289"/>
            <a:ext cx="12353026" cy="694857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8"/>
          <p:cNvSpPr/>
          <p:nvPr>
            <p:ph idx="2" type="pic"/>
          </p:nvPr>
        </p:nvSpPr>
        <p:spPr>
          <a:xfrm>
            <a:off x="1860919" y="2128119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1258219" y="3648399"/>
            <a:ext cx="2505561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8"/>
          <p:cNvSpPr txBox="1"/>
          <p:nvPr>
            <p:ph idx="3" type="body"/>
          </p:nvPr>
        </p:nvSpPr>
        <p:spPr>
          <a:xfrm>
            <a:off x="1088758" y="4052962"/>
            <a:ext cx="2824481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8"/>
          <p:cNvSpPr/>
          <p:nvPr>
            <p:ph idx="4" type="pic"/>
          </p:nvPr>
        </p:nvSpPr>
        <p:spPr>
          <a:xfrm>
            <a:off x="5312042" y="2128119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28"/>
          <p:cNvSpPr txBox="1"/>
          <p:nvPr>
            <p:ph idx="5" type="body"/>
          </p:nvPr>
        </p:nvSpPr>
        <p:spPr>
          <a:xfrm>
            <a:off x="4709342" y="3648399"/>
            <a:ext cx="2505561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8"/>
          <p:cNvSpPr txBox="1"/>
          <p:nvPr>
            <p:ph idx="6" type="body"/>
          </p:nvPr>
        </p:nvSpPr>
        <p:spPr>
          <a:xfrm>
            <a:off x="4539881" y="4052962"/>
            <a:ext cx="2824481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peaker collum">
  <p:cSld name="3 speaker collum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51967" y="3194348"/>
            <a:ext cx="1241107" cy="366365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9"/>
          <p:cNvSpPr/>
          <p:nvPr>
            <p:ph idx="2" type="pic"/>
          </p:nvPr>
        </p:nvSpPr>
        <p:spPr>
          <a:xfrm>
            <a:off x="2594016" y="1414781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1991316" y="2935061"/>
            <a:ext cx="2505561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9"/>
          <p:cNvSpPr txBox="1"/>
          <p:nvPr>
            <p:ph idx="3" type="body"/>
          </p:nvPr>
        </p:nvSpPr>
        <p:spPr>
          <a:xfrm>
            <a:off x="1821855" y="3339624"/>
            <a:ext cx="2824481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9"/>
          <p:cNvSpPr/>
          <p:nvPr>
            <p:ph idx="4" type="pic"/>
          </p:nvPr>
        </p:nvSpPr>
        <p:spPr>
          <a:xfrm>
            <a:off x="8435231" y="1414781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29"/>
          <p:cNvSpPr txBox="1"/>
          <p:nvPr>
            <p:ph idx="5" type="body"/>
          </p:nvPr>
        </p:nvSpPr>
        <p:spPr>
          <a:xfrm>
            <a:off x="7827451" y="2935061"/>
            <a:ext cx="2505561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6" type="body"/>
          </p:nvPr>
        </p:nvSpPr>
        <p:spPr>
          <a:xfrm>
            <a:off x="7657990" y="3339624"/>
            <a:ext cx="2824481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9"/>
          <p:cNvSpPr/>
          <p:nvPr>
            <p:ph idx="7" type="pic"/>
          </p:nvPr>
        </p:nvSpPr>
        <p:spPr>
          <a:xfrm>
            <a:off x="5418497" y="2778559"/>
            <a:ext cx="1300162" cy="1300881"/>
          </a:xfrm>
          <a:prstGeom prst="ellipse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/>
          <p:nvPr>
            <p:ph idx="8" type="body"/>
          </p:nvPr>
        </p:nvSpPr>
        <p:spPr>
          <a:xfrm>
            <a:off x="4815797" y="4298839"/>
            <a:ext cx="2505561" cy="299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9"/>
          <p:cNvSpPr txBox="1"/>
          <p:nvPr>
            <p:ph idx="9" type="body"/>
          </p:nvPr>
        </p:nvSpPr>
        <p:spPr>
          <a:xfrm>
            <a:off x="4646336" y="4703402"/>
            <a:ext cx="2824481" cy="739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8" name="Google Shape;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8970" y="673100"/>
            <a:ext cx="1866900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peaker ">
  <p:cSld name="2 speaker 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0"/>
          <p:cNvPicPr preferRelativeResize="0"/>
          <p:nvPr/>
        </p:nvPicPr>
        <p:blipFill rotWithShape="1">
          <a:blip r:embed="rId2">
            <a:alphaModFix/>
          </a:blip>
          <a:srcRect b="3550" l="8810" r="8810" t="56438"/>
          <a:stretch/>
        </p:blipFill>
        <p:spPr>
          <a:xfrm>
            <a:off x="-80513" y="0"/>
            <a:ext cx="12353026" cy="694857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0"/>
          <p:cNvSpPr txBox="1"/>
          <p:nvPr>
            <p:ph type="ctrTitle"/>
          </p:nvPr>
        </p:nvSpPr>
        <p:spPr>
          <a:xfrm>
            <a:off x="434903" y="480433"/>
            <a:ext cx="8767762" cy="125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434975" y="2035175"/>
            <a:ext cx="7410450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speaker ">
  <p:cSld name="1 speaker 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153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1"/>
          <p:cNvSpPr txBox="1"/>
          <p:nvPr>
            <p:ph type="ctrTitle"/>
          </p:nvPr>
        </p:nvSpPr>
        <p:spPr>
          <a:xfrm>
            <a:off x="1540033" y="1847091"/>
            <a:ext cx="9111934" cy="518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>
            <a:off x="2453372" y="3190049"/>
            <a:ext cx="7285315" cy="2089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" name="Google Shape;7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51967" y="3194348"/>
            <a:ext cx="1241107" cy="366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8970" y="673100"/>
            <a:ext cx="1866900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idx="1" type="body"/>
          </p:nvPr>
        </p:nvSpPr>
        <p:spPr>
          <a:xfrm>
            <a:off x="474134" y="898525"/>
            <a:ext cx="11027833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08000" spcFirstLastPara="1" rIns="108000" wrap="square" tIns="180000">
            <a:sp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🞂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9933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8"/>
          <p:cNvSpPr txBox="1"/>
          <p:nvPr>
            <p:ph type="title"/>
          </p:nvPr>
        </p:nvSpPr>
        <p:spPr>
          <a:xfrm>
            <a:off x="865718" y="109539"/>
            <a:ext cx="10644716" cy="45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37150" spcFirstLastPara="1" rIns="91425" wrap="square" tIns="9142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8"/>
          <p:cNvSpPr/>
          <p:nvPr/>
        </p:nvSpPr>
        <p:spPr>
          <a:xfrm>
            <a:off x="0" y="6605072"/>
            <a:ext cx="12192000" cy="369332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11887200" y="6697663"/>
            <a:ext cx="157094" cy="161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</a:pPr>
            <a:fld id="{00000000-1234-1234-1234-123412341234}" type="slidenum">
              <a:rPr b="0" lang="ru-RU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0" y="12012"/>
            <a:ext cx="12192000" cy="184666"/>
          </a:xfrm>
          <a:prstGeom prst="rect">
            <a:avLst/>
          </a:prstGeom>
          <a:gradFill>
            <a:gsLst>
              <a:gs pos="0">
                <a:srgbClr val="0070C0"/>
              </a:gs>
              <a:gs pos="58999">
                <a:srgbClr val="0070C0"/>
              </a:gs>
              <a:gs pos="84000">
                <a:srgbClr val="00B0F0"/>
              </a:gs>
              <a:gs pos="100000">
                <a:srgbClr val="00B0F0"/>
              </a:gs>
            </a:gsLst>
            <a:lin ang="4800000" scaled="0"/>
          </a:gra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3363" lvl="0" marL="2333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" y="6477973"/>
            <a:ext cx="865717" cy="36891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94a14b0c3_7_0"/>
          <p:cNvSpPr txBox="1"/>
          <p:nvPr>
            <p:ph idx="1" type="body"/>
          </p:nvPr>
        </p:nvSpPr>
        <p:spPr>
          <a:xfrm>
            <a:off x="694267" y="455809"/>
            <a:ext cx="10515600" cy="5623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gf94a14b0c3_7_0"/>
          <p:cNvSpPr/>
          <p:nvPr/>
        </p:nvSpPr>
        <p:spPr>
          <a:xfrm>
            <a:off x="760491" y="6473228"/>
            <a:ext cx="11431500" cy="384900"/>
          </a:xfrm>
          <a:prstGeom prst="rect">
            <a:avLst/>
          </a:prstGeom>
          <a:solidFill>
            <a:srgbClr val="0153E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ru-RU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2021, TRIZ Developers Summit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f94a14b0c3_7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07611"/>
            <a:ext cx="760491" cy="450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f94a14b0c3_7_0"/>
          <p:cNvSpPr txBox="1"/>
          <p:nvPr/>
        </p:nvSpPr>
        <p:spPr>
          <a:xfrm>
            <a:off x="10" y="5854"/>
            <a:ext cx="12191990" cy="450388"/>
          </a:xfrm>
          <a:prstGeom prst="rect">
            <a:avLst/>
          </a:prstGeom>
          <a:solidFill>
            <a:srgbClr val="253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f94a14b0c3_7_0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gif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5" Type="http://schemas.openxmlformats.org/officeDocument/2006/relationships/hyperlink" Target="http://triz-summit.ru/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Relationship Id="rId7" Type="http://schemas.openxmlformats.org/officeDocument/2006/relationships/image" Target="../media/image24.jpg"/><Relationship Id="rId8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Relationship Id="rId7" Type="http://schemas.openxmlformats.org/officeDocument/2006/relationships/image" Target="../media/image23.jp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f94a14b0c3_7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901" y="1276837"/>
            <a:ext cx="6897873" cy="51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f94a14b0c3_7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2352" y="616596"/>
            <a:ext cx="2519363" cy="1053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f94a14b0c3_7_60"/>
          <p:cNvSpPr/>
          <p:nvPr/>
        </p:nvSpPr>
        <p:spPr>
          <a:xfrm>
            <a:off x="9768073" y="5932589"/>
            <a:ext cx="21868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http://triz-summit.ru</a:t>
            </a: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02" name="Google Shape;202;gf94a14b0c3_7_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3826" y="449986"/>
            <a:ext cx="2100674" cy="122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f94a14b0c3_7_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38702" y="416907"/>
            <a:ext cx="1916188" cy="103236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f94a14b0c3_7_60"/>
          <p:cNvSpPr/>
          <p:nvPr/>
        </p:nvSpPr>
        <p:spPr>
          <a:xfrm>
            <a:off x="760491" y="6473228"/>
            <a:ext cx="11431500" cy="384900"/>
          </a:xfrm>
          <a:prstGeom prst="rect">
            <a:avLst/>
          </a:prstGeom>
          <a:solidFill>
            <a:srgbClr val="0153E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ru-RU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2021, TRIZ Developers Summit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f94a14b0c3_7_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6407611"/>
            <a:ext cx="760491" cy="450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gf94a14b0c3_7_60"/>
          <p:cNvGrpSpPr/>
          <p:nvPr/>
        </p:nvGrpSpPr>
        <p:grpSpPr>
          <a:xfrm>
            <a:off x="4905640" y="6417650"/>
            <a:ext cx="2797850" cy="423763"/>
            <a:chOff x="2865120" y="4958284"/>
            <a:chExt cx="6336351" cy="1106552"/>
          </a:xfrm>
        </p:grpSpPr>
        <p:pic>
          <p:nvPicPr>
            <p:cNvPr id="207" name="Google Shape;207;gf94a14b0c3_7_6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865120" y="5135931"/>
              <a:ext cx="1704090" cy="745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gf94a14b0c3_7_6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030022" y="4958284"/>
              <a:ext cx="1881138" cy="1106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gf94a14b0c3_7_6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371972" y="4958284"/>
              <a:ext cx="1829499" cy="11065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0" name="Google Shape;210;gf94a14b0c3_7_6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0403" y="591701"/>
            <a:ext cx="2274835" cy="68513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f94a14b0c3_7_60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-RU" sz="1600"/>
              <a:t>‹#›</a:t>
            </a:fld>
            <a:endParaRPr b="1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94a14b0c3_7_77"/>
          <p:cNvSpPr txBox="1"/>
          <p:nvPr>
            <p:ph type="title"/>
          </p:nvPr>
        </p:nvSpPr>
        <p:spPr>
          <a:xfrm>
            <a:off x="135466" y="-23087"/>
            <a:ext cx="11848796" cy="47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/>
              <a:t>ПОЗДРАВЛЯЕМ С МЕЖДУНАРОДНЫМ ДНЕМ ТРИЗ!</a:t>
            </a:r>
            <a:endParaRPr/>
          </a:p>
        </p:txBody>
      </p:sp>
      <p:sp>
        <p:nvSpPr>
          <p:cNvPr id="217" name="Google Shape;217;gf94a14b0c3_7_77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-RU" sz="1600"/>
              <a:t>‹#›</a:t>
            </a:fld>
            <a:endParaRPr b="1" sz="1600"/>
          </a:p>
        </p:txBody>
      </p:sp>
      <p:pic>
        <p:nvPicPr>
          <p:cNvPr id="218" name="Google Shape;218;gf94a14b0c3_7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0890" y="575639"/>
            <a:ext cx="2100674" cy="551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gf94a14b0c3_7_77"/>
          <p:cNvGrpSpPr/>
          <p:nvPr/>
        </p:nvGrpSpPr>
        <p:grpSpPr>
          <a:xfrm>
            <a:off x="4905640" y="6423716"/>
            <a:ext cx="2797850" cy="422147"/>
            <a:chOff x="2865120" y="4958284"/>
            <a:chExt cx="6336351" cy="1106552"/>
          </a:xfrm>
        </p:grpSpPr>
        <p:pic>
          <p:nvPicPr>
            <p:cNvPr id="220" name="Google Shape;220;gf94a14b0c3_7_7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5120" y="5135931"/>
              <a:ext cx="1704090" cy="745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gf94a14b0c3_7_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30022" y="4958284"/>
              <a:ext cx="1881138" cy="1106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gf94a14b0c3_7_7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71972" y="4958284"/>
              <a:ext cx="1829499" cy="11065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ltov82" id="223" name="Google Shape;223;gf94a14b0c3_7_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055" y="3269721"/>
            <a:ext cx="2204610" cy="308790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f94a14b0c3_7_77"/>
          <p:cNvSpPr txBox="1"/>
          <p:nvPr>
            <p:ph idx="1" type="body"/>
          </p:nvPr>
        </p:nvSpPr>
        <p:spPr>
          <a:xfrm>
            <a:off x="3525268" y="1395021"/>
            <a:ext cx="8166100" cy="251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b="1" lang="ru-RU">
                <a:solidFill>
                  <a:srgbClr val="0070C0"/>
                </a:solidFill>
              </a:rPr>
              <a:t>Г. С. Альтшуллер родился 15 октября 1926 года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b="1" lang="ru-RU">
                <a:solidFill>
                  <a:srgbClr val="0070C0"/>
                </a:solidFill>
              </a:rPr>
              <a:t>Этот день ежегодно отмечается как Международный день ТРИЗ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b="1" lang="ru-RU">
                <a:solidFill>
                  <a:srgbClr val="0070C0"/>
                </a:solidFill>
              </a:rPr>
              <a:t>В этом году Г. С. Альтшуллер исполнилось бы 95 лет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b="1" lang="ru-RU">
                <a:solidFill>
                  <a:srgbClr val="0070C0"/>
                </a:solidFill>
              </a:rPr>
              <a:t>Во всем мире Г.С. Альтшуллер известен как основоположник ТРИЗ и как писатель-фантаст Г. Альтов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b="1" lang="ru-RU">
                <a:solidFill>
                  <a:srgbClr val="0070C0"/>
                </a:solidFill>
              </a:rPr>
              <a:t>Саммит разработчиков ТРИЗ продолжает исследовательские традиции, заложенные Г.С. Альтшуллером</a:t>
            </a:r>
            <a:endParaRPr/>
          </a:p>
        </p:txBody>
      </p:sp>
      <p:pic>
        <p:nvPicPr>
          <p:cNvPr id="225" name="Google Shape;225;gf94a14b0c3_7_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466" y="508598"/>
            <a:ext cx="3360962" cy="251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f94a14b0c3_7_7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64500" y="4200424"/>
            <a:ext cx="3919762" cy="217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f94a14b0c3_7_77"/>
          <p:cNvSpPr txBox="1"/>
          <p:nvPr/>
        </p:nvSpPr>
        <p:spPr>
          <a:xfrm>
            <a:off x="2733505" y="3971260"/>
            <a:ext cx="5330995" cy="2517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 S. Altshuller was born on October 15, 1926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day is celebrated annually as the International TRIZ Day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G. S. Altshuller would have turned 95 years old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over the world, G.S. Altshuller is known as the founder of TRIZ and as a science fiction writer G. Altov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TRIZ Developers' Summit continues the research traditions laid down by G.S. Altshuller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f94a14b0c3_7_77"/>
          <p:cNvSpPr txBox="1"/>
          <p:nvPr/>
        </p:nvSpPr>
        <p:spPr>
          <a:xfrm>
            <a:off x="6139938" y="500307"/>
            <a:ext cx="60249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CONGRATULATIONS ON THE INTERNATIONAL TRIZ DAY!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f94a14b0c3_7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7" y="3928368"/>
            <a:ext cx="3766581" cy="250124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f94a14b0c3_7_102"/>
          <p:cNvSpPr txBox="1"/>
          <p:nvPr>
            <p:ph type="title"/>
          </p:nvPr>
        </p:nvSpPr>
        <p:spPr>
          <a:xfrm>
            <a:off x="135466" y="-23087"/>
            <a:ext cx="11848796" cy="47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/>
              <a:t>ПОЗДРАВЛЯЕМ С 17-Й КОНФЕРЕНЦИЕЙ САММИТА РАЗРАБОТЧИКОВ ТРИЗ!</a:t>
            </a:r>
            <a:endParaRPr/>
          </a:p>
        </p:txBody>
      </p:sp>
      <p:sp>
        <p:nvSpPr>
          <p:cNvPr id="235" name="Google Shape;235;gf94a14b0c3_7_102"/>
          <p:cNvSpPr txBox="1"/>
          <p:nvPr>
            <p:ph idx="12" type="sldNum"/>
          </p:nvPr>
        </p:nvSpPr>
        <p:spPr>
          <a:xfrm>
            <a:off x="11439976" y="6450242"/>
            <a:ext cx="5442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-RU" sz="1600"/>
              <a:t>‹#›</a:t>
            </a:fld>
            <a:endParaRPr b="1" sz="1600"/>
          </a:p>
        </p:txBody>
      </p:sp>
      <p:grpSp>
        <p:nvGrpSpPr>
          <p:cNvPr id="236" name="Google Shape;236;gf94a14b0c3_7_102"/>
          <p:cNvGrpSpPr/>
          <p:nvPr/>
        </p:nvGrpSpPr>
        <p:grpSpPr>
          <a:xfrm>
            <a:off x="4905640" y="6423716"/>
            <a:ext cx="2797850" cy="422147"/>
            <a:chOff x="2865120" y="4958284"/>
            <a:chExt cx="6336351" cy="1106552"/>
          </a:xfrm>
        </p:grpSpPr>
        <p:pic>
          <p:nvPicPr>
            <p:cNvPr id="237" name="Google Shape;237;gf94a14b0c3_7_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5120" y="5135931"/>
              <a:ext cx="1704090" cy="745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gf94a14b0c3_7_1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30022" y="4958284"/>
              <a:ext cx="1881138" cy="1106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f94a14b0c3_7_1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71972" y="4958284"/>
              <a:ext cx="1829499" cy="11065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gf94a14b0c3_7_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44082" y="3396052"/>
            <a:ext cx="6486911" cy="277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f94a14b0c3_7_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466" y="555387"/>
            <a:ext cx="4169834" cy="26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f94a14b0c3_7_10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93587" y="1491841"/>
            <a:ext cx="1685616" cy="979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f94a14b0c3_7_102"/>
          <p:cNvSpPr txBox="1"/>
          <p:nvPr/>
        </p:nvSpPr>
        <p:spPr>
          <a:xfrm>
            <a:off x="135466" y="3166468"/>
            <a:ext cx="43458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Семинар по ТРИЗ в Петрозаводске, 1980 год. 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TRIZ Seminar in Petrozavodsk, 1980. </a:t>
            </a:r>
            <a:endParaRPr/>
          </a:p>
        </p:txBody>
      </p:sp>
      <p:sp>
        <p:nvSpPr>
          <p:cNvPr id="244" name="Google Shape;244;gf94a14b0c3_7_102"/>
          <p:cNvSpPr txBox="1"/>
          <p:nvPr/>
        </p:nvSpPr>
        <p:spPr>
          <a:xfrm>
            <a:off x="5048250" y="6094050"/>
            <a:ext cx="71073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Саммит разработчиков ТРИЗ в Минске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ru-RU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TRIZ Developers Summit in Minsk.</a:t>
            </a:r>
            <a:endParaRPr/>
          </a:p>
        </p:txBody>
      </p:sp>
      <p:sp>
        <p:nvSpPr>
          <p:cNvPr id="245" name="Google Shape;245;gf94a14b0c3_7_102"/>
          <p:cNvSpPr txBox="1"/>
          <p:nvPr/>
        </p:nvSpPr>
        <p:spPr>
          <a:xfrm>
            <a:off x="3809336" y="3785726"/>
            <a:ext cx="152466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1-й Саммит разработчиков ТРИЗ в Санкт-Петербурге, 2005 год.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TRIZ Developers Summit in St. Petersburg, 2005.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f94a14b0c3_7_102"/>
          <p:cNvSpPr/>
          <p:nvPr/>
        </p:nvSpPr>
        <p:spPr>
          <a:xfrm>
            <a:off x="7198478" y="1671505"/>
            <a:ext cx="3578676" cy="688515"/>
          </a:xfrm>
          <a:prstGeom prst="roundRect">
            <a:avLst>
              <a:gd fmla="val 16667" name="adj"/>
            </a:avLst>
          </a:prstGeom>
          <a:solidFill>
            <a:srgbClr val="FBE4D4"/>
          </a:solidFill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Свод знаний по ТРИЗ. Онтология ТРИЗ.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body of knowledge on TRIZ. The ontology of TRIZ.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f94a14b0c3_7_102"/>
          <p:cNvSpPr/>
          <p:nvPr/>
        </p:nvSpPr>
        <p:spPr>
          <a:xfrm>
            <a:off x="7525838" y="837420"/>
            <a:ext cx="2932948" cy="47889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ТРИЗ в технике и в ИТ.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TRIZ in engineering and in IT. </a:t>
            </a:r>
            <a:endParaRPr/>
          </a:p>
        </p:txBody>
      </p:sp>
      <p:sp>
        <p:nvSpPr>
          <p:cNvPr id="248" name="Google Shape;248;gf94a14b0c3_7_102"/>
          <p:cNvSpPr/>
          <p:nvPr/>
        </p:nvSpPr>
        <p:spPr>
          <a:xfrm>
            <a:off x="6290189" y="2677523"/>
            <a:ext cx="2510975" cy="46125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ТРИЗ в бизнесе. </a:t>
            </a:r>
            <a:b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TRIZ in business. </a:t>
            </a:r>
            <a:endParaRPr/>
          </a:p>
        </p:txBody>
      </p:sp>
      <p:sp>
        <p:nvSpPr>
          <p:cNvPr id="249" name="Google Shape;249;gf94a14b0c3_7_102"/>
          <p:cNvSpPr/>
          <p:nvPr/>
        </p:nvSpPr>
        <p:spPr>
          <a:xfrm>
            <a:off x="9246352" y="2677523"/>
            <a:ext cx="2252134" cy="47889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ТРИЗ-образование.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TRIZ-education.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gf94a14b0c3_7_102"/>
          <p:cNvCxnSpPr>
            <a:endCxn id="248" idx="0"/>
          </p:cNvCxnSpPr>
          <p:nvPr/>
        </p:nvCxnSpPr>
        <p:spPr>
          <a:xfrm flipH="1">
            <a:off x="7545677" y="2377523"/>
            <a:ext cx="574500" cy="300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51" name="Google Shape;251;gf94a14b0c3_7_102"/>
          <p:cNvCxnSpPr>
            <a:endCxn id="249" idx="0"/>
          </p:cNvCxnSpPr>
          <p:nvPr/>
        </p:nvCxnSpPr>
        <p:spPr>
          <a:xfrm>
            <a:off x="9742419" y="2377523"/>
            <a:ext cx="630000" cy="300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52" name="Google Shape;252;gf94a14b0c3_7_102"/>
          <p:cNvCxnSpPr>
            <a:stCxn id="247" idx="2"/>
            <a:endCxn id="246" idx="0"/>
          </p:cNvCxnSpPr>
          <p:nvPr/>
        </p:nvCxnSpPr>
        <p:spPr>
          <a:xfrm flipH="1">
            <a:off x="8987812" y="1316316"/>
            <a:ext cx="4500" cy="355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53" name="Google Shape;253;gf94a14b0c3_7_102"/>
          <p:cNvSpPr txBox="1"/>
          <p:nvPr/>
        </p:nvSpPr>
        <p:spPr>
          <a:xfrm>
            <a:off x="4666163" y="417961"/>
            <a:ext cx="73903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CONGRATULATIONS ON THE 17TH TRIZ DEVELOPERS SUMMIT CONFERENCE!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/>
          <p:nvPr/>
        </p:nvSpPr>
        <p:spPr>
          <a:xfrm>
            <a:off x="1893779" y="568282"/>
            <a:ext cx="968430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23 октября 2021 – секция «ТРИЗ в образовании». Традиционно в рамках конференции будут подведены итоги ежегодного международного конкурса «Кубок ТРИЗ-Саммита», который проводится среди школьников и студентов. В работе секции примут участие ведущие разработчики направления ТРИЗ в образовании. </a:t>
            </a:r>
            <a:endParaRPr/>
          </a:p>
        </p:txBody>
      </p:sp>
      <p:pic>
        <p:nvPicPr>
          <p:cNvPr id="259" name="Google Shape;259;p3"/>
          <p:cNvPicPr preferRelativeResize="0"/>
          <p:nvPr/>
        </p:nvPicPr>
        <p:blipFill rotWithShape="1">
          <a:blip r:embed="rId3">
            <a:alphaModFix/>
          </a:blip>
          <a:srcRect b="5506" l="2896" r="2702" t="0"/>
          <a:stretch/>
        </p:blipFill>
        <p:spPr>
          <a:xfrm>
            <a:off x="381764" y="968801"/>
            <a:ext cx="1326034" cy="839379"/>
          </a:xfrm>
          <a:prstGeom prst="ellipse">
            <a:avLst/>
          </a:prstGeom>
          <a:noFill/>
          <a:ln cap="rnd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60" name="Google Shape;26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1350" y="2569201"/>
            <a:ext cx="5071901" cy="379601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"/>
          <p:cNvSpPr txBox="1"/>
          <p:nvPr/>
        </p:nvSpPr>
        <p:spPr>
          <a:xfrm>
            <a:off x="306983" y="5049820"/>
            <a:ext cx="595120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21–22 августа прошел очередной ТРИЗ-турнир – соревнование по ТРИЗ для школьников. В соревновании приняли участие школьники из России, Беларуси и Азербайджана.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/>
          <p:nvPr/>
        </p:nvSpPr>
        <p:spPr>
          <a:xfrm>
            <a:off x="1839515" y="283653"/>
            <a:ext cx="8512969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Регламент выступлений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 минут – доклад; 10 минут – вопросы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конференции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10:00 – 11:15 – доклады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11:15 – 11:30 – перерыв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11:30 – 13:00 – доклады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13:00 – 14:00 – ОБЕД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14:00 – 15:30 – доклады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15:30 – 15:45 – перерыв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15:45 – 17:15 – доклады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17:15 – 17:45 – подведение итогов конференции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/>
          <p:nvPr/>
        </p:nvSpPr>
        <p:spPr>
          <a:xfrm>
            <a:off x="2867026" y="1352877"/>
            <a:ext cx="668654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Удачи на конференции!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Приятных встреч!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Новых открытий!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2021-07-26T09:40:36Z</dcterms:created>
  <dc:creator>Рубина Наталия</dc:creator>
</cp:coreProperties>
</file>